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bi_Aze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D246770-929C-4758-B946-CB6B362D09C0}" type="datetimeFigureOut">
              <a:rPr lang="en-US" smtClean="0"/>
              <a:t>01-Oct-20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593D42-6CBF-4D0D-AF26-A7448434F1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430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Lcd</a:t>
            </a:r>
            <a:r>
              <a:rPr lang="en-US" sz="4400" dirty="0" smtClean="0"/>
              <a:t> –Liquid crystal display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4934" r="2391" b="22338"/>
          <a:stretch/>
        </p:blipFill>
        <p:spPr>
          <a:xfrm>
            <a:off x="2296886" y="3331029"/>
            <a:ext cx="4245428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16*2</a:t>
            </a:r>
          </a:p>
          <a:p>
            <a:r>
              <a:rPr lang="en-US" dirty="0" smtClean="0"/>
              <a:t>16*4</a:t>
            </a:r>
          </a:p>
          <a:p>
            <a:r>
              <a:rPr lang="en-US" dirty="0" smtClean="0"/>
              <a:t>20*4</a:t>
            </a:r>
          </a:p>
          <a:p>
            <a:r>
              <a:rPr lang="en-US" dirty="0" smtClean="0"/>
              <a:t>Graphical display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lcd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/>
          <a:stretch/>
        </p:blipFill>
        <p:spPr>
          <a:xfrm>
            <a:off x="1905000" y="2307770"/>
            <a:ext cx="4876800" cy="39406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15200" cy="1154097"/>
          </a:xfrm>
        </p:spPr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pin </a:t>
            </a:r>
            <a:r>
              <a:rPr lang="en-US" dirty="0" err="1" smtClean="0"/>
              <a:t>discriptions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33600"/>
            <a:ext cx="4762500" cy="2524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interface with pic16f877a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70188"/>
            <a:ext cx="4790766" cy="38528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15200" cy="1154097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1151"/>
            <a:ext cx="6248400" cy="42646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Lcd</a:t>
            </a:r>
            <a:r>
              <a:rPr lang="en-US" dirty="0" smtClean="0"/>
              <a:t> basic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96380"/>
            <a:ext cx="4991100" cy="3743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315200" cy="1154097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315200" cy="3539527"/>
          </a:xfrm>
        </p:spPr>
        <p:txBody>
          <a:bodyPr/>
          <a:lstStyle/>
          <a:p>
            <a:r>
              <a:rPr lang="en-US" dirty="0" smtClean="0"/>
              <a:t>Main()</a:t>
            </a:r>
          </a:p>
          <a:p>
            <a:r>
              <a:rPr lang="en-US" dirty="0" err="1" smtClean="0"/>
              <a:t>Lcd_init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Lcd_cmd</a:t>
            </a:r>
            <a:r>
              <a:rPr lang="en-US" dirty="0"/>
              <a:t>()</a:t>
            </a:r>
          </a:p>
          <a:p>
            <a:r>
              <a:rPr lang="en-US" dirty="0" err="1"/>
              <a:t>Lcd_write</a:t>
            </a:r>
            <a:r>
              <a:rPr lang="en-US" dirty="0"/>
              <a:t>()</a:t>
            </a:r>
          </a:p>
          <a:p>
            <a:r>
              <a:rPr lang="en-US" dirty="0" err="1"/>
              <a:t>Lcd_write_string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‘a’ and ‘1’</a:t>
            </a:r>
          </a:p>
          <a:p>
            <a:r>
              <a:rPr lang="en-US" dirty="0" smtClean="0"/>
              <a:t>Print “hello world”</a:t>
            </a:r>
          </a:p>
          <a:p>
            <a:r>
              <a:rPr lang="en-US" dirty="0" smtClean="0"/>
              <a:t>Print integer numbers 12345</a:t>
            </a:r>
          </a:p>
          <a:p>
            <a:r>
              <a:rPr lang="en-US" dirty="0" smtClean="0"/>
              <a:t>Print room temperature 32.20c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10" y="663178"/>
            <a:ext cx="479822" cy="479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8" y="348343"/>
            <a:ext cx="821872" cy="821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3796" y="6422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zetech.in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194</TotalTime>
  <Words>69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PowerPoint Presentation</vt:lpstr>
      <vt:lpstr>Lcd types</vt:lpstr>
      <vt:lpstr>How lcd works</vt:lpstr>
      <vt:lpstr>Lcd pin discriptions</vt:lpstr>
      <vt:lpstr>Lcd interface with pic16f877a</vt:lpstr>
      <vt:lpstr>ASCII table</vt:lpstr>
      <vt:lpstr>Lcd basic commands</vt:lpstr>
      <vt:lpstr>Program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Cibi_Aze</dc:creator>
  <cp:lastModifiedBy>Cibi_Aze</cp:lastModifiedBy>
  <cp:revision>29</cp:revision>
  <dcterms:created xsi:type="dcterms:W3CDTF">2020-08-17T10:28:35Z</dcterms:created>
  <dcterms:modified xsi:type="dcterms:W3CDTF">2020-10-01T09:34:06Z</dcterms:modified>
</cp:coreProperties>
</file>