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06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16-Nov-20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16-Nov-20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16-Nov-20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16-Nov-20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16-Nov-20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16-Nov-20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16-Nov-20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16-Nov-20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16-Nov-20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oops</a:t>
            </a:r>
            <a:endParaRPr lang="en-US" dirty="0"/>
          </a:p>
        </p:txBody>
      </p:sp>
    </p:spTree>
    <p:extLst>
      <p:ext uri="{BB962C8B-B14F-4D97-AF65-F5344CB8AC3E}">
        <p14:creationId xmlns:p14="http://schemas.microsoft.com/office/powerpoint/2010/main" val="316358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Oops concepts</a:t>
            </a:r>
            <a:endParaRPr lang="en-US" dirty="0"/>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marL="137160" indent="0">
              <a:buNone/>
            </a:pPr>
            <a:r>
              <a:rPr lang="en-US" dirty="0">
                <a:solidFill>
                  <a:srgbClr val="FF0000"/>
                </a:solidFill>
              </a:rPr>
              <a:t>Object</a:t>
            </a:r>
          </a:p>
          <a:p>
            <a:pPr marL="137160" indent="0">
              <a:buNone/>
            </a:pPr>
            <a:r>
              <a:rPr lang="en-US" dirty="0"/>
              <a:t>This is the basic unit of object oriented programming. That is both data and function that operate on data are bundled as a unit called as object</a:t>
            </a:r>
            <a:r>
              <a:rPr lang="en-US" dirty="0" smtClean="0"/>
              <a:t>.</a:t>
            </a:r>
          </a:p>
          <a:p>
            <a:pPr marL="137160" indent="0">
              <a:buNone/>
            </a:pPr>
            <a:endParaRPr lang="en-US" dirty="0"/>
          </a:p>
          <a:p>
            <a:pPr marL="137160" indent="0">
              <a:buNone/>
            </a:pPr>
            <a:r>
              <a:rPr lang="en-US" dirty="0">
                <a:solidFill>
                  <a:srgbClr val="FF0000"/>
                </a:solidFill>
              </a:rPr>
              <a:t>Class</a:t>
            </a:r>
          </a:p>
          <a:p>
            <a:pPr marL="137160" indent="0">
              <a:buNone/>
            </a:pPr>
            <a:r>
              <a:rPr lang="en-US" dirty="0"/>
              <a:t>When you define a class, you define a blueprint for an object. This doesn't actually define any data, but it does define what the class name means, that is, what an object of the class will consist of and what operations can be performed on such an object</a:t>
            </a:r>
            <a:r>
              <a:rPr lang="en-US" dirty="0" smtClean="0"/>
              <a:t>.</a:t>
            </a:r>
          </a:p>
          <a:p>
            <a:pPr marL="137160" indent="0">
              <a:buNone/>
            </a:pPr>
            <a:endParaRPr lang="en-US" dirty="0"/>
          </a:p>
          <a:p>
            <a:pPr marL="137160" indent="0">
              <a:buNone/>
            </a:pPr>
            <a:r>
              <a:rPr lang="en-US" dirty="0">
                <a:solidFill>
                  <a:srgbClr val="FF0000"/>
                </a:solidFill>
              </a:rPr>
              <a:t>Abstraction</a:t>
            </a:r>
          </a:p>
          <a:p>
            <a:pPr marL="137160" indent="0">
              <a:buNone/>
            </a:pPr>
            <a:r>
              <a:rPr lang="en-US" dirty="0"/>
              <a:t>Data abstraction refers to, providing only essential information to the outside world and hiding their background details, i.e., to represent the needed information in program without presenting the details.</a:t>
            </a:r>
          </a:p>
          <a:p>
            <a:pPr marL="137160" indent="0">
              <a:buNone/>
            </a:pPr>
            <a:r>
              <a:rPr lang="en-US" dirty="0"/>
              <a:t>For example, a database system hides certain details of how data is stored and created and maintained. Similar way, C++ classes provides different methods to the outside world without giving internal detail about those methods and data</a:t>
            </a:r>
            <a:r>
              <a:rPr lang="en-US" dirty="0" smtClean="0"/>
              <a:t>.</a:t>
            </a:r>
          </a:p>
          <a:p>
            <a:pPr marL="137160" indent="0">
              <a:buNone/>
            </a:pPr>
            <a:endParaRPr lang="en-US" dirty="0"/>
          </a:p>
          <a:p>
            <a:pPr marL="137160" indent="0">
              <a:buNone/>
            </a:pPr>
            <a:r>
              <a:rPr lang="en-US" dirty="0">
                <a:solidFill>
                  <a:srgbClr val="FF0000"/>
                </a:solidFill>
              </a:rPr>
              <a:t>Encapsulation</a:t>
            </a:r>
          </a:p>
          <a:p>
            <a:pPr marL="137160" indent="0">
              <a:buNone/>
            </a:pPr>
            <a:r>
              <a:rPr lang="en-US" dirty="0"/>
              <a:t>Encapsulation is placing the data and the functions that work on that data in the same place. While working with procedural languages, it is not always clear which functions work on which variables but object-oriented programming provides you framework to place the data and the relevant functions together in the same object.</a:t>
            </a:r>
          </a:p>
          <a:p>
            <a:endParaRPr lang="en-US" dirty="0"/>
          </a:p>
        </p:txBody>
      </p:sp>
    </p:spTree>
    <p:extLst>
      <p:ext uri="{BB962C8B-B14F-4D97-AF65-F5344CB8AC3E}">
        <p14:creationId xmlns:p14="http://schemas.microsoft.com/office/powerpoint/2010/main" val="2678287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62500" lnSpcReduction="20000"/>
          </a:bodyPr>
          <a:lstStyle/>
          <a:p>
            <a:pPr marL="137160" indent="0">
              <a:buNone/>
            </a:pPr>
            <a:r>
              <a:rPr lang="en-US" dirty="0">
                <a:solidFill>
                  <a:srgbClr val="FF0000"/>
                </a:solidFill>
              </a:rPr>
              <a:t>Inheritance</a:t>
            </a:r>
          </a:p>
          <a:p>
            <a:pPr marL="137160" indent="0">
              <a:buNone/>
            </a:pPr>
            <a:r>
              <a:rPr lang="en-US" dirty="0"/>
              <a:t>One of the most useful aspects of object-oriented programming is code reusability. As the name suggests Inheritance is the process of forming a new class from an existing class that is from the existing class called as base class, new class is formed called as derived class.</a:t>
            </a:r>
          </a:p>
          <a:p>
            <a:pPr marL="137160" indent="0">
              <a:buNone/>
            </a:pPr>
            <a:r>
              <a:rPr lang="en-US" dirty="0"/>
              <a:t>This is a very important concept of object-oriented programming since this feature helps to reduce the code size</a:t>
            </a:r>
            <a:r>
              <a:rPr lang="en-US" dirty="0" smtClean="0"/>
              <a:t>.</a:t>
            </a:r>
          </a:p>
          <a:p>
            <a:pPr marL="137160" indent="0">
              <a:buNone/>
            </a:pPr>
            <a:endParaRPr lang="en-US" dirty="0"/>
          </a:p>
          <a:p>
            <a:pPr marL="137160" indent="0">
              <a:buNone/>
            </a:pPr>
            <a:r>
              <a:rPr lang="en-US" dirty="0">
                <a:solidFill>
                  <a:srgbClr val="FF0000"/>
                </a:solidFill>
              </a:rPr>
              <a:t>Polymorphism</a:t>
            </a:r>
          </a:p>
          <a:p>
            <a:pPr marL="137160" indent="0">
              <a:buNone/>
            </a:pPr>
            <a:r>
              <a:rPr lang="en-US" dirty="0"/>
              <a:t>The ability to use an operator or function in different ways in other words giving different meaning or functions to the operators or functions is called polymorphism. Poly refers to many. That is a single function or an operator functioning in many ways different upon the usage is called polymorphism</a:t>
            </a:r>
            <a:r>
              <a:rPr lang="en-US" dirty="0" smtClean="0"/>
              <a:t>.</a:t>
            </a:r>
          </a:p>
          <a:p>
            <a:pPr marL="137160" indent="0">
              <a:buNone/>
            </a:pPr>
            <a:endParaRPr lang="en-US" dirty="0"/>
          </a:p>
          <a:p>
            <a:pPr marL="137160" indent="0">
              <a:buNone/>
            </a:pPr>
            <a:r>
              <a:rPr lang="en-US" dirty="0">
                <a:solidFill>
                  <a:srgbClr val="FF0000"/>
                </a:solidFill>
              </a:rPr>
              <a:t>Overloading</a:t>
            </a:r>
          </a:p>
          <a:p>
            <a:pPr marL="137160" indent="0">
              <a:buNone/>
            </a:pPr>
            <a:r>
              <a:rPr lang="en-US" dirty="0"/>
              <a:t>The concept of overloading is also a branch of polymorphism. When the exiting operator or function is made to operate on new data type, it is said to be overloaded.</a:t>
            </a:r>
          </a:p>
          <a:p>
            <a:endParaRPr lang="en-US" dirty="0"/>
          </a:p>
        </p:txBody>
      </p:sp>
    </p:spTree>
    <p:extLst>
      <p:ext uri="{BB962C8B-B14F-4D97-AF65-F5344CB8AC3E}">
        <p14:creationId xmlns:p14="http://schemas.microsoft.com/office/powerpoint/2010/main" val="371239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302</TotalTime>
  <Words>381</Words>
  <Application>Microsoft Office PowerPoint</Application>
  <PresentationFormat>On-screen Show (4:3)</PresentationFormat>
  <Paragraphs>24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Apex</vt:lpstr>
      <vt:lpstr>C++ oops</vt:lpstr>
      <vt:lpstr>Oops concepts</vt:lpstr>
      <vt:lpstr>continue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oops</dc:title>
  <dc:creator>Cibi_Aze</dc:creator>
  <cp:lastModifiedBy>Cibi_Aze</cp:lastModifiedBy>
  <cp:revision>4</cp:revision>
  <dcterms:created xsi:type="dcterms:W3CDTF">2006-08-16T00:00:00Z</dcterms:created>
  <dcterms:modified xsi:type="dcterms:W3CDTF">2020-11-16T14:22:30Z</dcterms:modified>
</cp:coreProperties>
</file>