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4BCD0-EF3E-4433-B5B5-B75BF3DFDABA}" v="111" dt="2024-11-16T05:42: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>
        <p:scale>
          <a:sx n="100" d="100"/>
          <a:sy n="10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Karravula" userId="7f7a8948428e52fc" providerId="LiveId" clId="{72B4BCD0-EF3E-4433-B5B5-B75BF3DFDABA}"/>
    <pc:docChg chg="custSel addSld modSld">
      <pc:chgData name="Mahesh Karravula" userId="7f7a8948428e52fc" providerId="LiveId" clId="{72B4BCD0-EF3E-4433-B5B5-B75BF3DFDABA}" dt="2024-11-16T05:48:00.760" v="3397" actId="1076"/>
      <pc:docMkLst>
        <pc:docMk/>
      </pc:docMkLst>
      <pc:sldChg chg="modSp mod">
        <pc:chgData name="Mahesh Karravula" userId="7f7a8948428e52fc" providerId="LiveId" clId="{72B4BCD0-EF3E-4433-B5B5-B75BF3DFDABA}" dt="2024-11-16T05:48:00.760" v="3397" actId="1076"/>
        <pc:sldMkLst>
          <pc:docMk/>
          <pc:sldMk cId="3638960016" sldId="258"/>
        </pc:sldMkLst>
        <pc:spChg chg="mod">
          <ac:chgData name="Mahesh Karravula" userId="7f7a8948428e52fc" providerId="LiveId" clId="{72B4BCD0-EF3E-4433-B5B5-B75BF3DFDABA}" dt="2024-11-16T05:47:48.468" v="3393" actId="1076"/>
          <ac:spMkLst>
            <pc:docMk/>
            <pc:sldMk cId="3638960016" sldId="258"/>
            <ac:spMk id="2" creationId="{8908369B-C8D2-0E4C-9EB4-6229E9648F35}"/>
          </ac:spMkLst>
        </pc:spChg>
        <pc:spChg chg="mod">
          <ac:chgData name="Mahesh Karravula" userId="7f7a8948428e52fc" providerId="LiveId" clId="{72B4BCD0-EF3E-4433-B5B5-B75BF3DFDABA}" dt="2024-11-16T05:47:57.158" v="3396" actId="1076"/>
          <ac:spMkLst>
            <pc:docMk/>
            <pc:sldMk cId="3638960016" sldId="258"/>
            <ac:spMk id="5" creationId="{94CE8084-ACAE-9120-8BA2-5A1325A0EA97}"/>
          </ac:spMkLst>
        </pc:spChg>
        <pc:spChg chg="mod">
          <ac:chgData name="Mahesh Karravula" userId="7f7a8948428e52fc" providerId="LiveId" clId="{72B4BCD0-EF3E-4433-B5B5-B75BF3DFDABA}" dt="2024-11-16T05:48:00.760" v="3397" actId="1076"/>
          <ac:spMkLst>
            <pc:docMk/>
            <pc:sldMk cId="3638960016" sldId="258"/>
            <ac:spMk id="6" creationId="{25F30E8C-41DF-71D0-FE62-665D31BED33D}"/>
          </ac:spMkLst>
        </pc:spChg>
        <pc:spChg chg="mod">
          <ac:chgData name="Mahesh Karravula" userId="7f7a8948428e52fc" providerId="LiveId" clId="{72B4BCD0-EF3E-4433-B5B5-B75BF3DFDABA}" dt="2024-11-16T05:47:53.940" v="3395" actId="1076"/>
          <ac:spMkLst>
            <pc:docMk/>
            <pc:sldMk cId="3638960016" sldId="258"/>
            <ac:spMk id="7" creationId="{07A949DC-14B0-231D-E06A-C8507566569B}"/>
          </ac:spMkLst>
        </pc:spChg>
      </pc:sldChg>
      <pc:sldChg chg="addSp delSp modSp mod">
        <pc:chgData name="Mahesh Karravula" userId="7f7a8948428e52fc" providerId="LiveId" clId="{72B4BCD0-EF3E-4433-B5B5-B75BF3DFDABA}" dt="2024-11-16T03:54:14.266" v="230" actId="14100"/>
        <pc:sldMkLst>
          <pc:docMk/>
          <pc:sldMk cId="3227694809" sldId="260"/>
        </pc:sldMkLst>
        <pc:spChg chg="mod">
          <ac:chgData name="Mahesh Karravula" userId="7f7a8948428e52fc" providerId="LiveId" clId="{72B4BCD0-EF3E-4433-B5B5-B75BF3DFDABA}" dt="2024-11-16T03:51:20.053" v="187" actId="122"/>
          <ac:spMkLst>
            <pc:docMk/>
            <pc:sldMk cId="3227694809" sldId="260"/>
            <ac:spMk id="5" creationId="{FD819F79-B3A7-8FFB-3F69-C175CAC4AD77}"/>
          </ac:spMkLst>
        </pc:spChg>
        <pc:spChg chg="mod">
          <ac:chgData name="Mahesh Karravula" userId="7f7a8948428e52fc" providerId="LiveId" clId="{72B4BCD0-EF3E-4433-B5B5-B75BF3DFDABA}" dt="2024-11-16T03:48:30.379" v="153" actId="1076"/>
          <ac:spMkLst>
            <pc:docMk/>
            <pc:sldMk cId="3227694809" sldId="260"/>
            <ac:spMk id="6" creationId="{9B8DEEF4-7DC1-A658-CBDF-D940A7377DAF}"/>
          </ac:spMkLst>
        </pc:spChg>
        <pc:spChg chg="add del mod">
          <ac:chgData name="Mahesh Karravula" userId="7f7a8948428e52fc" providerId="LiveId" clId="{72B4BCD0-EF3E-4433-B5B5-B75BF3DFDABA}" dt="2024-11-16T03:45:45.209" v="15"/>
          <ac:spMkLst>
            <pc:docMk/>
            <pc:sldMk cId="3227694809" sldId="260"/>
            <ac:spMk id="7" creationId="{3A913A0A-B7FF-2200-E4B3-90155772A5D8}"/>
          </ac:spMkLst>
        </pc:spChg>
        <pc:spChg chg="add del mod">
          <ac:chgData name="Mahesh Karravula" userId="7f7a8948428e52fc" providerId="LiveId" clId="{72B4BCD0-EF3E-4433-B5B5-B75BF3DFDABA}" dt="2024-11-16T03:45:53.613" v="20"/>
          <ac:spMkLst>
            <pc:docMk/>
            <pc:sldMk cId="3227694809" sldId="260"/>
            <ac:spMk id="8" creationId="{A91F7517-FB24-C3E8-FDD8-7DFBC2A6BBE1}"/>
          </ac:spMkLst>
        </pc:spChg>
        <pc:spChg chg="add del mod">
          <ac:chgData name="Mahesh Karravula" userId="7f7a8948428e52fc" providerId="LiveId" clId="{72B4BCD0-EF3E-4433-B5B5-B75BF3DFDABA}" dt="2024-11-16T03:46:29.826" v="24" actId="478"/>
          <ac:spMkLst>
            <pc:docMk/>
            <pc:sldMk cId="3227694809" sldId="260"/>
            <ac:spMk id="9" creationId="{059E9B1C-7158-75EB-611A-5DF26461E11A}"/>
          </ac:spMkLst>
        </pc:spChg>
        <pc:spChg chg="add del mod">
          <ac:chgData name="Mahesh Karravula" userId="7f7a8948428e52fc" providerId="LiveId" clId="{72B4BCD0-EF3E-4433-B5B5-B75BF3DFDABA}" dt="2024-11-16T03:46:29.826" v="24" actId="478"/>
          <ac:spMkLst>
            <pc:docMk/>
            <pc:sldMk cId="3227694809" sldId="260"/>
            <ac:spMk id="10" creationId="{3BA44936-4D67-11EF-9377-5AE56C0039C0}"/>
          </ac:spMkLst>
        </pc:spChg>
        <pc:spChg chg="add mod">
          <ac:chgData name="Mahesh Karravula" userId="7f7a8948428e52fc" providerId="LiveId" clId="{72B4BCD0-EF3E-4433-B5B5-B75BF3DFDABA}" dt="2024-11-16T03:48:39.150" v="155" actId="1076"/>
          <ac:spMkLst>
            <pc:docMk/>
            <pc:sldMk cId="3227694809" sldId="260"/>
            <ac:spMk id="11" creationId="{46FE7853-5761-D696-F825-3AEA80803D13}"/>
          </ac:spMkLst>
        </pc:spChg>
        <pc:spChg chg="add del mod">
          <ac:chgData name="Mahesh Karravula" userId="7f7a8948428e52fc" providerId="LiveId" clId="{72B4BCD0-EF3E-4433-B5B5-B75BF3DFDABA}" dt="2024-11-16T03:49:15.736" v="160"/>
          <ac:spMkLst>
            <pc:docMk/>
            <pc:sldMk cId="3227694809" sldId="260"/>
            <ac:spMk id="12" creationId="{9C53017E-4B90-CCDB-6279-0C330D73223C}"/>
          </ac:spMkLst>
        </pc:spChg>
        <pc:spChg chg="add mod">
          <ac:chgData name="Mahesh Karravula" userId="7f7a8948428e52fc" providerId="LiveId" clId="{72B4BCD0-EF3E-4433-B5B5-B75BF3DFDABA}" dt="2024-11-16T03:52:50.134" v="220" actId="207"/>
          <ac:spMkLst>
            <pc:docMk/>
            <pc:sldMk cId="3227694809" sldId="260"/>
            <ac:spMk id="13" creationId="{B6AE7F71-18F1-3DCF-7EFD-0A336B822864}"/>
          </ac:spMkLst>
        </pc:spChg>
        <pc:cxnChg chg="add">
          <ac:chgData name="Mahesh Karravula" userId="7f7a8948428e52fc" providerId="LiveId" clId="{72B4BCD0-EF3E-4433-B5B5-B75BF3DFDABA}" dt="2024-11-16T03:53:18.415" v="221" actId="11529"/>
          <ac:cxnSpMkLst>
            <pc:docMk/>
            <pc:sldMk cId="3227694809" sldId="260"/>
            <ac:cxnSpMk id="15" creationId="{40226EF3-0F0A-DD94-3D1C-98010E4C4F0B}"/>
          </ac:cxnSpMkLst>
        </pc:cxnChg>
        <pc:cxnChg chg="add mod">
          <ac:chgData name="Mahesh Karravula" userId="7f7a8948428e52fc" providerId="LiveId" clId="{72B4BCD0-EF3E-4433-B5B5-B75BF3DFDABA}" dt="2024-11-16T03:53:41.769" v="225" actId="1076"/>
          <ac:cxnSpMkLst>
            <pc:docMk/>
            <pc:sldMk cId="3227694809" sldId="260"/>
            <ac:cxnSpMk id="16" creationId="{384680C9-05C6-3284-05DE-D715D7181CCE}"/>
          </ac:cxnSpMkLst>
        </pc:cxnChg>
        <pc:cxnChg chg="add mod">
          <ac:chgData name="Mahesh Karravula" userId="7f7a8948428e52fc" providerId="LiveId" clId="{72B4BCD0-EF3E-4433-B5B5-B75BF3DFDABA}" dt="2024-11-16T03:53:54.965" v="227" actId="1076"/>
          <ac:cxnSpMkLst>
            <pc:docMk/>
            <pc:sldMk cId="3227694809" sldId="260"/>
            <ac:cxnSpMk id="18" creationId="{546CBD75-8DF5-3F39-5E88-507D0FD2B5EE}"/>
          </ac:cxnSpMkLst>
        </pc:cxnChg>
        <pc:cxnChg chg="add mod">
          <ac:chgData name="Mahesh Karravula" userId="7f7a8948428e52fc" providerId="LiveId" clId="{72B4BCD0-EF3E-4433-B5B5-B75BF3DFDABA}" dt="2024-11-16T03:54:14.266" v="230" actId="14100"/>
          <ac:cxnSpMkLst>
            <pc:docMk/>
            <pc:sldMk cId="3227694809" sldId="260"/>
            <ac:cxnSpMk id="19" creationId="{1E3CE26F-7951-786B-C3A9-CC5F45C3F9F7}"/>
          </ac:cxnSpMkLst>
        </pc:cxnChg>
      </pc:sldChg>
      <pc:sldChg chg="addSp delSp modSp new mod">
        <pc:chgData name="Mahesh Karravula" userId="7f7a8948428e52fc" providerId="LiveId" clId="{72B4BCD0-EF3E-4433-B5B5-B75BF3DFDABA}" dt="2024-11-16T04:48:10.327" v="1972" actId="403"/>
        <pc:sldMkLst>
          <pc:docMk/>
          <pc:sldMk cId="2639354363" sldId="261"/>
        </pc:sldMkLst>
        <pc:spChg chg="add mod">
          <ac:chgData name="Mahesh Karravula" userId="7f7a8948428e52fc" providerId="LiveId" clId="{72B4BCD0-EF3E-4433-B5B5-B75BF3DFDABA}" dt="2024-11-16T03:55:57.525" v="272" actId="1076"/>
          <ac:spMkLst>
            <pc:docMk/>
            <pc:sldMk cId="2639354363" sldId="261"/>
            <ac:spMk id="2" creationId="{B849E303-19E0-0C2D-372D-9F7C9A873CD2}"/>
          </ac:spMkLst>
        </pc:spChg>
        <pc:spChg chg="add mod">
          <ac:chgData name="Mahesh Karravula" userId="7f7a8948428e52fc" providerId="LiveId" clId="{72B4BCD0-EF3E-4433-B5B5-B75BF3DFDABA}" dt="2024-11-16T03:59:37.491" v="403" actId="1076"/>
          <ac:spMkLst>
            <pc:docMk/>
            <pc:sldMk cId="2639354363" sldId="261"/>
            <ac:spMk id="3" creationId="{CB104D98-9753-EB3A-D685-6A9508D70A56}"/>
          </ac:spMkLst>
        </pc:spChg>
        <pc:spChg chg="add del mod">
          <ac:chgData name="Mahesh Karravula" userId="7f7a8948428e52fc" providerId="LiveId" clId="{72B4BCD0-EF3E-4433-B5B5-B75BF3DFDABA}" dt="2024-11-16T03:57:33.006" v="297"/>
          <ac:spMkLst>
            <pc:docMk/>
            <pc:sldMk cId="2639354363" sldId="261"/>
            <ac:spMk id="4" creationId="{0A6CD879-CD58-7FEA-5FA4-0DB66A3F07BB}"/>
          </ac:spMkLst>
        </pc:spChg>
        <pc:spChg chg="add mod">
          <ac:chgData name="Mahesh Karravula" userId="7f7a8948428e52fc" providerId="LiveId" clId="{72B4BCD0-EF3E-4433-B5B5-B75BF3DFDABA}" dt="2024-11-16T03:59:15.100" v="400" actId="20577"/>
          <ac:spMkLst>
            <pc:docMk/>
            <pc:sldMk cId="2639354363" sldId="261"/>
            <ac:spMk id="5" creationId="{78669AA0-A74A-8299-3728-E00F6922C0B9}"/>
          </ac:spMkLst>
        </pc:spChg>
        <pc:spChg chg="add mod">
          <ac:chgData name="Mahesh Karravula" userId="7f7a8948428e52fc" providerId="LiveId" clId="{72B4BCD0-EF3E-4433-B5B5-B75BF3DFDABA}" dt="2024-11-16T03:59:09.063" v="397" actId="1076"/>
          <ac:spMkLst>
            <pc:docMk/>
            <pc:sldMk cId="2639354363" sldId="261"/>
            <ac:spMk id="6" creationId="{734A4236-1B7C-353B-E1B7-C0A97A78AD81}"/>
          </ac:spMkLst>
        </pc:spChg>
        <pc:spChg chg="add mod">
          <ac:chgData name="Mahesh Karravula" userId="7f7a8948428e52fc" providerId="LiveId" clId="{72B4BCD0-EF3E-4433-B5B5-B75BF3DFDABA}" dt="2024-11-16T04:00:03.977" v="419" actId="207"/>
          <ac:spMkLst>
            <pc:docMk/>
            <pc:sldMk cId="2639354363" sldId="261"/>
            <ac:spMk id="7" creationId="{C252503A-EE92-96C0-FB97-7AF174141EB2}"/>
          </ac:spMkLst>
        </pc:spChg>
        <pc:spChg chg="add del mod">
          <ac:chgData name="Mahesh Karravula" userId="7f7a8948428e52fc" providerId="LiveId" clId="{72B4BCD0-EF3E-4433-B5B5-B75BF3DFDABA}" dt="2024-11-16T04:00:11.934" v="424"/>
          <ac:spMkLst>
            <pc:docMk/>
            <pc:sldMk cId="2639354363" sldId="261"/>
            <ac:spMk id="8" creationId="{CE377BC5-2C43-6793-71EC-0364A38B0DF6}"/>
          </ac:spMkLst>
        </pc:spChg>
        <pc:spChg chg="add mod">
          <ac:chgData name="Mahesh Karravula" userId="7f7a8948428e52fc" providerId="LiveId" clId="{72B4BCD0-EF3E-4433-B5B5-B75BF3DFDABA}" dt="2024-11-16T04:01:52.151" v="523" actId="14100"/>
          <ac:spMkLst>
            <pc:docMk/>
            <pc:sldMk cId="2639354363" sldId="261"/>
            <ac:spMk id="9" creationId="{8A631429-C447-E5BD-1DF9-6B07AF657903}"/>
          </ac:spMkLst>
        </pc:spChg>
        <pc:spChg chg="add mod">
          <ac:chgData name="Mahesh Karravula" userId="7f7a8948428e52fc" providerId="LiveId" clId="{72B4BCD0-EF3E-4433-B5B5-B75BF3DFDABA}" dt="2024-11-16T04:03:25.577" v="608" actId="1076"/>
          <ac:spMkLst>
            <pc:docMk/>
            <pc:sldMk cId="2639354363" sldId="261"/>
            <ac:spMk id="10" creationId="{717BE80F-9B7D-0DD1-F2AE-0AE2A1531DE7}"/>
          </ac:spMkLst>
        </pc:spChg>
        <pc:spChg chg="add mod">
          <ac:chgData name="Mahesh Karravula" userId="7f7a8948428e52fc" providerId="LiveId" clId="{72B4BCD0-EF3E-4433-B5B5-B75BF3DFDABA}" dt="2024-11-16T04:48:10.327" v="1972" actId="403"/>
          <ac:spMkLst>
            <pc:docMk/>
            <pc:sldMk cId="2639354363" sldId="261"/>
            <ac:spMk id="12" creationId="{9BFECE60-6FBA-CA6D-582E-15025BC50BAB}"/>
          </ac:spMkLst>
        </pc:spChg>
      </pc:sldChg>
      <pc:sldChg chg="addSp delSp modSp new mod">
        <pc:chgData name="Mahesh Karravula" userId="7f7a8948428e52fc" providerId="LiveId" clId="{72B4BCD0-EF3E-4433-B5B5-B75BF3DFDABA}" dt="2024-11-16T05:47:11.919" v="3392" actId="1076"/>
        <pc:sldMkLst>
          <pc:docMk/>
          <pc:sldMk cId="668446217" sldId="262"/>
        </pc:sldMkLst>
        <pc:spChg chg="add mod">
          <ac:chgData name="Mahesh Karravula" userId="7f7a8948428e52fc" providerId="LiveId" clId="{72B4BCD0-EF3E-4433-B5B5-B75BF3DFDABA}" dt="2024-11-16T04:10:58.298" v="720" actId="1076"/>
          <ac:spMkLst>
            <pc:docMk/>
            <pc:sldMk cId="668446217" sldId="262"/>
            <ac:spMk id="2" creationId="{D39F480E-FE64-35A4-B091-BA5CCED7B8A1}"/>
          </ac:spMkLst>
        </pc:spChg>
        <pc:spChg chg="add mod">
          <ac:chgData name="Mahesh Karravula" userId="7f7a8948428e52fc" providerId="LiveId" clId="{72B4BCD0-EF3E-4433-B5B5-B75BF3DFDABA}" dt="2024-11-16T05:47:11.919" v="3392" actId="1076"/>
          <ac:spMkLst>
            <pc:docMk/>
            <pc:sldMk cId="668446217" sldId="262"/>
            <ac:spMk id="3" creationId="{3580E5BB-626B-01A4-9A21-1895008F5E87}"/>
          </ac:spMkLst>
        </pc:spChg>
        <pc:spChg chg="add del mod">
          <ac:chgData name="Mahesh Karravula" userId="7f7a8948428e52fc" providerId="LiveId" clId="{72B4BCD0-EF3E-4433-B5B5-B75BF3DFDABA}" dt="2024-11-16T04:15:16.307" v="939"/>
          <ac:spMkLst>
            <pc:docMk/>
            <pc:sldMk cId="668446217" sldId="262"/>
            <ac:spMk id="4" creationId="{4636A091-6EA5-026D-2D91-329F246244D8}"/>
          </ac:spMkLst>
        </pc:spChg>
        <pc:spChg chg="add mod">
          <ac:chgData name="Mahesh Karravula" userId="7f7a8948428e52fc" providerId="LiveId" clId="{72B4BCD0-EF3E-4433-B5B5-B75BF3DFDABA}" dt="2024-11-16T04:14:12.480" v="858" actId="1076"/>
          <ac:spMkLst>
            <pc:docMk/>
            <pc:sldMk cId="668446217" sldId="262"/>
            <ac:spMk id="5" creationId="{5FFDA0B7-1A29-1F0B-1446-422A0494767E}"/>
          </ac:spMkLst>
        </pc:spChg>
        <pc:spChg chg="add mod">
          <ac:chgData name="Mahesh Karravula" userId="7f7a8948428e52fc" providerId="LiveId" clId="{72B4BCD0-EF3E-4433-B5B5-B75BF3DFDABA}" dt="2024-11-16T04:13:54.885" v="856" actId="113"/>
          <ac:spMkLst>
            <pc:docMk/>
            <pc:sldMk cId="668446217" sldId="262"/>
            <ac:spMk id="6" creationId="{95EDC571-7873-F129-CDF2-991F95AF4B67}"/>
          </ac:spMkLst>
        </pc:spChg>
        <pc:spChg chg="add mod">
          <ac:chgData name="Mahesh Karravula" userId="7f7a8948428e52fc" providerId="LiveId" clId="{72B4BCD0-EF3E-4433-B5B5-B75BF3DFDABA}" dt="2024-11-16T04:15:09.531" v="935" actId="1076"/>
          <ac:spMkLst>
            <pc:docMk/>
            <pc:sldMk cId="668446217" sldId="262"/>
            <ac:spMk id="7" creationId="{2FE9D5AF-94A1-0EA0-A33E-D08CB776E8E2}"/>
          </ac:spMkLst>
        </pc:spChg>
      </pc:sldChg>
      <pc:sldChg chg="addSp delSp modSp new mod">
        <pc:chgData name="Mahesh Karravula" userId="7f7a8948428e52fc" providerId="LiveId" clId="{72B4BCD0-EF3E-4433-B5B5-B75BF3DFDABA}" dt="2024-11-16T04:50:29.317" v="2006" actId="1076"/>
        <pc:sldMkLst>
          <pc:docMk/>
          <pc:sldMk cId="2967479200" sldId="263"/>
        </pc:sldMkLst>
        <pc:spChg chg="add mod">
          <ac:chgData name="Mahesh Karravula" userId="7f7a8948428e52fc" providerId="LiveId" clId="{72B4BCD0-EF3E-4433-B5B5-B75BF3DFDABA}" dt="2024-11-16T04:22:57.004" v="1134" actId="1076"/>
          <ac:spMkLst>
            <pc:docMk/>
            <pc:sldMk cId="2967479200" sldId="263"/>
            <ac:spMk id="2" creationId="{421723EA-3B4F-F452-C877-7174E9B5A2CD}"/>
          </ac:spMkLst>
        </pc:spChg>
        <pc:spChg chg="add mod">
          <ac:chgData name="Mahesh Karravula" userId="7f7a8948428e52fc" providerId="LiveId" clId="{72B4BCD0-EF3E-4433-B5B5-B75BF3DFDABA}" dt="2024-11-16T04:50:20.642" v="2004" actId="1076"/>
          <ac:spMkLst>
            <pc:docMk/>
            <pc:sldMk cId="2967479200" sldId="263"/>
            <ac:spMk id="3" creationId="{481D6D44-28D6-8938-6F9F-691A748597AC}"/>
          </ac:spMkLst>
        </pc:spChg>
        <pc:spChg chg="add del mod">
          <ac:chgData name="Mahesh Karravula" userId="7f7a8948428e52fc" providerId="LiveId" clId="{72B4BCD0-EF3E-4433-B5B5-B75BF3DFDABA}" dt="2024-11-16T04:19:11.688" v="982"/>
          <ac:spMkLst>
            <pc:docMk/>
            <pc:sldMk cId="2967479200" sldId="263"/>
            <ac:spMk id="4" creationId="{1DA35790-125C-F30A-3A1C-ED105B2748C4}"/>
          </ac:spMkLst>
        </pc:spChg>
        <pc:spChg chg="add del mod">
          <ac:chgData name="Mahesh Karravula" userId="7f7a8948428e52fc" providerId="LiveId" clId="{72B4BCD0-EF3E-4433-B5B5-B75BF3DFDABA}" dt="2024-11-16T04:20:33.516" v="1093"/>
          <ac:spMkLst>
            <pc:docMk/>
            <pc:sldMk cId="2967479200" sldId="263"/>
            <ac:spMk id="5" creationId="{F611140F-1645-14E7-8B5B-C78ED5476D52}"/>
          </ac:spMkLst>
        </pc:spChg>
        <pc:spChg chg="add mod">
          <ac:chgData name="Mahesh Karravula" userId="7f7a8948428e52fc" providerId="LiveId" clId="{72B4BCD0-EF3E-4433-B5B5-B75BF3DFDABA}" dt="2024-11-16T04:50:11.407" v="2002" actId="1076"/>
          <ac:spMkLst>
            <pc:docMk/>
            <pc:sldMk cId="2967479200" sldId="263"/>
            <ac:spMk id="6" creationId="{EBDA3150-BEEA-1DBA-8330-0E3F411AE068}"/>
          </ac:spMkLst>
        </pc:spChg>
        <pc:spChg chg="add mod">
          <ac:chgData name="Mahesh Karravula" userId="7f7a8948428e52fc" providerId="LiveId" clId="{72B4BCD0-EF3E-4433-B5B5-B75BF3DFDABA}" dt="2024-11-16T04:50:16.284" v="2003" actId="1076"/>
          <ac:spMkLst>
            <pc:docMk/>
            <pc:sldMk cId="2967479200" sldId="263"/>
            <ac:spMk id="7" creationId="{C393EF80-A3C6-3774-6D92-55CA02826AFE}"/>
          </ac:spMkLst>
        </pc:spChg>
        <pc:spChg chg="add del mod">
          <ac:chgData name="Mahesh Karravula" userId="7f7a8948428e52fc" providerId="LiveId" clId="{72B4BCD0-EF3E-4433-B5B5-B75BF3DFDABA}" dt="2024-11-16T04:22:29.860" v="1125"/>
          <ac:spMkLst>
            <pc:docMk/>
            <pc:sldMk cId="2967479200" sldId="263"/>
            <ac:spMk id="8" creationId="{0DA5006A-DD24-367E-EEA8-217B198F43F2}"/>
          </ac:spMkLst>
        </pc:spChg>
        <pc:spChg chg="add del mod">
          <ac:chgData name="Mahesh Karravula" userId="7f7a8948428e52fc" providerId="LiveId" clId="{72B4BCD0-EF3E-4433-B5B5-B75BF3DFDABA}" dt="2024-11-16T04:22:29.860" v="1127"/>
          <ac:spMkLst>
            <pc:docMk/>
            <pc:sldMk cId="2967479200" sldId="263"/>
            <ac:spMk id="9" creationId="{F37140FF-B2AD-D8A8-2F51-93B26C6830F8}"/>
          </ac:spMkLst>
        </pc:spChg>
        <pc:spChg chg="add del mod">
          <ac:chgData name="Mahesh Karravula" userId="7f7a8948428e52fc" providerId="LiveId" clId="{72B4BCD0-EF3E-4433-B5B5-B75BF3DFDABA}" dt="2024-11-16T04:22:35.012" v="1131"/>
          <ac:spMkLst>
            <pc:docMk/>
            <pc:sldMk cId="2967479200" sldId="263"/>
            <ac:spMk id="10" creationId="{574871A8-2637-A790-8F0C-201801E3AC92}"/>
          </ac:spMkLst>
        </pc:spChg>
        <pc:spChg chg="add del mod">
          <ac:chgData name="Mahesh Karravula" userId="7f7a8948428e52fc" providerId="LiveId" clId="{72B4BCD0-EF3E-4433-B5B5-B75BF3DFDABA}" dt="2024-11-16T04:23:12.816" v="1395"/>
          <ac:spMkLst>
            <pc:docMk/>
            <pc:sldMk cId="2967479200" sldId="263"/>
            <ac:spMk id="11" creationId="{02882F2F-C7DE-1EEB-CBBA-36A7E1866311}"/>
          </ac:spMkLst>
        </pc:spChg>
        <pc:spChg chg="add del mod">
          <ac:chgData name="Mahesh Karravula" userId="7f7a8948428e52fc" providerId="LiveId" clId="{72B4BCD0-EF3E-4433-B5B5-B75BF3DFDABA}" dt="2024-11-16T04:23:12.816" v="1397"/>
          <ac:spMkLst>
            <pc:docMk/>
            <pc:sldMk cId="2967479200" sldId="263"/>
            <ac:spMk id="12" creationId="{8ED1D742-AE51-669A-0410-3BDA5D172187}"/>
          </ac:spMkLst>
        </pc:spChg>
        <pc:spChg chg="add del mod">
          <ac:chgData name="Mahesh Karravula" userId="7f7a8948428e52fc" providerId="LiveId" clId="{72B4BCD0-EF3E-4433-B5B5-B75BF3DFDABA}" dt="2024-11-16T04:24:21.890" v="1409"/>
          <ac:spMkLst>
            <pc:docMk/>
            <pc:sldMk cId="2967479200" sldId="263"/>
            <ac:spMk id="13" creationId="{73749A85-67E9-B5BA-6A00-2CF66FB41C3D}"/>
          </ac:spMkLst>
        </pc:spChg>
        <pc:spChg chg="add mod">
          <ac:chgData name="Mahesh Karravula" userId="7f7a8948428e52fc" providerId="LiveId" clId="{72B4BCD0-EF3E-4433-B5B5-B75BF3DFDABA}" dt="2024-11-16T04:50:29.317" v="2006" actId="1076"/>
          <ac:spMkLst>
            <pc:docMk/>
            <pc:sldMk cId="2967479200" sldId="263"/>
            <ac:spMk id="14" creationId="{B02A7F51-7BEA-CC90-CE14-4D618C62BB09}"/>
          </ac:spMkLst>
        </pc:spChg>
        <pc:spChg chg="add del mod">
          <ac:chgData name="Mahesh Karravula" userId="7f7a8948428e52fc" providerId="LiveId" clId="{72B4BCD0-EF3E-4433-B5B5-B75BF3DFDABA}" dt="2024-11-16T04:33:44.031" v="1857"/>
          <ac:spMkLst>
            <pc:docMk/>
            <pc:sldMk cId="2967479200" sldId="263"/>
            <ac:spMk id="16" creationId="{14118293-A8F6-3721-8FC0-156560A1BD3D}"/>
          </ac:spMkLst>
        </pc:spChg>
        <pc:spChg chg="add del mod">
          <ac:chgData name="Mahesh Karravula" userId="7f7a8948428e52fc" providerId="LiveId" clId="{72B4BCD0-EF3E-4433-B5B5-B75BF3DFDABA}" dt="2024-11-16T04:45:03.407" v="1942" actId="478"/>
          <ac:spMkLst>
            <pc:docMk/>
            <pc:sldMk cId="2967479200" sldId="263"/>
            <ac:spMk id="18" creationId="{213AAB1D-9E4C-4D5E-9EA3-8DB941AC7647}"/>
          </ac:spMkLst>
        </pc:spChg>
      </pc:sldChg>
      <pc:sldChg chg="addSp modSp new mod">
        <pc:chgData name="Mahesh Karravula" userId="7f7a8948428e52fc" providerId="LiveId" clId="{72B4BCD0-EF3E-4433-B5B5-B75BF3DFDABA}" dt="2024-11-16T05:11:20.017" v="3045" actId="114"/>
        <pc:sldMkLst>
          <pc:docMk/>
          <pc:sldMk cId="258305795" sldId="264"/>
        </pc:sldMkLst>
        <pc:spChg chg="add mod">
          <ac:chgData name="Mahesh Karravula" userId="7f7a8948428e52fc" providerId="LiveId" clId="{72B4BCD0-EF3E-4433-B5B5-B75BF3DFDABA}" dt="2024-11-16T05:11:14.098" v="3044" actId="114"/>
          <ac:spMkLst>
            <pc:docMk/>
            <pc:sldMk cId="258305795" sldId="264"/>
            <ac:spMk id="3" creationId="{31182609-D41C-4CCF-53F7-433DD486E0B0}"/>
          </ac:spMkLst>
        </pc:spChg>
        <pc:spChg chg="add mod">
          <ac:chgData name="Mahesh Karravula" userId="7f7a8948428e52fc" providerId="LiveId" clId="{72B4BCD0-EF3E-4433-B5B5-B75BF3DFDABA}" dt="2024-11-16T05:11:20.017" v="3045" actId="114"/>
          <ac:spMkLst>
            <pc:docMk/>
            <pc:sldMk cId="258305795" sldId="264"/>
            <ac:spMk id="5" creationId="{F5070B44-1C79-823A-86C3-7C4622BE05D1}"/>
          </ac:spMkLst>
        </pc:spChg>
      </pc:sldChg>
      <pc:sldChg chg="addSp delSp modSp new mod">
        <pc:chgData name="Mahesh Karravula" userId="7f7a8948428e52fc" providerId="LiveId" clId="{72B4BCD0-EF3E-4433-B5B5-B75BF3DFDABA}" dt="2024-11-16T05:10:48.244" v="3043" actId="20577"/>
        <pc:sldMkLst>
          <pc:docMk/>
          <pc:sldMk cId="3905241803" sldId="265"/>
        </pc:sldMkLst>
        <pc:spChg chg="add mod">
          <ac:chgData name="Mahesh Karravula" userId="7f7a8948428e52fc" providerId="LiveId" clId="{72B4BCD0-EF3E-4433-B5B5-B75BF3DFDABA}" dt="2024-11-16T05:10:48.244" v="3043" actId="20577"/>
          <ac:spMkLst>
            <pc:docMk/>
            <pc:sldMk cId="3905241803" sldId="265"/>
            <ac:spMk id="2" creationId="{623C6680-DDF0-E491-BBD5-DF72D2364331}"/>
          </ac:spMkLst>
        </pc:spChg>
        <pc:spChg chg="add mod">
          <ac:chgData name="Mahesh Karravula" userId="7f7a8948428e52fc" providerId="LiveId" clId="{72B4BCD0-EF3E-4433-B5B5-B75BF3DFDABA}" dt="2024-11-16T04:57:19.227" v="2099" actId="207"/>
          <ac:spMkLst>
            <pc:docMk/>
            <pc:sldMk cId="3905241803" sldId="265"/>
            <ac:spMk id="3" creationId="{A99FA90C-5C8B-7DD2-4B18-228E3089EA7B}"/>
          </ac:spMkLst>
        </pc:spChg>
        <pc:spChg chg="add del mod">
          <ac:chgData name="Mahesh Karravula" userId="7f7a8948428e52fc" providerId="LiveId" clId="{72B4BCD0-EF3E-4433-B5B5-B75BF3DFDABA}" dt="2024-11-16T05:00:26.926" v="2372"/>
          <ac:spMkLst>
            <pc:docMk/>
            <pc:sldMk cId="3905241803" sldId="265"/>
            <ac:spMk id="4" creationId="{B3D3C9DF-BE0D-25CF-F478-A500AF8C7D07}"/>
          </ac:spMkLst>
        </pc:spChg>
        <pc:spChg chg="add mod">
          <ac:chgData name="Mahesh Karravula" userId="7f7a8948428e52fc" providerId="LiveId" clId="{72B4BCD0-EF3E-4433-B5B5-B75BF3DFDABA}" dt="2024-11-16T05:00:31.393" v="2373" actId="1076"/>
          <ac:spMkLst>
            <pc:docMk/>
            <pc:sldMk cId="3905241803" sldId="265"/>
            <ac:spMk id="5" creationId="{11D4693C-8C88-678A-F6E2-E1D41067B444}"/>
          </ac:spMkLst>
        </pc:spChg>
        <pc:spChg chg="add mod">
          <ac:chgData name="Mahesh Karravula" userId="7f7a8948428e52fc" providerId="LiveId" clId="{72B4BCD0-EF3E-4433-B5B5-B75BF3DFDABA}" dt="2024-11-16T05:01:27.921" v="2396" actId="404"/>
          <ac:spMkLst>
            <pc:docMk/>
            <pc:sldMk cId="3905241803" sldId="265"/>
            <ac:spMk id="6" creationId="{861F0C55-B6C3-9DA0-C3F1-384058DEA56F}"/>
          </ac:spMkLst>
        </pc:spChg>
        <pc:spChg chg="add del mod">
          <ac:chgData name="Mahesh Karravula" userId="7f7a8948428e52fc" providerId="LiveId" clId="{72B4BCD0-EF3E-4433-B5B5-B75BF3DFDABA}" dt="2024-11-16T05:01:52.708" v="2401"/>
          <ac:spMkLst>
            <pc:docMk/>
            <pc:sldMk cId="3905241803" sldId="265"/>
            <ac:spMk id="7" creationId="{C06B3E69-9077-8BA9-71B3-6D7620AD6CFF}"/>
          </ac:spMkLst>
        </pc:spChg>
        <pc:spChg chg="add mod">
          <ac:chgData name="Mahesh Karravula" userId="7f7a8948428e52fc" providerId="LiveId" clId="{72B4BCD0-EF3E-4433-B5B5-B75BF3DFDABA}" dt="2024-11-16T05:04:38.767" v="2580" actId="1076"/>
          <ac:spMkLst>
            <pc:docMk/>
            <pc:sldMk cId="3905241803" sldId="265"/>
            <ac:spMk id="8" creationId="{C10318C9-0BA6-BCD9-5A75-9B23C2DD86C8}"/>
          </ac:spMkLst>
        </pc:spChg>
        <pc:spChg chg="add mod">
          <ac:chgData name="Mahesh Karravula" userId="7f7a8948428e52fc" providerId="LiveId" clId="{72B4BCD0-EF3E-4433-B5B5-B75BF3DFDABA}" dt="2024-11-16T05:10:06.667" v="3042" actId="20577"/>
          <ac:spMkLst>
            <pc:docMk/>
            <pc:sldMk cId="3905241803" sldId="265"/>
            <ac:spMk id="9" creationId="{9C4EBF9E-0AB6-E2F5-4516-864F70C785C4}"/>
          </ac:spMkLst>
        </pc:spChg>
        <pc:spChg chg="add mod">
          <ac:chgData name="Mahesh Karravula" userId="7f7a8948428e52fc" providerId="LiveId" clId="{72B4BCD0-EF3E-4433-B5B5-B75BF3DFDABA}" dt="2024-11-16T05:09:57.203" v="3041" actId="1076"/>
          <ac:spMkLst>
            <pc:docMk/>
            <pc:sldMk cId="3905241803" sldId="265"/>
            <ac:spMk id="10" creationId="{37E0A6F1-67A1-A6D4-3015-A9213EF6F33E}"/>
          </ac:spMkLst>
        </pc:spChg>
      </pc:sldChg>
      <pc:sldChg chg="addSp delSp modSp new mod">
        <pc:chgData name="Mahesh Karravula" userId="7f7a8948428e52fc" providerId="LiveId" clId="{72B4BCD0-EF3E-4433-B5B5-B75BF3DFDABA}" dt="2024-11-16T05:39:03.758" v="3311" actId="207"/>
        <pc:sldMkLst>
          <pc:docMk/>
          <pc:sldMk cId="3001794836" sldId="266"/>
        </pc:sldMkLst>
        <pc:spChg chg="add del mod">
          <ac:chgData name="Mahesh Karravula" userId="7f7a8948428e52fc" providerId="LiveId" clId="{72B4BCD0-EF3E-4433-B5B5-B75BF3DFDABA}" dt="2024-11-16T05:12:40.826" v="3050" actId="478"/>
          <ac:spMkLst>
            <pc:docMk/>
            <pc:sldMk cId="3001794836" sldId="266"/>
            <ac:spMk id="2" creationId="{517D8704-46C8-33E5-9F10-58780E8097FF}"/>
          </ac:spMkLst>
        </pc:spChg>
        <pc:spChg chg="add mod">
          <ac:chgData name="Mahesh Karravula" userId="7f7a8948428e52fc" providerId="LiveId" clId="{72B4BCD0-EF3E-4433-B5B5-B75BF3DFDABA}" dt="2024-11-16T05:38:21.253" v="3306" actId="113"/>
          <ac:spMkLst>
            <pc:docMk/>
            <pc:sldMk cId="3001794836" sldId="266"/>
            <ac:spMk id="4" creationId="{586D2EEC-B597-4626-F639-ADD36FBC7233}"/>
          </ac:spMkLst>
        </pc:spChg>
        <pc:spChg chg="add del mod">
          <ac:chgData name="Mahesh Karravula" userId="7f7a8948428e52fc" providerId="LiveId" clId="{72B4BCD0-EF3E-4433-B5B5-B75BF3DFDABA}" dt="2024-11-16T05:14:51.754" v="3066"/>
          <ac:spMkLst>
            <pc:docMk/>
            <pc:sldMk cId="3001794836" sldId="266"/>
            <ac:spMk id="5" creationId="{402DED81-524A-74F8-BE65-55BD0DA94267}"/>
          </ac:spMkLst>
        </pc:spChg>
        <pc:spChg chg="add mod">
          <ac:chgData name="Mahesh Karravula" userId="7f7a8948428e52fc" providerId="LiveId" clId="{72B4BCD0-EF3E-4433-B5B5-B75BF3DFDABA}" dt="2024-11-16T05:39:03.758" v="3311" actId="207"/>
          <ac:spMkLst>
            <pc:docMk/>
            <pc:sldMk cId="3001794836" sldId="266"/>
            <ac:spMk id="6" creationId="{F1C823CA-06CB-169B-8B3E-5330D217B942}"/>
          </ac:spMkLst>
        </pc:spChg>
      </pc:sldChg>
      <pc:sldChg chg="addSp modSp new mod">
        <pc:chgData name="Mahesh Karravula" userId="7f7a8948428e52fc" providerId="LiveId" clId="{72B4BCD0-EF3E-4433-B5B5-B75BF3DFDABA}" dt="2024-11-16T05:39:26.609" v="3312" actId="114"/>
        <pc:sldMkLst>
          <pc:docMk/>
          <pc:sldMk cId="929321926" sldId="267"/>
        </pc:sldMkLst>
        <pc:spChg chg="add mod">
          <ac:chgData name="Mahesh Karravula" userId="7f7a8948428e52fc" providerId="LiveId" clId="{72B4BCD0-EF3E-4433-B5B5-B75BF3DFDABA}" dt="2024-11-16T05:37:51.220" v="3302" actId="113"/>
          <ac:spMkLst>
            <pc:docMk/>
            <pc:sldMk cId="929321926" sldId="267"/>
            <ac:spMk id="2" creationId="{CDFEC1EC-B8EB-8BE6-35E1-75C60EAC2BB5}"/>
          </ac:spMkLst>
        </pc:spChg>
        <pc:spChg chg="add mod">
          <ac:chgData name="Mahesh Karravula" userId="7f7a8948428e52fc" providerId="LiveId" clId="{72B4BCD0-EF3E-4433-B5B5-B75BF3DFDABA}" dt="2024-11-16T05:39:26.609" v="3312" actId="114"/>
          <ac:spMkLst>
            <pc:docMk/>
            <pc:sldMk cId="929321926" sldId="267"/>
            <ac:spMk id="3" creationId="{3FD76E68-6DD1-3423-8F9C-03B9A07B0CFB}"/>
          </ac:spMkLst>
        </pc:spChg>
      </pc:sldChg>
      <pc:sldChg chg="addSp delSp modSp new mod">
        <pc:chgData name="Mahesh Karravula" userId="7f7a8948428e52fc" providerId="LiveId" clId="{72B4BCD0-EF3E-4433-B5B5-B75BF3DFDABA}" dt="2024-11-16T05:46:34.804" v="3391" actId="115"/>
        <pc:sldMkLst>
          <pc:docMk/>
          <pc:sldMk cId="3414029845" sldId="268"/>
        </pc:sldMkLst>
        <pc:spChg chg="add mod">
          <ac:chgData name="Mahesh Karravula" userId="7f7a8948428e52fc" providerId="LiveId" clId="{72B4BCD0-EF3E-4433-B5B5-B75BF3DFDABA}" dt="2024-11-16T05:42:05.366" v="3358" actId="339"/>
          <ac:spMkLst>
            <pc:docMk/>
            <pc:sldMk cId="3414029845" sldId="268"/>
            <ac:spMk id="2" creationId="{DD4D15C3-C8FE-DB7A-1576-F6C71C6E56F8}"/>
          </ac:spMkLst>
        </pc:spChg>
        <pc:spChg chg="add del mod">
          <ac:chgData name="Mahesh Karravula" userId="7f7a8948428e52fc" providerId="LiveId" clId="{72B4BCD0-EF3E-4433-B5B5-B75BF3DFDABA}" dt="2024-11-16T05:42:39.526" v="3363"/>
          <ac:spMkLst>
            <pc:docMk/>
            <pc:sldMk cId="3414029845" sldId="268"/>
            <ac:spMk id="3" creationId="{A4A19185-56B6-0A36-1E2E-7311949F380C}"/>
          </ac:spMkLst>
        </pc:spChg>
        <pc:spChg chg="add mod">
          <ac:chgData name="Mahesh Karravula" userId="7f7a8948428e52fc" providerId="LiveId" clId="{72B4BCD0-EF3E-4433-B5B5-B75BF3DFDABA}" dt="2024-11-16T05:46:34.804" v="3391" actId="115"/>
          <ac:spMkLst>
            <pc:docMk/>
            <pc:sldMk cId="3414029845" sldId="268"/>
            <ac:spMk id="4" creationId="{73D3ECFD-DB65-EB41-C41A-7857D6015E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EFC0-6E0D-4289-946B-512496F24BF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7F83A-BF49-43A0-BC0E-52809588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F83A-BF49-43A0-BC0E-528095885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7F83A-BF49-43A0-BC0E-528095885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EA6-C8D1-EF26-1473-72B86447A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0EC7-BE3E-A7BA-FB63-A91287AFE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8EB1-C901-8CCB-26E1-FDC9E475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E7FA-5EF7-7389-4E35-3E92C01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0168-9C61-13DC-4F68-C3A8541C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544-C284-FCF2-D7BF-ECA02A4C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FCC0-8A6D-2290-7B51-03BAC006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025E-CC2E-AB1F-FB70-29A4B3EA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60A8-12C5-8FF6-D219-6CE3CA52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674C-44E0-C907-6113-9A95BABA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A605F-0E6C-7B83-7BDB-D263EE4DE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59EA8-4B7C-EB83-2FB9-B38B4496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E53B-B29F-70E6-D5B1-549C930E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94A4-1E26-531D-80C4-C52082C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9BB7-56E6-EDA4-DE48-9D3AB98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1CAB-B5A3-8BA0-562C-D32BCD59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CD20-3EC5-E5E2-C814-1693C573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BCE8-7B6A-F428-0532-B7A12B46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AB3D-E84E-6D00-337A-D224F44C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686C-4154-36C1-0935-701CB2E3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DAAD-44B5-EBA6-32E9-6D8E0C21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B9C4-C055-EF98-DD3C-A0261220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0DA4-8002-93DC-8BBC-8D3AB4D3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CEA5-22CC-B685-C0DF-43F83DFA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2178-FEAC-2574-A06A-E11BD5E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DAA-A293-C990-01B3-5746C896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E74-62A8-AEA8-89EA-C176EDC8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8C11-A718-1A71-C5E3-13360F6D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385B8-03BB-9D35-B994-3EDDB523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2670-9B57-F4E6-8FDE-6A38BF9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8939-E868-9CC8-A6C8-014E976D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A0C8-08F6-A22D-A1D8-D506ED45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C43B6-31C1-2240-0010-C54A755B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74AB-D708-6A81-733C-56358BD6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03EF2-D2B4-4F93-952C-441FF11F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99660-804A-3D1A-1153-2D893222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A7C3-D364-9B95-2A25-EC2F2BCE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1792-5667-2662-3C2E-743238D0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14B0-7580-DB9B-AB78-9E77269B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1C79-0935-F89B-C31D-F9644515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0F7FB-444E-D7B2-F7AF-3B871339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511F7-EC09-60D8-91FD-31A54CFE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04294-FFB2-0946-88CF-D9697B17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C72E9-1D79-520E-0085-D624F847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2BED1-8C9E-472F-49D0-30241955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2375-6D3A-258A-ECB8-673A990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93A9-4BC2-AFD1-47B6-841415B9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EE11-26E6-6543-2B75-A1C0B220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21402-EFD7-9262-82A6-21DC9F62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4C6D-62B6-ECBE-507D-2AEE3179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A6AD1-A2DE-935E-3797-B6E84646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DE15-8777-8796-85B2-673984F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7631-072F-60C0-236C-BF6C224D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4CCFA-26FC-0277-509D-88381CC0E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5DF57-CE09-F9AA-8A1C-4F80A541F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EC29-380E-F5B5-DAA4-B70C224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D2AFF-62D5-7B86-7369-3BB070D1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2B928-A96C-D29B-68FB-F60C94D8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4A1C-A257-570C-A407-E16FA898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CEBC5-9618-E74A-84DC-AD9130D8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B61C-6620-2129-CE06-B5885A503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8BE5-C10D-466C-B22F-6CD149543BB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8B0C-7B14-187D-1E05-40799835C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8C9B-6C9F-D624-0FBB-139AD11DD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D17D-AF1C-4A05-A2C0-95CBA5C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076CA-9A1F-C94B-51F1-23ABD107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7369"/>
            <a:ext cx="11544300" cy="6463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752115-DAAE-D757-FCDB-F1060CE1A9D4}"/>
              </a:ext>
            </a:extLst>
          </p:cNvPr>
          <p:cNvSpPr txBox="1"/>
          <p:nvPr/>
        </p:nvSpPr>
        <p:spPr>
          <a:xfrm>
            <a:off x="2681967" y="1804307"/>
            <a:ext cx="7441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E-Commerce Shopping 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CD51A-9351-4C64-D680-B2B47EC9AC73}"/>
              </a:ext>
            </a:extLst>
          </p:cNvPr>
          <p:cNvSpPr txBox="1"/>
          <p:nvPr/>
        </p:nvSpPr>
        <p:spPr>
          <a:xfrm>
            <a:off x="6176282" y="2312138"/>
            <a:ext cx="314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Group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11A93-7846-CE6C-E194-6790DD902ABA}"/>
              </a:ext>
            </a:extLst>
          </p:cNvPr>
          <p:cNvSpPr txBox="1"/>
          <p:nvPr/>
        </p:nvSpPr>
        <p:spPr>
          <a:xfrm>
            <a:off x="3885519" y="3957994"/>
            <a:ext cx="442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PRESENTED BY :</a:t>
            </a:r>
          </a:p>
          <a:p>
            <a:pPr algn="ctr"/>
            <a:r>
              <a:rPr lang="en-US" b="1" dirty="0"/>
              <a:t>MAHESH K – AP23110011446</a:t>
            </a:r>
          </a:p>
          <a:p>
            <a:pPr algn="ctr"/>
            <a:r>
              <a:rPr lang="en-US" b="1" dirty="0"/>
              <a:t>NAGA MALLESWARA RAO – AP231100411</a:t>
            </a:r>
          </a:p>
          <a:p>
            <a:pPr algn="ctr"/>
            <a:r>
              <a:rPr lang="en-US" b="1" dirty="0"/>
              <a:t>VISHNU ROHITH – AP23110011464</a:t>
            </a:r>
          </a:p>
          <a:p>
            <a:pPr algn="ctr"/>
            <a:r>
              <a:rPr lang="en-US" b="1" dirty="0"/>
              <a:t>MANOHAR SURAJ – AP23110011452</a:t>
            </a:r>
          </a:p>
        </p:txBody>
      </p:sp>
    </p:spTree>
    <p:extLst>
      <p:ext uri="{BB962C8B-B14F-4D97-AF65-F5344CB8AC3E}">
        <p14:creationId xmlns:p14="http://schemas.microsoft.com/office/powerpoint/2010/main" val="350800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6D2EEC-B597-4626-F639-ADD36FBC7233}"/>
              </a:ext>
            </a:extLst>
          </p:cNvPr>
          <p:cNvSpPr txBox="1"/>
          <p:nvPr/>
        </p:nvSpPr>
        <p:spPr>
          <a:xfrm>
            <a:off x="165327" y="0"/>
            <a:ext cx="7451952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class </a:t>
            </a:r>
            <a:r>
              <a:rPr lang="en-US" sz="1100" b="1" i="1" dirty="0">
                <a:solidFill>
                  <a:schemeClr val="accent1"/>
                </a:solidFill>
              </a:rPr>
              <a:t>ECommerce</a:t>
            </a:r>
            <a:r>
              <a:rPr lang="en-US" sz="1100" i="1" dirty="0"/>
              <a:t> {</a:t>
            </a:r>
          </a:p>
          <a:p>
            <a:r>
              <a:rPr lang="en-US" sz="1100" i="1" dirty="0"/>
              <a:t> private:</a:t>
            </a:r>
          </a:p>
          <a:p>
            <a:r>
              <a:rPr lang="en-US" sz="1100" i="1" dirty="0"/>
              <a:t> vector&lt;Product&gt; products;</a:t>
            </a:r>
          </a:p>
          <a:p>
            <a:r>
              <a:rPr lang="en-US" sz="1100" i="1" dirty="0"/>
              <a:t> vector&lt;User&gt; users; </a:t>
            </a:r>
          </a:p>
          <a:p>
            <a:r>
              <a:rPr lang="en-US" sz="1100" i="1" dirty="0"/>
              <a:t>User *currentUser;</a:t>
            </a:r>
          </a:p>
          <a:p>
            <a:r>
              <a:rPr lang="en-US" sz="1100" i="1" dirty="0"/>
              <a:t> ShoppingCart cart; </a:t>
            </a:r>
          </a:p>
          <a:p>
            <a:r>
              <a:rPr lang="en-US" sz="1100" i="1" dirty="0"/>
              <a:t>public: </a:t>
            </a:r>
            <a:r>
              <a:rPr lang="en-US" sz="1100" b="1" i="1" dirty="0">
                <a:solidFill>
                  <a:schemeClr val="accent1"/>
                </a:solidFill>
              </a:rPr>
              <a:t>ECommerce</a:t>
            </a:r>
            <a:r>
              <a:rPr lang="en-US" sz="1100" i="1" dirty="0"/>
              <a:t>() : currentUser(nullptr) { </a:t>
            </a:r>
          </a:p>
          <a:p>
            <a:r>
              <a:rPr lang="en-US" sz="1100" i="1" dirty="0"/>
              <a:t>// Sample products </a:t>
            </a:r>
          </a:p>
          <a:p>
            <a:r>
              <a:rPr lang="en-US" sz="1100" i="1" dirty="0"/>
              <a:t>products.push_back(Product(1, "Laptop", 999.99));</a:t>
            </a:r>
          </a:p>
          <a:p>
            <a:r>
              <a:rPr lang="en-US" sz="1100" i="1" dirty="0"/>
              <a:t> products.push_back(Product(2, "Phone", 499.99)); </a:t>
            </a:r>
          </a:p>
          <a:p>
            <a:r>
              <a:rPr lang="en-US" sz="1100" i="1" dirty="0"/>
              <a:t>products.push_back(Product(3, "Headphones", 89.99)); </a:t>
            </a:r>
          </a:p>
          <a:p>
            <a:r>
              <a:rPr lang="en-US" sz="1100" i="1" dirty="0"/>
              <a:t>// Sample users</a:t>
            </a:r>
          </a:p>
          <a:p>
            <a:r>
              <a:rPr lang="en-US" sz="1100" i="1" dirty="0"/>
              <a:t>users.push_back(User("admin", "password123"));</a:t>
            </a:r>
          </a:p>
          <a:p>
            <a:r>
              <a:rPr lang="en-US" sz="1100" i="1" dirty="0"/>
              <a:t> users.push_back(User("user1", "password456")); </a:t>
            </a:r>
          </a:p>
          <a:p>
            <a:r>
              <a:rPr lang="en-US" sz="1100" i="1" dirty="0"/>
              <a:t>}</a:t>
            </a:r>
          </a:p>
          <a:p>
            <a:r>
              <a:rPr lang="en-US" sz="1100" i="1" dirty="0"/>
              <a:t> void </a:t>
            </a:r>
            <a:r>
              <a:rPr lang="en-US" sz="1100" b="1" i="1" dirty="0">
                <a:solidFill>
                  <a:schemeClr val="accent1"/>
                </a:solidFill>
              </a:rPr>
              <a:t>signup</a:t>
            </a:r>
            <a:r>
              <a:rPr lang="en-US" sz="1100" i="1" dirty="0"/>
              <a:t>() { </a:t>
            </a:r>
          </a:p>
          <a:p>
            <a:r>
              <a:rPr lang="en-US" sz="1100" i="1" dirty="0"/>
              <a:t>string username, password; </a:t>
            </a:r>
          </a:p>
          <a:p>
            <a:r>
              <a:rPr lang="en-US" sz="1100" i="1" dirty="0"/>
              <a:t>cout &lt;&lt; "Enter username: "; </a:t>
            </a:r>
          </a:p>
          <a:p>
            <a:r>
              <a:rPr lang="en-US" sz="1100" i="1" dirty="0"/>
              <a:t>cin &gt;&gt; username;</a:t>
            </a:r>
          </a:p>
          <a:p>
            <a:r>
              <a:rPr lang="en-US" sz="1100" i="1" dirty="0"/>
              <a:t> cout &lt;&lt; "Enter password: ";</a:t>
            </a:r>
          </a:p>
          <a:p>
            <a:r>
              <a:rPr lang="en-US" sz="1100" i="1" dirty="0"/>
              <a:t> cin &gt;&gt; password; </a:t>
            </a:r>
          </a:p>
          <a:p>
            <a:r>
              <a:rPr lang="en-US" sz="1100" i="1" dirty="0"/>
              <a:t>users.push_back(User(username, password)); </a:t>
            </a:r>
          </a:p>
          <a:p>
            <a:r>
              <a:rPr lang="en-US" sz="1100" i="1" dirty="0"/>
              <a:t>cout &lt;&lt; "Signup successful!" &lt;&lt; endl;</a:t>
            </a:r>
          </a:p>
          <a:p>
            <a:r>
              <a:rPr lang="en-US" sz="1100" i="1" dirty="0"/>
              <a:t> }</a:t>
            </a:r>
          </a:p>
          <a:p>
            <a:r>
              <a:rPr lang="en-US" sz="1100" i="1" dirty="0"/>
              <a:t> bool </a:t>
            </a:r>
            <a:r>
              <a:rPr lang="en-US" sz="1100" b="1" i="1" dirty="0">
                <a:solidFill>
                  <a:schemeClr val="accent1"/>
                </a:solidFill>
              </a:rPr>
              <a:t>login</a:t>
            </a:r>
            <a:r>
              <a:rPr lang="en-US" sz="1100" i="1" dirty="0"/>
              <a:t>() {</a:t>
            </a:r>
          </a:p>
          <a:p>
            <a:r>
              <a:rPr lang="en-US" sz="1100" i="1" dirty="0"/>
              <a:t> string username, password;</a:t>
            </a:r>
          </a:p>
          <a:p>
            <a:r>
              <a:rPr lang="en-US" sz="1100" i="1" dirty="0"/>
              <a:t> cout &lt;&lt; "Enter username: "; </a:t>
            </a:r>
          </a:p>
          <a:p>
            <a:r>
              <a:rPr lang="en-US" sz="1100" i="1" dirty="0"/>
              <a:t>cin &gt;&gt; username; </a:t>
            </a:r>
          </a:p>
          <a:p>
            <a:r>
              <a:rPr lang="en-US" sz="1100" i="1" dirty="0"/>
              <a:t>cout &lt;&lt; "Enter password: ";</a:t>
            </a:r>
          </a:p>
          <a:p>
            <a:r>
              <a:rPr lang="en-US" sz="1100" i="1" dirty="0"/>
              <a:t> cin &gt;&gt; password;</a:t>
            </a:r>
          </a:p>
          <a:p>
            <a:r>
              <a:rPr lang="en-US" sz="1100" i="1" dirty="0"/>
              <a:t> for (auto &amp;user : users) {</a:t>
            </a:r>
          </a:p>
          <a:p>
            <a:r>
              <a:rPr lang="en-US" sz="1100" i="1" dirty="0"/>
              <a:t> if (user.username == username &amp;&amp; user.checkPassword(password)) { </a:t>
            </a:r>
          </a:p>
          <a:p>
            <a:r>
              <a:rPr lang="en-US" sz="1100" i="1" dirty="0"/>
              <a:t>currentUser = &amp;user;</a:t>
            </a:r>
          </a:p>
          <a:p>
            <a:r>
              <a:rPr lang="en-US" sz="1100" i="1" dirty="0"/>
              <a:t> cout &lt;&lt; "Login successful!" &lt;&lt; endl; </a:t>
            </a:r>
          </a:p>
          <a:p>
            <a:r>
              <a:rPr lang="en-US" sz="1100" i="1" dirty="0"/>
              <a:t>return true;</a:t>
            </a:r>
          </a:p>
          <a:p>
            <a:r>
              <a:rPr lang="en-US" sz="1100" i="1" dirty="0"/>
              <a:t> } } </a:t>
            </a:r>
          </a:p>
          <a:p>
            <a:r>
              <a:rPr lang="en-US" sz="1100" i="1" dirty="0"/>
              <a:t>cout &lt;&lt; "Invalid credentials!" &lt;&lt; endl; </a:t>
            </a:r>
          </a:p>
          <a:p>
            <a:r>
              <a:rPr lang="en-US" sz="1100" i="1" dirty="0"/>
              <a:t>return false; </a:t>
            </a:r>
          </a:p>
          <a:p>
            <a:r>
              <a:rPr lang="en-US" sz="1100" i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23CA-06CB-169B-8B3E-5330D217B942}"/>
              </a:ext>
            </a:extLst>
          </p:cNvPr>
          <p:cNvSpPr txBox="1"/>
          <p:nvPr/>
        </p:nvSpPr>
        <p:spPr>
          <a:xfrm>
            <a:off x="4800598" y="67304"/>
            <a:ext cx="676003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i="1" dirty="0"/>
              <a:t>void </a:t>
            </a:r>
            <a:r>
              <a:rPr lang="en-US" sz="1100" b="1" i="1" dirty="0">
                <a:solidFill>
                  <a:schemeClr val="accent1"/>
                </a:solidFill>
              </a:rPr>
              <a:t>displayProducts</a:t>
            </a:r>
            <a:r>
              <a:rPr lang="en-US" sz="1100" i="1" dirty="0"/>
              <a:t>()</a:t>
            </a:r>
            <a:r>
              <a:rPr lang="en-US" sz="1100" i="1" dirty="0">
                <a:solidFill>
                  <a:schemeClr val="accent1"/>
                </a:solidFill>
              </a:rPr>
              <a:t> </a:t>
            </a:r>
            <a:r>
              <a:rPr lang="en-US" sz="1100" i="1" dirty="0"/>
              <a:t>{ </a:t>
            </a:r>
          </a:p>
          <a:p>
            <a:r>
              <a:rPr lang="en-US" sz="1100" i="1" dirty="0"/>
              <a:t>cout &lt;&lt; "Available Products:" &lt;&lt; endl;</a:t>
            </a:r>
          </a:p>
          <a:p>
            <a:r>
              <a:rPr lang="en-US" sz="1100" i="1" dirty="0"/>
              <a:t> for (auto &amp;product : products) { </a:t>
            </a:r>
          </a:p>
          <a:p>
            <a:r>
              <a:rPr lang="en-US" sz="1100" i="1" dirty="0"/>
              <a:t>cout &lt;&lt; "ID: " &lt;&lt; product.id &lt;&lt; ", Name: " &lt;&lt; product.name &lt;&lt; ", Price: Rs." &lt;&lt; product.price &lt;&lt; endl;</a:t>
            </a:r>
          </a:p>
          <a:p>
            <a:r>
              <a:rPr lang="en-US" sz="1100" i="1" dirty="0"/>
              <a:t> }}</a:t>
            </a:r>
          </a:p>
          <a:p>
            <a:r>
              <a:rPr lang="en-US" sz="1100" i="1" dirty="0"/>
              <a:t> void </a:t>
            </a:r>
            <a:r>
              <a:rPr lang="en-US" sz="1100" b="1" i="1" dirty="0">
                <a:solidFill>
                  <a:schemeClr val="accent1"/>
                </a:solidFill>
              </a:rPr>
              <a:t>addToCart</a:t>
            </a:r>
            <a:r>
              <a:rPr lang="en-US" sz="1100" i="1" dirty="0"/>
              <a:t>() {</a:t>
            </a:r>
          </a:p>
          <a:p>
            <a:r>
              <a:rPr lang="en-US" sz="1100" i="1" dirty="0"/>
              <a:t> int productId, quantity;</a:t>
            </a:r>
          </a:p>
          <a:p>
            <a:r>
              <a:rPr lang="en-US" sz="1100" i="1" dirty="0"/>
              <a:t> cout &lt;&lt; "Enter product ID to add to cart: "; </a:t>
            </a:r>
          </a:p>
          <a:p>
            <a:r>
              <a:rPr lang="en-US" sz="1100" i="1" dirty="0"/>
              <a:t>cin &gt;&gt; productId;</a:t>
            </a:r>
          </a:p>
          <a:p>
            <a:r>
              <a:rPr lang="en-US" sz="1100" i="1" dirty="0"/>
              <a:t> cout &lt;&lt; "Enter quantity: ";</a:t>
            </a:r>
          </a:p>
          <a:p>
            <a:r>
              <a:rPr lang="en-US" sz="1100" i="1" dirty="0"/>
              <a:t> cin &gt;&gt; quantity; </a:t>
            </a:r>
          </a:p>
          <a:p>
            <a:r>
              <a:rPr lang="en-US" sz="1100" i="1" dirty="0"/>
              <a:t>if (quantity &lt;= 0) {</a:t>
            </a:r>
          </a:p>
          <a:p>
            <a:r>
              <a:rPr lang="en-US" sz="1100" i="1" dirty="0"/>
              <a:t> cout &lt;&lt; "Quantity must be positive!" &lt;&lt; endl;</a:t>
            </a:r>
          </a:p>
          <a:p>
            <a:r>
              <a:rPr lang="en-US" sz="1100" i="1" dirty="0"/>
              <a:t> return;</a:t>
            </a:r>
          </a:p>
          <a:p>
            <a:r>
              <a:rPr lang="en-US" sz="1100" i="1" dirty="0"/>
              <a:t> }</a:t>
            </a:r>
          </a:p>
          <a:p>
            <a:r>
              <a:rPr lang="en-US" sz="1100" i="1" dirty="0"/>
              <a:t> for (auto &amp;product : products) {</a:t>
            </a:r>
          </a:p>
          <a:p>
            <a:r>
              <a:rPr lang="en-US" sz="1100" i="1" dirty="0"/>
              <a:t> if (product.id == productId) { </a:t>
            </a:r>
          </a:p>
          <a:p>
            <a:r>
              <a:rPr lang="en-US" sz="1100" i="1" dirty="0"/>
              <a:t>cart.addItem(product, quantity);</a:t>
            </a:r>
          </a:p>
          <a:p>
            <a:r>
              <a:rPr lang="en-US" sz="1100" i="1" dirty="0"/>
              <a:t> cout &lt;&lt; "Item added to cart!" &lt;&lt; endl; </a:t>
            </a:r>
          </a:p>
          <a:p>
            <a:r>
              <a:rPr lang="en-US" sz="1100" i="1" dirty="0"/>
              <a:t>return; </a:t>
            </a:r>
          </a:p>
          <a:p>
            <a:r>
              <a:rPr lang="en-US" sz="1100" i="1" dirty="0"/>
              <a:t>} }</a:t>
            </a:r>
          </a:p>
          <a:p>
            <a:r>
              <a:rPr lang="en-US" sz="1100" i="1" dirty="0"/>
              <a:t> cout &lt;&lt; "Product not found!" &lt;&lt; endl; </a:t>
            </a:r>
          </a:p>
          <a:p>
            <a:r>
              <a:rPr lang="en-US" sz="1100" i="1" dirty="0"/>
              <a:t>} </a:t>
            </a:r>
          </a:p>
          <a:p>
            <a:r>
              <a:rPr lang="en-US" sz="1100" i="1" dirty="0"/>
              <a:t>void </a:t>
            </a:r>
            <a:r>
              <a:rPr lang="en-US" sz="1100" b="1" i="1" dirty="0">
                <a:solidFill>
                  <a:schemeClr val="accent1"/>
                </a:solidFill>
              </a:rPr>
              <a:t>removeFromCart</a:t>
            </a:r>
            <a:r>
              <a:rPr lang="en-US" sz="1100" i="1" dirty="0"/>
              <a:t>() { </a:t>
            </a:r>
          </a:p>
          <a:p>
            <a:r>
              <a:rPr lang="en-US" sz="1100" i="1" dirty="0"/>
              <a:t>int productId; </a:t>
            </a:r>
          </a:p>
          <a:p>
            <a:r>
              <a:rPr lang="en-US" sz="1100" i="1" dirty="0"/>
              <a:t>cout &lt;&lt; "Enter product ID to remove from cart: "; </a:t>
            </a:r>
          </a:p>
          <a:p>
            <a:r>
              <a:rPr lang="en-US" sz="1100" i="1" dirty="0"/>
              <a:t>cin &gt;&gt; productId; </a:t>
            </a:r>
          </a:p>
          <a:p>
            <a:r>
              <a:rPr lang="en-US" sz="1100" i="1" dirty="0"/>
              <a:t>cart.removeItem(productId); </a:t>
            </a:r>
          </a:p>
          <a:p>
            <a:r>
              <a:rPr lang="en-US" sz="1100" i="1" dirty="0"/>
              <a:t>} void viewCart() { cart.viewCart();</a:t>
            </a:r>
          </a:p>
          <a:p>
            <a:r>
              <a:rPr lang="en-US" sz="1100" i="1" dirty="0"/>
              <a:t> }</a:t>
            </a:r>
          </a:p>
          <a:p>
            <a:r>
              <a:rPr lang="en-US" sz="1100" i="1" dirty="0"/>
              <a:t> void </a:t>
            </a:r>
            <a:r>
              <a:rPr lang="en-US" sz="1100" b="1" i="1" dirty="0">
                <a:solidFill>
                  <a:schemeClr val="accent1"/>
                </a:solidFill>
              </a:rPr>
              <a:t>checkout</a:t>
            </a:r>
            <a:r>
              <a:rPr lang="en-US" sz="1100" i="1" dirty="0"/>
              <a:t>() {</a:t>
            </a:r>
          </a:p>
          <a:p>
            <a:r>
              <a:rPr lang="en-US" sz="1100" i="1" dirty="0"/>
              <a:t> double total = cart.checkout(); </a:t>
            </a:r>
          </a:p>
          <a:p>
            <a:r>
              <a:rPr lang="en-US" sz="1100" i="1" dirty="0"/>
              <a:t>cout &lt;&lt; "Proceeding to checkout..." &lt;&lt; endl; </a:t>
            </a:r>
          </a:p>
          <a:p>
            <a:r>
              <a:rPr lang="en-US" sz="1100" i="1" dirty="0"/>
              <a:t>cout &lt;&lt; "Total amount: Rs." &lt;&lt; total &lt;&lt; endl; </a:t>
            </a:r>
          </a:p>
          <a:p>
            <a:r>
              <a:rPr lang="en-US" sz="1100" i="1" dirty="0"/>
              <a:t>cart.clearCart(); </a:t>
            </a:r>
          </a:p>
          <a:p>
            <a:r>
              <a:rPr lang="en-US" sz="1100" i="1" dirty="0"/>
              <a:t>cout &lt;&lt; "Order placed successfully!" &lt;&lt; endl;</a:t>
            </a:r>
          </a:p>
          <a:p>
            <a:r>
              <a:rPr lang="en-US" sz="1100" i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0179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EC1EC-B8EB-8BE6-35E1-75C60EAC2BB5}"/>
              </a:ext>
            </a:extLst>
          </p:cNvPr>
          <p:cNvSpPr txBox="1"/>
          <p:nvPr/>
        </p:nvSpPr>
        <p:spPr>
          <a:xfrm>
            <a:off x="477610" y="171450"/>
            <a:ext cx="46005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void </a:t>
            </a:r>
            <a:r>
              <a:rPr lang="en-US" b="1" i="1" dirty="0">
                <a:solidFill>
                  <a:schemeClr val="accent1"/>
                </a:solidFill>
              </a:rPr>
              <a:t>mainMenu</a:t>
            </a:r>
            <a:r>
              <a:rPr lang="en-US" i="1" dirty="0"/>
              <a:t>() {</a:t>
            </a:r>
          </a:p>
          <a:p>
            <a:r>
              <a:rPr lang="en-US" i="1" dirty="0"/>
              <a:t> int choice; </a:t>
            </a:r>
          </a:p>
          <a:p>
            <a:r>
              <a:rPr lang="en-US" i="1" dirty="0"/>
              <a:t>while (true) {</a:t>
            </a:r>
          </a:p>
          <a:p>
            <a:r>
              <a:rPr lang="en-US" i="1" dirty="0"/>
              <a:t> cout &lt;&lt; "E-Commerce System" &lt;&lt; endl;</a:t>
            </a:r>
          </a:p>
          <a:p>
            <a:r>
              <a:rPr lang="en-US" i="1" dirty="0"/>
              <a:t> cout &lt;&lt; "1. Login" &lt;&lt; endl;</a:t>
            </a:r>
          </a:p>
          <a:p>
            <a:r>
              <a:rPr lang="en-US" i="1" dirty="0"/>
              <a:t> cout &lt;&lt; "2. Signup" &lt;&lt; endl;</a:t>
            </a:r>
          </a:p>
          <a:p>
            <a:r>
              <a:rPr lang="en-US" i="1" dirty="0"/>
              <a:t> cout &lt;&lt; "3. Exit" &lt;&lt; endl; </a:t>
            </a:r>
          </a:p>
          <a:p>
            <a:r>
              <a:rPr lang="en-US" i="1" dirty="0"/>
              <a:t>cout &lt;&lt; "Enter your choice: ";</a:t>
            </a:r>
          </a:p>
          <a:p>
            <a:r>
              <a:rPr lang="en-US" i="1" dirty="0"/>
              <a:t> cin &gt;&gt; choice; </a:t>
            </a:r>
          </a:p>
          <a:p>
            <a:r>
              <a:rPr lang="en-US" i="1" dirty="0"/>
              <a:t>switch (choice) { </a:t>
            </a:r>
          </a:p>
          <a:p>
            <a:r>
              <a:rPr lang="en-US" b="1" i="1" dirty="0"/>
              <a:t>  case 1</a:t>
            </a:r>
            <a:r>
              <a:rPr lang="en-US" i="1" dirty="0"/>
              <a:t>: if (login()) { </a:t>
            </a:r>
          </a:p>
          <a:p>
            <a:r>
              <a:rPr lang="en-US" i="1" dirty="0"/>
              <a:t>  userMenu();</a:t>
            </a:r>
          </a:p>
          <a:p>
            <a:r>
              <a:rPr lang="en-US" i="1" dirty="0"/>
              <a:t>  } break;</a:t>
            </a:r>
          </a:p>
          <a:p>
            <a:r>
              <a:rPr lang="en-US" i="1" dirty="0"/>
              <a:t>  </a:t>
            </a:r>
            <a:r>
              <a:rPr lang="en-US" b="1" i="1" dirty="0"/>
              <a:t>case 2</a:t>
            </a:r>
            <a:r>
              <a:rPr lang="en-US" i="1" dirty="0"/>
              <a:t>: signup(); </a:t>
            </a:r>
          </a:p>
          <a:p>
            <a:r>
              <a:rPr lang="en-US" i="1" dirty="0"/>
              <a:t>  break; </a:t>
            </a:r>
          </a:p>
          <a:p>
            <a:r>
              <a:rPr lang="en-US" i="1" dirty="0"/>
              <a:t>  </a:t>
            </a:r>
            <a:r>
              <a:rPr lang="en-US" b="1" i="1" dirty="0"/>
              <a:t>case 3</a:t>
            </a:r>
            <a:r>
              <a:rPr lang="en-US" i="1" dirty="0"/>
              <a:t>: exit(0); </a:t>
            </a:r>
          </a:p>
          <a:p>
            <a:r>
              <a:rPr lang="en-US" i="1" dirty="0"/>
              <a:t> default: cout &lt;&lt; "Invalid    choice!" &lt;&lt; endl;</a:t>
            </a:r>
          </a:p>
          <a:p>
            <a:r>
              <a:rPr lang="en-US" i="1" dirty="0"/>
              <a:t> } </a:t>
            </a:r>
          </a:p>
          <a:p>
            <a:r>
              <a:rPr lang="en-US" i="1" dirty="0"/>
              <a:t>} 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76E68-6DD1-3423-8F9C-03B9A07B0CFB}"/>
              </a:ext>
            </a:extLst>
          </p:cNvPr>
          <p:cNvSpPr txBox="1"/>
          <p:nvPr/>
        </p:nvSpPr>
        <p:spPr>
          <a:xfrm>
            <a:off x="5539467" y="0"/>
            <a:ext cx="58578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void </a:t>
            </a:r>
            <a:r>
              <a:rPr lang="en-US" b="1" i="1" dirty="0">
                <a:solidFill>
                  <a:schemeClr val="accent1"/>
                </a:solidFill>
              </a:rPr>
              <a:t>userMenu</a:t>
            </a:r>
            <a:r>
              <a:rPr lang="en-US" i="1" dirty="0"/>
              <a:t>() { </a:t>
            </a:r>
          </a:p>
          <a:p>
            <a:r>
              <a:rPr lang="en-US" i="1" dirty="0"/>
              <a:t>int choice; </a:t>
            </a:r>
          </a:p>
          <a:p>
            <a:r>
              <a:rPr lang="en-US" i="1" dirty="0"/>
              <a:t>while (true) { </a:t>
            </a:r>
          </a:p>
          <a:p>
            <a:r>
              <a:rPr lang="en-US" i="1" dirty="0"/>
              <a:t>cout &lt;&lt; "User Menu" &lt;&lt; endl; </a:t>
            </a:r>
          </a:p>
          <a:p>
            <a:r>
              <a:rPr lang="en-US" i="1" dirty="0"/>
              <a:t>cout &lt;&lt; "1. View Products" &lt;&lt; endl;</a:t>
            </a:r>
          </a:p>
          <a:p>
            <a:r>
              <a:rPr lang="en-US" i="1" dirty="0"/>
              <a:t> cout &lt;&lt; "2. Add to Cart" &lt;&lt; endl; </a:t>
            </a:r>
          </a:p>
          <a:p>
            <a:r>
              <a:rPr lang="en-US" i="1" dirty="0"/>
              <a:t>cout &lt;&lt; "3. Remove from Cart" &lt;&lt; endl; </a:t>
            </a:r>
          </a:p>
          <a:p>
            <a:r>
              <a:rPr lang="en-US" i="1" dirty="0"/>
              <a:t>cout &lt;&lt; "4. View Cart" &lt;&lt; endl; </a:t>
            </a:r>
          </a:p>
          <a:p>
            <a:r>
              <a:rPr lang="en-US" i="1" dirty="0"/>
              <a:t>cout &lt;&lt; "5. Checkout" &lt;&lt; endl; </a:t>
            </a:r>
          </a:p>
          <a:p>
            <a:r>
              <a:rPr lang="en-US" i="1" dirty="0"/>
              <a:t>cout &lt;&lt; "6. Logout" &lt;&lt; endl; </a:t>
            </a:r>
          </a:p>
          <a:p>
            <a:r>
              <a:rPr lang="en-US" i="1" dirty="0"/>
              <a:t>cout &lt;&lt; "Enter your choice: "; </a:t>
            </a:r>
          </a:p>
          <a:p>
            <a:r>
              <a:rPr lang="en-US" i="1" dirty="0"/>
              <a:t>cin &gt;&gt; choice;</a:t>
            </a:r>
          </a:p>
          <a:p>
            <a:r>
              <a:rPr lang="en-US" i="1" dirty="0"/>
              <a:t> switch (choice) { </a:t>
            </a:r>
          </a:p>
          <a:p>
            <a:r>
              <a:rPr lang="en-US" b="1" i="1" dirty="0"/>
              <a:t>case 1</a:t>
            </a:r>
            <a:r>
              <a:rPr lang="en-US" i="1" dirty="0"/>
              <a:t>: displayProducts(); break; </a:t>
            </a:r>
          </a:p>
          <a:p>
            <a:r>
              <a:rPr lang="en-US" b="1" i="1" dirty="0"/>
              <a:t>case 2</a:t>
            </a:r>
            <a:r>
              <a:rPr lang="en-US" i="1" dirty="0"/>
              <a:t>: addToCart(); break; </a:t>
            </a:r>
          </a:p>
          <a:p>
            <a:r>
              <a:rPr lang="en-US" b="1" i="1" dirty="0"/>
              <a:t>case 3</a:t>
            </a:r>
            <a:r>
              <a:rPr lang="en-US" i="1" dirty="0"/>
              <a:t>: removeFromCart(); break;</a:t>
            </a:r>
          </a:p>
          <a:p>
            <a:r>
              <a:rPr lang="en-US" i="1" dirty="0"/>
              <a:t> </a:t>
            </a:r>
            <a:r>
              <a:rPr lang="en-US" b="1" i="1" dirty="0"/>
              <a:t>case 4</a:t>
            </a:r>
            <a:r>
              <a:rPr lang="en-US" i="1" dirty="0"/>
              <a:t>: viewCart(); break; </a:t>
            </a:r>
          </a:p>
          <a:p>
            <a:r>
              <a:rPr lang="en-US" b="1" i="1" dirty="0"/>
              <a:t>case 5</a:t>
            </a:r>
            <a:r>
              <a:rPr lang="en-US" i="1" dirty="0"/>
              <a:t>: checkout(); return; </a:t>
            </a:r>
          </a:p>
          <a:p>
            <a:r>
              <a:rPr lang="en-US" b="1" i="1" dirty="0"/>
              <a:t>case 6</a:t>
            </a:r>
            <a:r>
              <a:rPr lang="en-US" i="1" dirty="0"/>
              <a:t>: currentUser = nullptr; </a:t>
            </a:r>
          </a:p>
          <a:p>
            <a:r>
              <a:rPr lang="en-US" i="1" dirty="0"/>
              <a:t>cout &lt;&lt; "Logged out!" &lt;&lt; endl;</a:t>
            </a:r>
          </a:p>
          <a:p>
            <a:r>
              <a:rPr lang="en-US" i="1" dirty="0"/>
              <a:t> return; </a:t>
            </a:r>
          </a:p>
          <a:p>
            <a:r>
              <a:rPr lang="en-US" i="1" dirty="0"/>
              <a:t>default: cout &lt;&lt; "Invalid choice!" &lt;&lt; endl; </a:t>
            </a:r>
          </a:p>
          <a:p>
            <a:r>
              <a:rPr lang="en-US" i="1" dirty="0"/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2932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D15C3-C8FE-DB7A-1576-F6C71C6E56F8}"/>
              </a:ext>
            </a:extLst>
          </p:cNvPr>
          <p:cNvSpPr txBox="1"/>
          <p:nvPr/>
        </p:nvSpPr>
        <p:spPr>
          <a:xfrm>
            <a:off x="2495550" y="86231"/>
            <a:ext cx="72009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MAIN FLOW OF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3ECFD-DB65-EB41-C41A-7857D6015E09}"/>
              </a:ext>
            </a:extLst>
          </p:cNvPr>
          <p:cNvSpPr txBox="1"/>
          <p:nvPr/>
        </p:nvSpPr>
        <p:spPr>
          <a:xfrm>
            <a:off x="2773680" y="1546860"/>
            <a:ext cx="6446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User Interaction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starts with a main menu that allows users to log in, sign up, or exit.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logging in, users can access the user menu to view products, add/remove items to/from the cart, view the cart, or proceed with checkout.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Checkout Process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cart total is calculated, and the cart is cleared after a successful checkout. </a:t>
            </a:r>
          </a:p>
        </p:txBody>
      </p:sp>
    </p:spTree>
    <p:extLst>
      <p:ext uri="{BB962C8B-B14F-4D97-AF65-F5344CB8AC3E}">
        <p14:creationId xmlns:p14="http://schemas.microsoft.com/office/powerpoint/2010/main" val="341402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369B-C8D2-0E4C-9EB4-6229E9648F35}"/>
              </a:ext>
            </a:extLst>
          </p:cNvPr>
          <p:cNvSpPr txBox="1"/>
          <p:nvPr/>
        </p:nvSpPr>
        <p:spPr>
          <a:xfrm>
            <a:off x="642529" y="124838"/>
            <a:ext cx="1079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OVERVIEW OF THE </a:t>
            </a:r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E-COMMERCE</a:t>
            </a:r>
            <a:r>
              <a:rPr lang="en-US" sz="3600" dirty="0">
                <a:latin typeface="Arial Black" panose="020B0A04020102020204" pitchFamily="34" charset="0"/>
              </a:rPr>
              <a:t>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12C401-5A45-C435-C007-76462756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99" y="2145855"/>
            <a:ext cx="86051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system simulates a simple e-commerce platform where users can sign up, log in, add/remove items to/from the cart, and complete a purchase.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E8084-ACAE-9120-8BA2-5A1325A0EA97}"/>
              </a:ext>
            </a:extLst>
          </p:cNvPr>
          <p:cNvSpPr txBox="1"/>
          <p:nvPr/>
        </p:nvSpPr>
        <p:spPr>
          <a:xfrm>
            <a:off x="2740988" y="3530849"/>
            <a:ext cx="67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Products, Users, Shopping Cart, and E-Commerce Platform.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30E8C-41DF-71D0-FE62-665D31BED33D}"/>
              </a:ext>
            </a:extLst>
          </p:cNvPr>
          <p:cNvSpPr txBox="1"/>
          <p:nvPr/>
        </p:nvSpPr>
        <p:spPr>
          <a:xfrm>
            <a:off x="4874077" y="1684190"/>
            <a:ext cx="530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latin typeface="Arial Black" panose="020B0A04020102020204" pitchFamily="34" charset="0"/>
              </a:rPr>
              <a:t>PURPOSE</a:t>
            </a:r>
            <a:endParaRPr 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949DC-14B0-231D-E06A-C8507566569B}"/>
              </a:ext>
            </a:extLst>
          </p:cNvPr>
          <p:cNvSpPr txBox="1"/>
          <p:nvPr/>
        </p:nvSpPr>
        <p:spPr>
          <a:xfrm>
            <a:off x="4254137" y="3023018"/>
            <a:ext cx="368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latin typeface="Arial Black" panose="020B0A04020102020204" pitchFamily="34" charset="0"/>
              </a:rPr>
              <a:t>MAIN COMPONENTS</a:t>
            </a:r>
            <a:endParaRPr 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B5CFB-B9A6-B1F8-EC41-B3ECB1958F89}"/>
              </a:ext>
            </a:extLst>
          </p:cNvPr>
          <p:cNvSpPr txBox="1"/>
          <p:nvPr/>
        </p:nvSpPr>
        <p:spPr>
          <a:xfrm>
            <a:off x="2779938" y="236764"/>
            <a:ext cx="677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STRUCTURE OVERVIEW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D82C93-FA39-9C82-0DA8-CC75C771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90226"/>
              </p:ext>
            </p:extLst>
          </p:nvPr>
        </p:nvGraphicFramePr>
        <p:xfrm>
          <a:off x="1770742" y="1530479"/>
          <a:ext cx="8850993" cy="3748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2563">
                  <a:extLst>
                    <a:ext uri="{9D8B030D-6E8A-4147-A177-3AD203B41FA5}">
                      <a16:colId xmlns:a16="http://schemas.microsoft.com/office/drawing/2014/main" val="890164974"/>
                    </a:ext>
                  </a:extLst>
                </a:gridCol>
                <a:gridCol w="6298430">
                  <a:extLst>
                    <a:ext uri="{9D8B030D-6E8A-4147-A177-3AD203B41FA5}">
                      <a16:colId xmlns:a16="http://schemas.microsoft.com/office/drawing/2014/main" val="962241582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FUNCTIONALITIES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685956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 product with an ID, name, and price.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9912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user credentials and login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5589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r>
                        <a:rPr lang="en-US" b="1" dirty="0"/>
                        <a:t>CartItem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an item in the shopping cart.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17599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r>
                        <a:rPr lang="en-US" b="1" dirty="0"/>
                        <a:t>ShoppingCart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adding, removing, and viewing items in the cart, as well as checkout.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5168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r>
                        <a:rPr lang="en-US" b="1" dirty="0"/>
                        <a:t>ECommerce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the entire system, including user actions, product management, and cart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60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11528-2DDF-623C-17B5-4E82EF5425A6}"/>
              </a:ext>
            </a:extLst>
          </p:cNvPr>
          <p:cNvSpPr txBox="1"/>
          <p:nvPr/>
        </p:nvSpPr>
        <p:spPr>
          <a:xfrm>
            <a:off x="3833131" y="179614"/>
            <a:ext cx="567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Class -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Product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365E0B-F132-9E94-431A-72D8A558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37" y="1538292"/>
            <a:ext cx="6066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19F79-B3A7-8FFB-3F69-C175CAC4AD77}"/>
              </a:ext>
            </a:extLst>
          </p:cNvPr>
          <p:cNvSpPr txBox="1"/>
          <p:nvPr/>
        </p:nvSpPr>
        <p:spPr>
          <a:xfrm>
            <a:off x="912360" y="4204229"/>
            <a:ext cx="473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Initializes a new product with an ID, name, and price.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DEEF4-7DC1-A658-CBDF-D940A7377DAF}"/>
              </a:ext>
            </a:extLst>
          </p:cNvPr>
          <p:cNvSpPr txBox="1"/>
          <p:nvPr/>
        </p:nvSpPr>
        <p:spPr>
          <a:xfrm>
            <a:off x="2204357" y="3169249"/>
            <a:ext cx="52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E7853-5761-D696-F825-3AEA80803D13}"/>
              </a:ext>
            </a:extLst>
          </p:cNvPr>
          <p:cNvSpPr txBox="1"/>
          <p:nvPr/>
        </p:nvSpPr>
        <p:spPr>
          <a:xfrm>
            <a:off x="1049113" y="2182614"/>
            <a:ext cx="402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: </a:t>
            </a:r>
            <a:r>
              <a:rPr lang="en-US" dirty="0"/>
              <a:t>Unique identifier for each product</a:t>
            </a:r>
          </a:p>
          <a:p>
            <a:r>
              <a:rPr lang="en-US" b="1" dirty="0"/>
              <a:t>Name : </a:t>
            </a:r>
            <a:r>
              <a:rPr lang="en-US" dirty="0"/>
              <a:t>Name of the product</a:t>
            </a:r>
          </a:p>
          <a:p>
            <a:r>
              <a:rPr lang="en-US" b="1" dirty="0"/>
              <a:t>Price : </a:t>
            </a:r>
            <a:r>
              <a:rPr lang="en-US" dirty="0"/>
              <a:t>Price of the product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E7F71-18F1-3DCF-7EFD-0A336B822864}"/>
              </a:ext>
            </a:extLst>
          </p:cNvPr>
          <p:cNvSpPr txBox="1"/>
          <p:nvPr/>
        </p:nvSpPr>
        <p:spPr>
          <a:xfrm>
            <a:off x="6885216" y="1388073"/>
            <a:ext cx="4327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en-US" i="1" dirty="0"/>
              <a:t> { </a:t>
            </a:r>
          </a:p>
          <a:p>
            <a:r>
              <a:rPr lang="en-US" i="1" dirty="0"/>
              <a:t> 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public:</a:t>
            </a:r>
            <a:r>
              <a:rPr lang="en-US" i="1" dirty="0"/>
              <a:t> </a:t>
            </a:r>
          </a:p>
          <a:p>
            <a:r>
              <a:rPr lang="en-US" i="1" dirty="0"/>
              <a:t>  int id; </a:t>
            </a:r>
          </a:p>
          <a:p>
            <a:r>
              <a:rPr lang="en-US" i="1" dirty="0"/>
              <a:t>  string name; </a:t>
            </a:r>
          </a:p>
          <a:p>
            <a:r>
              <a:rPr lang="en-US" i="1" dirty="0"/>
              <a:t>  double price; </a:t>
            </a:r>
          </a:p>
          <a:p>
            <a:r>
              <a:rPr lang="en-US" i="1" dirty="0"/>
              <a:t>  </a:t>
            </a:r>
            <a:r>
              <a:rPr lang="en-US" i="1" dirty="0">
                <a:solidFill>
                  <a:schemeClr val="accent1"/>
                </a:solidFill>
              </a:rPr>
              <a:t>Product</a:t>
            </a:r>
            <a:r>
              <a:rPr lang="en-US" i="1" dirty="0"/>
              <a:t>(int id, string name, double price) {          this-&gt;id = id; </a:t>
            </a:r>
          </a:p>
          <a:p>
            <a:r>
              <a:rPr lang="en-US" i="1" dirty="0"/>
              <a:t>   this-&gt;name = name; </a:t>
            </a:r>
          </a:p>
          <a:p>
            <a:r>
              <a:rPr lang="en-US" i="1" dirty="0"/>
              <a:t>   this-&gt;price = price; </a:t>
            </a:r>
          </a:p>
          <a:p>
            <a:r>
              <a:rPr lang="en-US" i="1" dirty="0"/>
              <a:t>   }</a:t>
            </a:r>
          </a:p>
          <a:p>
            <a:r>
              <a:rPr lang="en-US" i="1" dirty="0"/>
              <a:t>};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226EF3-0F0A-DD94-3D1C-98010E4C4F0B}"/>
              </a:ext>
            </a:extLst>
          </p:cNvPr>
          <p:cNvCxnSpPr/>
          <p:nvPr/>
        </p:nvCxnSpPr>
        <p:spPr>
          <a:xfrm flipV="1">
            <a:off x="4710793" y="2106386"/>
            <a:ext cx="2310493" cy="25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4680C9-05C6-3284-05DE-D715D7181CCE}"/>
              </a:ext>
            </a:extLst>
          </p:cNvPr>
          <p:cNvCxnSpPr>
            <a:cxnSpLocks/>
          </p:cNvCxnSpPr>
          <p:nvPr/>
        </p:nvCxnSpPr>
        <p:spPr>
          <a:xfrm flipV="1">
            <a:off x="3910697" y="2420460"/>
            <a:ext cx="3110589" cy="2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6CBD75-8DF5-3F39-5E88-507D0FD2B5EE}"/>
              </a:ext>
            </a:extLst>
          </p:cNvPr>
          <p:cNvCxnSpPr>
            <a:cxnSpLocks/>
          </p:cNvCxnSpPr>
          <p:nvPr/>
        </p:nvCxnSpPr>
        <p:spPr>
          <a:xfrm flipV="1">
            <a:off x="3782791" y="2720507"/>
            <a:ext cx="3110589" cy="2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3CE26F-7951-786B-C3A9-CC5F45C3F9F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751490" y="2957734"/>
            <a:ext cx="3133726" cy="124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9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9E303-19E0-0C2D-372D-9F7C9A873CD2}"/>
              </a:ext>
            </a:extLst>
          </p:cNvPr>
          <p:cNvSpPr txBox="1"/>
          <p:nvPr/>
        </p:nvSpPr>
        <p:spPr>
          <a:xfrm>
            <a:off x="4354966" y="138793"/>
            <a:ext cx="348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Class - </a:t>
            </a:r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04D98-9753-EB3A-D685-6A9508D70A56}"/>
              </a:ext>
            </a:extLst>
          </p:cNvPr>
          <p:cNvSpPr txBox="1"/>
          <p:nvPr/>
        </p:nvSpPr>
        <p:spPr>
          <a:xfrm>
            <a:off x="1343023" y="1367723"/>
            <a:ext cx="143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: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669AA0-A74A-8299-3728-E00F6922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558828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A4236-1B7C-353B-E1B7-C0A97A78AD81}"/>
              </a:ext>
            </a:extLst>
          </p:cNvPr>
          <p:cNvSpPr txBox="1"/>
          <p:nvPr/>
        </p:nvSpPr>
        <p:spPr>
          <a:xfrm>
            <a:off x="1343023" y="1737055"/>
            <a:ext cx="423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username : </a:t>
            </a:r>
            <a:r>
              <a:rPr lang="en-US" dirty="0"/>
              <a:t>The user’s chosen username</a:t>
            </a:r>
          </a:p>
          <a:p>
            <a:r>
              <a:rPr lang="en-US" b="1" dirty="0"/>
              <a:t>Password : </a:t>
            </a:r>
            <a:r>
              <a:rPr lang="en-US" dirty="0"/>
              <a:t>The user’s password 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2503A-EE92-96C0-FB97-7AF174141EB2}"/>
              </a:ext>
            </a:extLst>
          </p:cNvPr>
          <p:cNvSpPr txBox="1"/>
          <p:nvPr/>
        </p:nvSpPr>
        <p:spPr>
          <a:xfrm>
            <a:off x="1343023" y="2568052"/>
            <a:ext cx="232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Methods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31429-C447-E5BD-1DF9-6B07AF657903}"/>
              </a:ext>
            </a:extLst>
          </p:cNvPr>
          <p:cNvSpPr txBox="1"/>
          <p:nvPr/>
        </p:nvSpPr>
        <p:spPr>
          <a:xfrm>
            <a:off x="1343024" y="3000759"/>
            <a:ext cx="56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checkpassword( ) : </a:t>
            </a:r>
            <a:r>
              <a:rPr lang="en-US" dirty="0"/>
              <a:t>validates the entered password against the stored password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BE80F-9B7D-0DD1-F2AE-0AE2A1531DE7}"/>
              </a:ext>
            </a:extLst>
          </p:cNvPr>
          <p:cNvSpPr txBox="1"/>
          <p:nvPr/>
        </p:nvSpPr>
        <p:spPr>
          <a:xfrm>
            <a:off x="1283310" y="3647090"/>
            <a:ext cx="607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 : </a:t>
            </a:r>
            <a:r>
              <a:rPr lang="en-US" dirty="0"/>
              <a:t>Initializes a new user with username and password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CE60-6FBA-CA6D-582E-15025BC50BAB}"/>
              </a:ext>
            </a:extLst>
          </p:cNvPr>
          <p:cNvSpPr txBox="1"/>
          <p:nvPr/>
        </p:nvSpPr>
        <p:spPr>
          <a:xfrm>
            <a:off x="7749950" y="1173833"/>
            <a:ext cx="40392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class </a:t>
            </a:r>
            <a:r>
              <a:rPr lang="en-US" sz="2000" i="1" dirty="0">
                <a:solidFill>
                  <a:schemeClr val="accent1"/>
                </a:solidFill>
              </a:rPr>
              <a:t>User</a:t>
            </a:r>
            <a:r>
              <a:rPr lang="en-US" sz="2000" i="1" dirty="0"/>
              <a:t> { </a:t>
            </a:r>
          </a:p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 public: </a:t>
            </a:r>
          </a:p>
          <a:p>
            <a:r>
              <a:rPr lang="en-US" sz="2000" i="1" dirty="0"/>
              <a:t>string username; </a:t>
            </a:r>
          </a:p>
          <a:p>
            <a:r>
              <a:rPr lang="en-US" sz="2000" i="1" dirty="0"/>
              <a:t>string password; </a:t>
            </a:r>
          </a:p>
          <a:p>
            <a:r>
              <a:rPr lang="en-US" sz="2000" i="1" dirty="0"/>
              <a:t> </a:t>
            </a:r>
            <a:r>
              <a:rPr lang="en-US" sz="2000" i="1" dirty="0">
                <a:solidFill>
                  <a:schemeClr val="accent1"/>
                </a:solidFill>
              </a:rPr>
              <a:t>User</a:t>
            </a:r>
            <a:r>
              <a:rPr lang="en-US" sz="2000" i="1" dirty="0"/>
              <a:t>(string username, string password) { this-&gt;username = username;</a:t>
            </a:r>
          </a:p>
          <a:p>
            <a:r>
              <a:rPr lang="en-US" sz="2000" i="1" dirty="0"/>
              <a:t> this-&gt;password = password; </a:t>
            </a:r>
          </a:p>
          <a:p>
            <a:r>
              <a:rPr lang="en-US" sz="2000" i="1" dirty="0"/>
              <a:t>    }</a:t>
            </a:r>
          </a:p>
          <a:p>
            <a:r>
              <a:rPr lang="en-US" sz="2000" i="1" dirty="0"/>
              <a:t>  bool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checkPassword</a:t>
            </a:r>
            <a:r>
              <a:rPr lang="en-US" sz="2000" i="1" dirty="0"/>
              <a:t>(string password) {   return this-&gt;password == password;</a:t>
            </a:r>
          </a:p>
          <a:p>
            <a:r>
              <a:rPr lang="en-US" sz="2000" i="1" dirty="0"/>
              <a:t>   }</a:t>
            </a:r>
          </a:p>
          <a:p>
            <a:r>
              <a:rPr lang="en-US" sz="2000" i="1" dirty="0"/>
              <a:t> };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393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F480E-FE64-35A4-B091-BA5CCED7B8A1}"/>
              </a:ext>
            </a:extLst>
          </p:cNvPr>
          <p:cNvSpPr txBox="1"/>
          <p:nvPr/>
        </p:nvSpPr>
        <p:spPr>
          <a:xfrm>
            <a:off x="4265839" y="0"/>
            <a:ext cx="4902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Class - </a:t>
            </a:r>
            <a:r>
              <a:rPr lang="en-US" sz="4000" b="1" dirty="0">
                <a:solidFill>
                  <a:schemeClr val="accent1"/>
                </a:solidFill>
              </a:rPr>
              <a:t>CartItem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0E5BB-626B-01A4-9A21-1895008F5E87}"/>
              </a:ext>
            </a:extLst>
          </p:cNvPr>
          <p:cNvSpPr txBox="1"/>
          <p:nvPr/>
        </p:nvSpPr>
        <p:spPr>
          <a:xfrm>
            <a:off x="7209609" y="1224705"/>
            <a:ext cx="5490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class </a:t>
            </a:r>
            <a:r>
              <a:rPr lang="en-US" sz="2000" i="1" dirty="0">
                <a:solidFill>
                  <a:schemeClr val="accent1"/>
                </a:solidFill>
              </a:rPr>
              <a:t>CartItem</a:t>
            </a:r>
            <a:r>
              <a:rPr lang="en-US" sz="2000" i="1" dirty="0"/>
              <a:t> { </a:t>
            </a:r>
          </a:p>
          <a:p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public: </a:t>
            </a:r>
          </a:p>
          <a:p>
            <a:r>
              <a:rPr lang="en-US" sz="2000" i="1" dirty="0"/>
              <a:t>Product product;</a:t>
            </a:r>
          </a:p>
          <a:p>
            <a:r>
              <a:rPr lang="en-US" sz="2000" i="1" dirty="0"/>
              <a:t> int quantity; 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CartItem</a:t>
            </a:r>
            <a:r>
              <a:rPr lang="en-US" sz="2000" i="1" dirty="0"/>
              <a:t>(Product product, int quantity) { </a:t>
            </a:r>
          </a:p>
          <a:p>
            <a:r>
              <a:rPr lang="en-US" sz="2000" i="1" dirty="0"/>
              <a:t>product =product; </a:t>
            </a:r>
          </a:p>
          <a:p>
            <a:r>
              <a:rPr lang="en-US" sz="2000" i="1" dirty="0"/>
              <a:t>quantity = quantity; </a:t>
            </a:r>
          </a:p>
          <a:p>
            <a:r>
              <a:rPr lang="en-US" sz="2000" i="1" dirty="0"/>
              <a:t>}</a:t>
            </a:r>
          </a:p>
          <a:p>
            <a:r>
              <a:rPr lang="en-US" sz="2000" i="1" dirty="0"/>
              <a:t>};</a:t>
            </a:r>
            <a:endParaRPr lang="en-US" sz="1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DA0B7-1A29-1F0B-1446-422A0494767E}"/>
              </a:ext>
            </a:extLst>
          </p:cNvPr>
          <p:cNvSpPr txBox="1"/>
          <p:nvPr/>
        </p:nvSpPr>
        <p:spPr>
          <a:xfrm>
            <a:off x="922564" y="168214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Attributes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DC571-7873-F129-CDF2-991F95AF4B67}"/>
              </a:ext>
            </a:extLst>
          </p:cNvPr>
          <p:cNvSpPr txBox="1"/>
          <p:nvPr/>
        </p:nvSpPr>
        <p:spPr>
          <a:xfrm>
            <a:off x="922563" y="2009535"/>
            <a:ext cx="43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: </a:t>
            </a:r>
            <a:r>
              <a:rPr lang="en-US" dirty="0"/>
              <a:t>A </a:t>
            </a:r>
            <a:r>
              <a:rPr lang="en-US" b="1" dirty="0"/>
              <a:t>Product</a:t>
            </a:r>
            <a:r>
              <a:rPr lang="en-US" dirty="0"/>
              <a:t> object</a:t>
            </a:r>
          </a:p>
          <a:p>
            <a:r>
              <a:rPr lang="en-US" b="1" dirty="0"/>
              <a:t>Quantity : </a:t>
            </a:r>
            <a:r>
              <a:rPr lang="en-US" dirty="0"/>
              <a:t>Number of units of the product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9D5AF-94A1-0EA0-A33E-D08CB776E8E2}"/>
              </a:ext>
            </a:extLst>
          </p:cNvPr>
          <p:cNvSpPr txBox="1"/>
          <p:nvPr/>
        </p:nvSpPr>
        <p:spPr>
          <a:xfrm>
            <a:off x="889906" y="2613924"/>
            <a:ext cx="675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 : </a:t>
            </a:r>
            <a:r>
              <a:rPr lang="en-US" dirty="0"/>
              <a:t>Initializes a cart item with a product and its quantity.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44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723EA-3B4F-F452-C877-7174E9B5A2CD}"/>
              </a:ext>
            </a:extLst>
          </p:cNvPr>
          <p:cNvSpPr txBox="1"/>
          <p:nvPr/>
        </p:nvSpPr>
        <p:spPr>
          <a:xfrm>
            <a:off x="3857625" y="-73479"/>
            <a:ext cx="5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Class - </a:t>
            </a:r>
            <a:r>
              <a:rPr lang="en-US" sz="3600" b="1" dirty="0">
                <a:solidFill>
                  <a:schemeClr val="accent1"/>
                </a:solidFill>
              </a:rPr>
              <a:t>ShoppingCart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D6D44-28D6-8938-6F9F-691A748597AC}"/>
              </a:ext>
            </a:extLst>
          </p:cNvPr>
          <p:cNvSpPr txBox="1"/>
          <p:nvPr/>
        </p:nvSpPr>
        <p:spPr>
          <a:xfrm>
            <a:off x="4485593" y="931213"/>
            <a:ext cx="170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A3150-BEEA-1DBA-8330-0E3F411AE068}"/>
              </a:ext>
            </a:extLst>
          </p:cNvPr>
          <p:cNvSpPr txBox="1"/>
          <p:nvPr/>
        </p:nvSpPr>
        <p:spPr>
          <a:xfrm>
            <a:off x="2798309" y="1443463"/>
            <a:ext cx="747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item : </a:t>
            </a:r>
            <a:r>
              <a:rPr lang="en-US" dirty="0"/>
              <a:t>A vector of </a:t>
            </a:r>
            <a:r>
              <a:rPr lang="en-US" b="1" dirty="0"/>
              <a:t>cartItem</a:t>
            </a:r>
            <a:r>
              <a:rPr lang="en-US" dirty="0"/>
              <a:t> objects representing items in the cart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EF80-A3C6-3774-6D92-55CA02826AFE}"/>
              </a:ext>
            </a:extLst>
          </p:cNvPr>
          <p:cNvSpPr txBox="1"/>
          <p:nvPr/>
        </p:nvSpPr>
        <p:spPr>
          <a:xfrm>
            <a:off x="4577442" y="1840967"/>
            <a:ext cx="322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Methods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A7F51-7BEA-CC90-CE14-4D618C62BB09}"/>
              </a:ext>
            </a:extLst>
          </p:cNvPr>
          <p:cNvSpPr txBox="1"/>
          <p:nvPr/>
        </p:nvSpPr>
        <p:spPr>
          <a:xfrm>
            <a:off x="2798309" y="2392359"/>
            <a:ext cx="7694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addItem ( ) : </a:t>
            </a:r>
            <a:r>
              <a:rPr lang="en-US" dirty="0"/>
              <a:t>Adds a product into the cart.</a:t>
            </a:r>
          </a:p>
          <a:p>
            <a:r>
              <a:rPr lang="en-US" b="1" dirty="0"/>
              <a:t>removeItem ( ) : </a:t>
            </a:r>
            <a:r>
              <a:rPr lang="en-US" dirty="0"/>
              <a:t>Removes a product from the cart by id.</a:t>
            </a:r>
          </a:p>
          <a:p>
            <a:r>
              <a:rPr lang="en-US" b="1" dirty="0"/>
              <a:t>viewCart( ) : </a:t>
            </a:r>
            <a:r>
              <a:rPr lang="en-US" dirty="0"/>
              <a:t>Display all items in the cart and calculate the total.</a:t>
            </a:r>
          </a:p>
          <a:p>
            <a:r>
              <a:rPr lang="en-US" b="1" dirty="0"/>
              <a:t>checkout( ) : </a:t>
            </a:r>
            <a:r>
              <a:rPr lang="en-US" dirty="0"/>
              <a:t>calculates the total price of all items in the cart and clears the cart.</a:t>
            </a:r>
          </a:p>
          <a:p>
            <a:r>
              <a:rPr lang="en-US" b="1" dirty="0"/>
              <a:t>clearCart( ) : </a:t>
            </a:r>
            <a:r>
              <a:rPr lang="en-US" dirty="0"/>
              <a:t>Clears all items from the cart.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74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82609-D41C-4CCF-53F7-433DD486E0B0}"/>
              </a:ext>
            </a:extLst>
          </p:cNvPr>
          <p:cNvSpPr txBox="1"/>
          <p:nvPr/>
        </p:nvSpPr>
        <p:spPr>
          <a:xfrm>
            <a:off x="687842" y="570442"/>
            <a:ext cx="6094638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class </a:t>
            </a:r>
            <a:r>
              <a:rPr lang="en-US" sz="1600" i="1" dirty="0">
                <a:solidFill>
                  <a:schemeClr val="accent5"/>
                </a:solidFill>
              </a:rPr>
              <a:t>ShoppingCart</a:t>
            </a:r>
            <a:r>
              <a:rPr lang="en-US" sz="1600" i="1" dirty="0"/>
              <a:t> { </a:t>
            </a:r>
          </a:p>
          <a:p>
            <a:r>
              <a:rPr lang="en-US" sz="1600" i="1" dirty="0">
                <a:solidFill>
                  <a:schemeClr val="accent2"/>
                </a:solidFill>
              </a:rPr>
              <a:t> private:</a:t>
            </a:r>
          </a:p>
          <a:p>
            <a:r>
              <a:rPr lang="en-US" sz="1600" i="1" dirty="0"/>
              <a:t> vector&lt;</a:t>
            </a:r>
            <a:r>
              <a:rPr lang="en-US" sz="1600" i="1" dirty="0">
                <a:solidFill>
                  <a:schemeClr val="accent5"/>
                </a:solidFill>
              </a:rPr>
              <a:t>CartItem</a:t>
            </a:r>
            <a:r>
              <a:rPr lang="en-US" sz="1600" i="1" dirty="0"/>
              <a:t>&gt; items; </a:t>
            </a:r>
          </a:p>
          <a:p>
            <a:r>
              <a:rPr lang="en-US" sz="1600" i="1" dirty="0">
                <a:solidFill>
                  <a:schemeClr val="accent2"/>
                </a:solidFill>
              </a:rPr>
              <a:t> public:  </a:t>
            </a:r>
          </a:p>
          <a:p>
            <a:r>
              <a:rPr lang="en-US" sz="1600" i="1" dirty="0"/>
              <a:t> void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addItem</a:t>
            </a:r>
            <a:r>
              <a:rPr lang="en-US" sz="1600" i="1" dirty="0"/>
              <a:t>(Product product, int quantity) { </a:t>
            </a:r>
          </a:p>
          <a:p>
            <a:r>
              <a:rPr lang="en-US" sz="1600" i="1" dirty="0"/>
              <a:t>if (quantity &lt;= 0) { </a:t>
            </a:r>
          </a:p>
          <a:p>
            <a:r>
              <a:rPr lang="en-US" sz="1600" i="1" dirty="0"/>
              <a:t>cout &lt;&lt; "Invalid quantity!" &lt;&lt; endl; </a:t>
            </a:r>
          </a:p>
          <a:p>
            <a:r>
              <a:rPr lang="en-US" sz="1600" i="1" dirty="0"/>
              <a:t>return;</a:t>
            </a:r>
          </a:p>
          <a:p>
            <a:r>
              <a:rPr lang="en-US" sz="1600" i="1" dirty="0"/>
              <a:t> } </a:t>
            </a:r>
          </a:p>
          <a:p>
            <a:r>
              <a:rPr lang="en-US" sz="1600" i="1" dirty="0"/>
              <a:t>items.push_back(CartItem(product, quantity));</a:t>
            </a:r>
          </a:p>
          <a:p>
            <a:r>
              <a:rPr lang="en-US" sz="1600" i="1" dirty="0"/>
              <a:t> }</a:t>
            </a:r>
          </a:p>
          <a:p>
            <a:r>
              <a:rPr lang="en-US" sz="1600" i="1" dirty="0"/>
              <a:t> void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removeItem</a:t>
            </a:r>
            <a:r>
              <a:rPr lang="en-US" sz="1600" i="1" dirty="0"/>
              <a:t>(int productId) {</a:t>
            </a:r>
          </a:p>
          <a:p>
            <a:r>
              <a:rPr lang="en-US" sz="1600" i="1" dirty="0"/>
              <a:t> for (auto it = items.begin(); it != items.end(); ++it){</a:t>
            </a:r>
          </a:p>
          <a:p>
            <a:r>
              <a:rPr lang="en-US" sz="1600" i="1" dirty="0"/>
              <a:t> if (it-&gt;product.id == productId){</a:t>
            </a:r>
          </a:p>
          <a:p>
            <a:r>
              <a:rPr lang="en-US" sz="1600" i="1" dirty="0"/>
              <a:t> items.erase(it);</a:t>
            </a:r>
          </a:p>
          <a:p>
            <a:r>
              <a:rPr lang="en-US" sz="1600" i="1" dirty="0"/>
              <a:t> cout &lt;&lt; "Item removed from cart!" &lt;&lt; endl; </a:t>
            </a:r>
          </a:p>
          <a:p>
            <a:r>
              <a:rPr lang="en-US" sz="1600" i="1" dirty="0"/>
              <a:t>return;</a:t>
            </a:r>
          </a:p>
          <a:p>
            <a:r>
              <a:rPr lang="en-US" sz="1600" i="1" dirty="0"/>
              <a:t> }</a:t>
            </a:r>
          </a:p>
          <a:p>
            <a:r>
              <a:rPr lang="en-US" sz="1600" i="1" dirty="0"/>
              <a:t> }</a:t>
            </a:r>
          </a:p>
          <a:p>
            <a:r>
              <a:rPr lang="en-US" sz="1600" i="1" dirty="0"/>
              <a:t> cout &lt;&lt; "Product not found in the cart!" &lt;&lt; endl;</a:t>
            </a:r>
          </a:p>
          <a:p>
            <a:r>
              <a:rPr lang="en-US" sz="1600" i="1" dirty="0"/>
              <a:t> } </a:t>
            </a:r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70B44-1C79-823A-86C3-7C4622BE05D1}"/>
              </a:ext>
            </a:extLst>
          </p:cNvPr>
          <p:cNvSpPr txBox="1"/>
          <p:nvPr/>
        </p:nvSpPr>
        <p:spPr>
          <a:xfrm>
            <a:off x="5695269" y="285749"/>
            <a:ext cx="649673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void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viewCart</a:t>
            </a:r>
            <a:r>
              <a:rPr lang="en-US" sz="1600" i="1" dirty="0"/>
              <a:t>() { </a:t>
            </a:r>
          </a:p>
          <a:p>
            <a:r>
              <a:rPr lang="en-US" sz="1600" i="1" dirty="0"/>
              <a:t>if (items.empty()) { </a:t>
            </a:r>
          </a:p>
          <a:p>
            <a:r>
              <a:rPr lang="en-US" sz="1600" i="1" dirty="0"/>
              <a:t>cout &lt;&lt; "Your cart is empty!" &lt;&lt; endl; </a:t>
            </a:r>
          </a:p>
          <a:p>
            <a:r>
              <a:rPr lang="en-US" sz="1600" i="1" dirty="0"/>
              <a:t>return; </a:t>
            </a:r>
          </a:p>
          <a:p>
            <a:r>
              <a:rPr lang="en-US" sz="1600" i="1" dirty="0"/>
              <a:t>} </a:t>
            </a:r>
          </a:p>
          <a:p>
            <a:r>
              <a:rPr lang="en-US" sz="1600" i="1" dirty="0"/>
              <a:t>double total = 0;</a:t>
            </a:r>
          </a:p>
          <a:p>
            <a:r>
              <a:rPr lang="en-US" sz="1600" i="1" dirty="0"/>
              <a:t> for (auto &amp;item : items) { </a:t>
            </a:r>
          </a:p>
          <a:p>
            <a:r>
              <a:rPr lang="en-US" sz="1600" i="1" dirty="0"/>
              <a:t>cout &lt;&lt; "Product: " &lt;&lt; item.product.name &lt;&lt; ", Quantity: " &lt;&lt; item.quantity &lt;&lt; ", Price: Rs." &lt;&lt; item.product.price * item.quantity  &lt;&lt; endl;   </a:t>
            </a:r>
          </a:p>
          <a:p>
            <a:r>
              <a:rPr lang="en-US" sz="1600" i="1" dirty="0"/>
              <a:t>total += item.product.price * item.quantity;</a:t>
            </a:r>
          </a:p>
          <a:p>
            <a:r>
              <a:rPr lang="en-US" sz="1600" i="1" dirty="0"/>
              <a:t> } </a:t>
            </a:r>
          </a:p>
          <a:p>
            <a:r>
              <a:rPr lang="en-US" sz="1600" i="1" dirty="0"/>
              <a:t>cout &lt;&lt; "Total: Rs." &lt;&lt; total &lt;&lt; endl; </a:t>
            </a:r>
          </a:p>
          <a:p>
            <a:r>
              <a:rPr lang="en-US" sz="1600" i="1" dirty="0"/>
              <a:t>} </a:t>
            </a:r>
          </a:p>
          <a:p>
            <a:r>
              <a:rPr lang="en-US" sz="1600" i="1" dirty="0"/>
              <a:t>double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checkout</a:t>
            </a:r>
            <a:r>
              <a:rPr lang="en-US" sz="1600" i="1" dirty="0"/>
              <a:t>() { </a:t>
            </a:r>
          </a:p>
          <a:p>
            <a:r>
              <a:rPr lang="en-US" sz="1600" i="1" dirty="0"/>
              <a:t>double total = 0;</a:t>
            </a:r>
          </a:p>
          <a:p>
            <a:r>
              <a:rPr lang="en-US" sz="1600" i="1" dirty="0"/>
              <a:t> for (auto &amp;item : items) {</a:t>
            </a:r>
          </a:p>
          <a:p>
            <a:r>
              <a:rPr lang="en-US" sz="1600" i="1" dirty="0"/>
              <a:t> total += item.product.price * item.quantity;</a:t>
            </a:r>
          </a:p>
          <a:p>
            <a:r>
              <a:rPr lang="en-US" sz="1600" i="1" dirty="0"/>
              <a:t> }</a:t>
            </a:r>
          </a:p>
          <a:p>
            <a:r>
              <a:rPr lang="en-US" sz="1600" i="1" dirty="0"/>
              <a:t> cout &lt;&lt; "Your order total is: Rs." &lt;&lt; total &lt;&lt; endl; </a:t>
            </a:r>
          </a:p>
          <a:p>
            <a:r>
              <a:rPr lang="en-US" sz="1600" i="1" dirty="0"/>
              <a:t>return total;</a:t>
            </a:r>
          </a:p>
          <a:p>
            <a:r>
              <a:rPr lang="en-US" sz="1600" i="1" dirty="0"/>
              <a:t> }</a:t>
            </a:r>
          </a:p>
          <a:p>
            <a:r>
              <a:rPr lang="en-US" sz="1600" i="1" dirty="0"/>
              <a:t> void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clearCart</a:t>
            </a:r>
            <a:r>
              <a:rPr lang="en-US" sz="1600" i="1" dirty="0"/>
              <a:t>() {</a:t>
            </a:r>
          </a:p>
          <a:p>
            <a:r>
              <a:rPr lang="en-US" sz="1600" i="1" dirty="0"/>
              <a:t> items.clear();</a:t>
            </a:r>
          </a:p>
          <a:p>
            <a:r>
              <a:rPr lang="en-US" sz="1600" i="1" dirty="0"/>
              <a:t> }</a:t>
            </a:r>
          </a:p>
          <a:p>
            <a:r>
              <a:rPr lang="en-US" sz="1600" i="1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5830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C6680-DDF0-E491-BBD5-DF72D2364331}"/>
              </a:ext>
            </a:extLst>
          </p:cNvPr>
          <p:cNvSpPr txBox="1"/>
          <p:nvPr/>
        </p:nvSpPr>
        <p:spPr>
          <a:xfrm>
            <a:off x="3334430" y="0"/>
            <a:ext cx="585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Class – </a:t>
            </a:r>
            <a:r>
              <a:rPr lang="en-US" sz="3600" b="1" dirty="0">
                <a:solidFill>
                  <a:schemeClr val="accent1"/>
                </a:solidFill>
              </a:rPr>
              <a:t>ECommerece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FA90C-5C8B-7DD2-4B18-228E3089EA7B}"/>
              </a:ext>
            </a:extLst>
          </p:cNvPr>
          <p:cNvSpPr txBox="1"/>
          <p:nvPr/>
        </p:nvSpPr>
        <p:spPr>
          <a:xfrm>
            <a:off x="1179739" y="906236"/>
            <a:ext cx="194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Black" panose="020B0A04020102020204" pitchFamily="34" charset="0"/>
              </a:rPr>
              <a:t>Attributes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4693C-8C88-678A-F6E2-E1D41067B444}"/>
              </a:ext>
            </a:extLst>
          </p:cNvPr>
          <p:cNvSpPr txBox="1"/>
          <p:nvPr/>
        </p:nvSpPr>
        <p:spPr>
          <a:xfrm>
            <a:off x="1179739" y="1167492"/>
            <a:ext cx="518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Products : </a:t>
            </a:r>
            <a:r>
              <a:rPr lang="en-US" dirty="0"/>
              <a:t>List of available products.</a:t>
            </a:r>
          </a:p>
          <a:p>
            <a:r>
              <a:rPr lang="en-US" b="1" dirty="0"/>
              <a:t>Users : </a:t>
            </a:r>
            <a:r>
              <a:rPr lang="en-US" dirty="0"/>
              <a:t>List of registered users.</a:t>
            </a:r>
          </a:p>
          <a:p>
            <a:r>
              <a:rPr lang="en-US" b="1" dirty="0"/>
              <a:t>currentUser : </a:t>
            </a:r>
            <a:r>
              <a:rPr lang="en-US" dirty="0"/>
              <a:t>Pointer to the currently logged-in user.</a:t>
            </a:r>
          </a:p>
          <a:p>
            <a:r>
              <a:rPr lang="en-US" b="1" dirty="0"/>
              <a:t>Cart : </a:t>
            </a:r>
            <a:r>
              <a:rPr lang="en-US" dirty="0"/>
              <a:t>The current shopping cart for the user.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F0C55-B6C3-9DA0-C3F1-384058DEA56F}"/>
              </a:ext>
            </a:extLst>
          </p:cNvPr>
          <p:cNvSpPr txBox="1"/>
          <p:nvPr/>
        </p:nvSpPr>
        <p:spPr>
          <a:xfrm>
            <a:off x="1179739" y="2367821"/>
            <a:ext cx="194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Methods :</a:t>
            </a:r>
            <a:r>
              <a:rPr lang="en-US" sz="16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318C9-0BA6-BCD9-5A75-9B23C2DD86C8}"/>
              </a:ext>
            </a:extLst>
          </p:cNvPr>
          <p:cNvSpPr txBox="1"/>
          <p:nvPr/>
        </p:nvSpPr>
        <p:spPr>
          <a:xfrm>
            <a:off x="1179739" y="2767931"/>
            <a:ext cx="596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signup ( ) : </a:t>
            </a:r>
            <a:r>
              <a:rPr lang="en-US" dirty="0"/>
              <a:t>Registers a new user.</a:t>
            </a:r>
            <a:endParaRPr lang="en-US" b="1" dirty="0"/>
          </a:p>
          <a:p>
            <a:r>
              <a:rPr lang="en-US" b="1" dirty="0"/>
              <a:t>login ( ) : </a:t>
            </a:r>
            <a:r>
              <a:rPr lang="en-US" dirty="0"/>
              <a:t>Allows an existing user to login.</a:t>
            </a:r>
            <a:endParaRPr lang="en-US" b="1" dirty="0"/>
          </a:p>
          <a:p>
            <a:r>
              <a:rPr lang="en-US" b="1" dirty="0"/>
              <a:t>displayproducts ( ) : </a:t>
            </a:r>
            <a:r>
              <a:rPr lang="en-US" dirty="0"/>
              <a:t>Displays the available products.</a:t>
            </a:r>
            <a:endParaRPr lang="en-US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4EBF9E-0AB6-E2F5-4516-864F70C7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07" y="224471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0A6F1-67A1-A6D4-3015-A9213EF6F33E}"/>
              </a:ext>
            </a:extLst>
          </p:cNvPr>
          <p:cNvSpPr txBox="1"/>
          <p:nvPr/>
        </p:nvSpPr>
        <p:spPr>
          <a:xfrm>
            <a:off x="1179739" y="3612259"/>
            <a:ext cx="7327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addToCart ( ) : </a:t>
            </a:r>
            <a:r>
              <a:rPr lang="en-US" dirty="0"/>
              <a:t>Adds a selected product to the user’s shopping cart.</a:t>
            </a:r>
          </a:p>
          <a:p>
            <a:r>
              <a:rPr lang="en-US" b="1" dirty="0"/>
              <a:t>removeFromCart ( ) : </a:t>
            </a:r>
            <a:r>
              <a:rPr lang="en-US" dirty="0"/>
              <a:t>Removes a product from the cart.</a:t>
            </a:r>
          </a:p>
          <a:p>
            <a:r>
              <a:rPr lang="en-US" b="1" dirty="0"/>
              <a:t>viewCart ( ) : </a:t>
            </a:r>
            <a:r>
              <a:rPr lang="en-US" dirty="0"/>
              <a:t>Displays the current shopping cart.</a:t>
            </a:r>
          </a:p>
          <a:p>
            <a:r>
              <a:rPr lang="en-US" b="1" dirty="0"/>
              <a:t>checkout ( ) : </a:t>
            </a:r>
            <a:r>
              <a:rPr lang="en-US" dirty="0"/>
              <a:t>proceeds with the check out process and clears the cart.</a:t>
            </a:r>
          </a:p>
          <a:p>
            <a:r>
              <a:rPr lang="en-US" b="1" dirty="0"/>
              <a:t>mainMenu ( ) : </a:t>
            </a:r>
            <a:r>
              <a:rPr lang="en-US" dirty="0"/>
              <a:t>Displays the main menu for user interaction.</a:t>
            </a:r>
          </a:p>
          <a:p>
            <a:r>
              <a:rPr lang="en-US" b="1" dirty="0"/>
              <a:t>userMenu ( ) :</a:t>
            </a:r>
            <a:r>
              <a:rPr lang="en-US" dirty="0"/>
              <a:t>Displays the menu  for a logged –in user with various actions.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524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1864</Words>
  <Application>Microsoft Office PowerPoint</Application>
  <PresentationFormat>Widescreen</PresentationFormat>
  <Paragraphs>269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Karravula</dc:creator>
  <cp:lastModifiedBy>Mahesh Karravula</cp:lastModifiedBy>
  <cp:revision>1</cp:revision>
  <dcterms:created xsi:type="dcterms:W3CDTF">2024-11-15T08:40:52Z</dcterms:created>
  <dcterms:modified xsi:type="dcterms:W3CDTF">2024-11-16T05:48:08Z</dcterms:modified>
</cp:coreProperties>
</file>