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5B4ADE0-0070-4CB5-9E25-4B9EC69D943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9609CC8-2D31-4058-8E06-7C22A34D486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34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ADE0-0070-4CB5-9E25-4B9EC69D943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9CC8-2D31-4058-8E06-7C22A34D4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02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ADE0-0070-4CB5-9E25-4B9EC69D943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9CC8-2D31-4058-8E06-7C22A34D486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940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ADE0-0070-4CB5-9E25-4B9EC69D943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9CC8-2D31-4058-8E06-7C22A34D486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085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ADE0-0070-4CB5-9E25-4B9EC69D943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9CC8-2D31-4058-8E06-7C22A34D4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46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ADE0-0070-4CB5-9E25-4B9EC69D943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9CC8-2D31-4058-8E06-7C22A34D486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318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ADE0-0070-4CB5-9E25-4B9EC69D943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9CC8-2D31-4058-8E06-7C22A34D486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724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ADE0-0070-4CB5-9E25-4B9EC69D943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9CC8-2D31-4058-8E06-7C22A34D486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367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ADE0-0070-4CB5-9E25-4B9EC69D943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9CC8-2D31-4058-8E06-7C22A34D486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86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ADE0-0070-4CB5-9E25-4B9EC69D943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9CC8-2D31-4058-8E06-7C22A34D4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35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ADE0-0070-4CB5-9E25-4B9EC69D943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9CC8-2D31-4058-8E06-7C22A34D486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59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ADE0-0070-4CB5-9E25-4B9EC69D943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9CC8-2D31-4058-8E06-7C22A34D4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09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ADE0-0070-4CB5-9E25-4B9EC69D943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9CC8-2D31-4058-8E06-7C22A34D486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63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ADE0-0070-4CB5-9E25-4B9EC69D943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9CC8-2D31-4058-8E06-7C22A34D486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ADE0-0070-4CB5-9E25-4B9EC69D943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9CC8-2D31-4058-8E06-7C22A34D4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28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ADE0-0070-4CB5-9E25-4B9EC69D943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9CC8-2D31-4058-8E06-7C22A34D486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01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ADE0-0070-4CB5-9E25-4B9EC69D943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9CC8-2D31-4058-8E06-7C22A34D4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48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B4ADE0-0070-4CB5-9E25-4B9EC69D943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609CC8-2D31-4058-8E06-7C22A34D4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4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C51F96-740E-9232-E939-A9776796048A}"/>
              </a:ext>
            </a:extLst>
          </p:cNvPr>
          <p:cNvSpPr/>
          <p:nvPr/>
        </p:nvSpPr>
        <p:spPr>
          <a:xfrm>
            <a:off x="1717249" y="1166842"/>
            <a:ext cx="8757501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>
                <a:ln/>
                <a:solidFill>
                  <a:schemeClr val="accent3"/>
                </a:solidFill>
                <a:effectLst/>
              </a:rPr>
              <a:t>WELCOME </a:t>
            </a:r>
          </a:p>
          <a:p>
            <a:pPr algn="ctr"/>
            <a:r>
              <a:rPr lang="en-US" sz="7200" b="1" cap="none" spc="0" dirty="0">
                <a:ln/>
                <a:solidFill>
                  <a:schemeClr val="accent3"/>
                </a:solidFill>
                <a:effectLst/>
              </a:rPr>
              <a:t>TO </a:t>
            </a:r>
          </a:p>
          <a:p>
            <a:pPr algn="ctr"/>
            <a:r>
              <a:rPr lang="en-US" sz="7200" b="1" cap="none" spc="0" dirty="0">
                <a:ln/>
                <a:solidFill>
                  <a:schemeClr val="accent3"/>
                </a:solidFill>
                <a:effectLst/>
              </a:rPr>
              <a:t>SDC-SB </a:t>
            </a:r>
          </a:p>
          <a:p>
            <a:pPr algn="ctr"/>
            <a:r>
              <a:rPr lang="en-US" sz="7200" b="1" cap="none" spc="0" dirty="0">
                <a:ln/>
                <a:solidFill>
                  <a:schemeClr val="accent3"/>
                </a:solidFill>
                <a:effectLst/>
              </a:rPr>
              <a:t>SEMINAR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9357B0-8104-1E3D-BBFF-52DCE753E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496" y="749153"/>
            <a:ext cx="1857080" cy="18243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32D13E-8D0C-D0E5-7D17-D5E23BD1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24" y="749154"/>
            <a:ext cx="2083324" cy="182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6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DB76B4-D9C9-95ED-6655-7F6E78932B14}"/>
              </a:ext>
            </a:extLst>
          </p:cNvPr>
          <p:cNvSpPr/>
          <p:nvPr/>
        </p:nvSpPr>
        <p:spPr>
          <a:xfrm>
            <a:off x="1131339" y="2911099"/>
            <a:ext cx="99293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SKILL DEVELOPMENT CELL</a:t>
            </a:r>
          </a:p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STUDENT BRANCH</a:t>
            </a:r>
            <a:endParaRPr lang="en-IN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EF1C1-3696-4114-AA86-B4FF698FE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822" y="931470"/>
            <a:ext cx="2310353" cy="182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605693-A67F-FC04-BB5C-556257A2E296}"/>
              </a:ext>
            </a:extLst>
          </p:cNvPr>
          <p:cNvSpPr/>
          <p:nvPr/>
        </p:nvSpPr>
        <p:spPr>
          <a:xfrm>
            <a:off x="820538" y="1320730"/>
            <a:ext cx="10343537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SKILL DEVELOPMENT CELL-SB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 been </a:t>
            </a:r>
          </a:p>
          <a:p>
            <a:pPr algn="just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started in the year 2021 in the month of August, with a motive </a:t>
            </a:r>
          </a:p>
          <a:p>
            <a:pPr algn="just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encourage students to learn about the latest technologies.</a:t>
            </a:r>
          </a:p>
          <a:p>
            <a:pPr algn="just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SDC 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provides student members a networking opportunity to </a:t>
            </a:r>
          </a:p>
          <a:p>
            <a:pPr algn="just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meet and learn from fellow students as well as faculty members</a:t>
            </a:r>
          </a:p>
          <a:p>
            <a:pPr algn="just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professionals in the field to share their interests, future </a:t>
            </a:r>
          </a:p>
          <a:p>
            <a:pPr algn="just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rofessions and ideas i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 addition to improving their soft and </a:t>
            </a:r>
          </a:p>
          <a:p>
            <a:pPr algn="just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 skills.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11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C5E0A7-EE36-5AF1-E14E-2B911F1E7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5" y="593890"/>
            <a:ext cx="10953947" cy="565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0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C9CE54-CA16-6489-E03B-9B9A19471C27}"/>
              </a:ext>
            </a:extLst>
          </p:cNvPr>
          <p:cNvSpPr txBox="1"/>
          <p:nvPr/>
        </p:nvSpPr>
        <p:spPr>
          <a:xfrm>
            <a:off x="1079367" y="2780462"/>
            <a:ext cx="761886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12529"/>
                </a:solidFill>
                <a:effectLst/>
                <a:latin typeface="Titillium Web" panose="00000500000000000000" pitchFamily="2" charset="0"/>
              </a:rPr>
              <a:t>Doctorate of Philosophy 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Titillium Web" panose="00000500000000000000" pitchFamily="2" charset="0"/>
              </a:rPr>
              <a:t>in Computer Science and Engineering.</a:t>
            </a:r>
            <a:endParaRPr lang="en-IN" sz="2000" b="1" i="0" dirty="0">
              <a:solidFill>
                <a:srgbClr val="212529"/>
              </a:solidFill>
              <a:effectLst/>
              <a:latin typeface="Titillium Web" panose="000005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212529"/>
              </a:solidFill>
              <a:effectLst/>
              <a:latin typeface="Titillium Web" panose="000005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12529"/>
                </a:solidFill>
                <a:effectLst/>
                <a:latin typeface="Titillium Web" panose="00000500000000000000" pitchFamily="2" charset="0"/>
              </a:rPr>
              <a:t>Master of Engineering </a:t>
            </a:r>
            <a:r>
              <a:rPr lang="en-IN" sz="2000" b="0" i="0" dirty="0">
                <a:solidFill>
                  <a:srgbClr val="212529"/>
                </a:solidFill>
                <a:effectLst/>
                <a:latin typeface="Titillium Web" panose="00000500000000000000" pitchFamily="2" charset="0"/>
              </a:rPr>
              <a:t>(Computer Science and Engineering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2000" b="0" i="0" dirty="0">
              <a:solidFill>
                <a:srgbClr val="212529"/>
              </a:solidFill>
              <a:effectLst/>
              <a:latin typeface="Titillium Web" panose="000005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12529"/>
                </a:solidFill>
                <a:effectLst/>
                <a:latin typeface="Titillium Web" panose="00000500000000000000" pitchFamily="2" charset="0"/>
              </a:rPr>
              <a:t>Bachelor of Engineering </a:t>
            </a:r>
            <a:r>
              <a:rPr lang="en-IN" sz="2000" b="0" i="0" dirty="0">
                <a:solidFill>
                  <a:srgbClr val="212529"/>
                </a:solidFill>
                <a:effectLst/>
                <a:latin typeface="Titillium Web" panose="00000500000000000000" pitchFamily="2" charset="0"/>
              </a:rPr>
              <a:t>(Computer Science and Engineering)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2000" b="0" i="0" dirty="0">
              <a:solidFill>
                <a:srgbClr val="212529"/>
              </a:solidFill>
              <a:effectLst/>
              <a:latin typeface="Titillium Web" panose="000005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12529"/>
                </a:solidFill>
                <a:effectLst/>
                <a:latin typeface="Titillium Web" panose="00000500000000000000" pitchFamily="2" charset="0"/>
              </a:rPr>
              <a:t> </a:t>
            </a:r>
            <a:r>
              <a:rPr lang="en-IN" sz="2000" b="1" i="0" dirty="0">
                <a:solidFill>
                  <a:srgbClr val="212529"/>
                </a:solidFill>
                <a:effectLst/>
                <a:latin typeface="Titillium Web" panose="00000500000000000000" pitchFamily="2" charset="0"/>
              </a:rPr>
              <a:t>Diploma in Electrical and Electronics Engineering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8B4FD1-6C3C-58B2-0A90-2FEE27C73B99}"/>
              </a:ext>
            </a:extLst>
          </p:cNvPr>
          <p:cNvSpPr txBox="1"/>
          <p:nvPr/>
        </p:nvSpPr>
        <p:spPr>
          <a:xfrm>
            <a:off x="593888" y="822100"/>
            <a:ext cx="61179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SPEAKER</a:t>
            </a:r>
          </a:p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Dr. R.P Ram Kumar</a:t>
            </a:r>
          </a:p>
          <a:p>
            <a:pPr algn="ctr"/>
            <a:r>
              <a:rPr lang="en-US" sz="3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(Prof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essor, Dept of AIML, GRIET)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7096E-3BC6-34F6-19CE-791912972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307" y="2106181"/>
            <a:ext cx="20097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4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BA8B8C-0E08-4ACF-35C3-B7AB6C1B7C0E}"/>
              </a:ext>
            </a:extLst>
          </p:cNvPr>
          <p:cNvSpPr/>
          <p:nvPr/>
        </p:nvSpPr>
        <p:spPr>
          <a:xfrm>
            <a:off x="2318994" y="2767280"/>
            <a:ext cx="701354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>
                <a:ln/>
                <a:solidFill>
                  <a:schemeClr val="accent3"/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67779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428</TotalTime>
  <Words>135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Garamond</vt:lpstr>
      <vt:lpstr>Titillium Web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JILLELLA CHARAN TEJA REDDY</dc:creator>
  <cp:lastModifiedBy>JILLELLA CHARAN TEJA REDDY</cp:lastModifiedBy>
  <cp:revision>3</cp:revision>
  <dcterms:created xsi:type="dcterms:W3CDTF">2022-10-17T04:47:10Z</dcterms:created>
  <dcterms:modified xsi:type="dcterms:W3CDTF">2022-10-17T13:26:29Z</dcterms:modified>
</cp:coreProperties>
</file>