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76" r:id="rId8"/>
    <p:sldId id="277"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0FB114-6BEE-4AF6-AEEE-BC8AD4C635C5}"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463F78A7-CB60-4383-A183-6A5334B24491}">
      <dgm:prSet/>
      <dgm:spPr/>
      <dgm:t>
        <a:bodyPr/>
        <a:lstStyle/>
        <a:p>
          <a:r>
            <a:rPr lang="en-IN" dirty="0"/>
            <a:t>VISION &amp; MISSION</a:t>
          </a:r>
          <a:endParaRPr lang="en-US" dirty="0"/>
        </a:p>
      </dgm:t>
    </dgm:pt>
    <dgm:pt modelId="{4DD393D5-B9BB-41A3-B28C-9E804AE4318A}" type="parTrans" cxnId="{E0842A4B-169E-49E2-9584-FA2E56420CB6}">
      <dgm:prSet/>
      <dgm:spPr/>
      <dgm:t>
        <a:bodyPr/>
        <a:lstStyle/>
        <a:p>
          <a:endParaRPr lang="en-US"/>
        </a:p>
      </dgm:t>
    </dgm:pt>
    <dgm:pt modelId="{2067EE36-F258-468B-AC44-6E93BE11EFB4}" type="sibTrans" cxnId="{E0842A4B-169E-49E2-9584-FA2E56420CB6}">
      <dgm:prSet/>
      <dgm:spPr/>
      <dgm:t>
        <a:bodyPr/>
        <a:lstStyle/>
        <a:p>
          <a:endParaRPr lang="en-US"/>
        </a:p>
      </dgm:t>
    </dgm:pt>
    <dgm:pt modelId="{5860250F-CBC7-4ADA-A203-73DC18C19540}">
      <dgm:prSet/>
      <dgm:spPr/>
      <dgm:t>
        <a:bodyPr/>
        <a:lstStyle/>
        <a:p>
          <a:r>
            <a:rPr lang="en-IN" dirty="0"/>
            <a:t>To create an eco-system where students can get trained in latest and up to date emerging tools and technologies.•</a:t>
          </a:r>
          <a:endParaRPr lang="en-US" dirty="0"/>
        </a:p>
      </dgm:t>
    </dgm:pt>
    <dgm:pt modelId="{9018B290-94FC-43A4-B1AA-249F9EEC43B4}" type="parTrans" cxnId="{248C5B1B-EB33-4CE5-8712-7F793678105C}">
      <dgm:prSet/>
      <dgm:spPr/>
      <dgm:t>
        <a:bodyPr/>
        <a:lstStyle/>
        <a:p>
          <a:endParaRPr lang="en-US"/>
        </a:p>
      </dgm:t>
    </dgm:pt>
    <dgm:pt modelId="{FB6CC78D-4C56-4B05-B770-C259EF036637}" type="sibTrans" cxnId="{248C5B1B-EB33-4CE5-8712-7F793678105C}">
      <dgm:prSet/>
      <dgm:spPr/>
      <dgm:t>
        <a:bodyPr/>
        <a:lstStyle/>
        <a:p>
          <a:endParaRPr lang="en-US"/>
        </a:p>
      </dgm:t>
    </dgm:pt>
    <dgm:pt modelId="{964DEEB7-4AD1-4528-AD4C-E9DBB5CD05E2}">
      <dgm:prSet/>
      <dgm:spPr/>
      <dgm:t>
        <a:bodyPr/>
        <a:lstStyle/>
        <a:p>
          <a:r>
            <a:rPr lang="en-IN"/>
            <a:t>Facilitate cooperation between industry and academia.•	</a:t>
          </a:r>
          <a:endParaRPr lang="en-US"/>
        </a:p>
      </dgm:t>
    </dgm:pt>
    <dgm:pt modelId="{214F60DE-1828-459E-BF08-D1AFBF255302}" type="parTrans" cxnId="{3AB53C65-1C60-44DE-BE73-282036661614}">
      <dgm:prSet/>
      <dgm:spPr/>
      <dgm:t>
        <a:bodyPr/>
        <a:lstStyle/>
        <a:p>
          <a:endParaRPr lang="en-US"/>
        </a:p>
      </dgm:t>
    </dgm:pt>
    <dgm:pt modelId="{95A50952-190F-4E29-9320-44F8F5ABE84D}" type="sibTrans" cxnId="{3AB53C65-1C60-44DE-BE73-282036661614}">
      <dgm:prSet/>
      <dgm:spPr/>
      <dgm:t>
        <a:bodyPr/>
        <a:lstStyle/>
        <a:p>
          <a:endParaRPr lang="en-US"/>
        </a:p>
      </dgm:t>
    </dgm:pt>
    <dgm:pt modelId="{C63C824F-9C2F-445D-96AD-FC4DC6C55CAB}">
      <dgm:prSet/>
      <dgm:spPr/>
      <dgm:t>
        <a:bodyPr/>
        <a:lstStyle/>
        <a:p>
          <a:r>
            <a:rPr lang="en-IN"/>
            <a:t>To create awareness and participation across various domains.</a:t>
          </a:r>
          <a:endParaRPr lang="en-US"/>
        </a:p>
      </dgm:t>
    </dgm:pt>
    <dgm:pt modelId="{8691D37B-244F-4FC2-B127-AB8B4591D7D7}" type="parTrans" cxnId="{CB57B981-29D4-42D1-831E-BBAC507A5CF0}">
      <dgm:prSet/>
      <dgm:spPr/>
      <dgm:t>
        <a:bodyPr/>
        <a:lstStyle/>
        <a:p>
          <a:endParaRPr lang="en-US"/>
        </a:p>
      </dgm:t>
    </dgm:pt>
    <dgm:pt modelId="{73CBC6A5-62B5-4958-A9F8-1EFFCC225A8E}" type="sibTrans" cxnId="{CB57B981-29D4-42D1-831E-BBAC507A5CF0}">
      <dgm:prSet/>
      <dgm:spPr/>
      <dgm:t>
        <a:bodyPr/>
        <a:lstStyle/>
        <a:p>
          <a:endParaRPr lang="en-US"/>
        </a:p>
      </dgm:t>
    </dgm:pt>
    <dgm:pt modelId="{6400873C-2780-4670-A3C0-9522A1FBD93D}">
      <dgm:prSet/>
      <dgm:spPr/>
      <dgm:t>
        <a:bodyPr/>
        <a:lstStyle/>
        <a:p>
          <a:r>
            <a:rPr lang="en-IN"/>
            <a:t>•To help the students attain world class standards of competence and excellence.</a:t>
          </a:r>
          <a:endParaRPr lang="en-US"/>
        </a:p>
      </dgm:t>
    </dgm:pt>
    <dgm:pt modelId="{D365B235-40A9-4438-8C59-18AF6F9DE68A}" type="parTrans" cxnId="{95380B88-278E-473C-95C6-61688C53F40D}">
      <dgm:prSet/>
      <dgm:spPr/>
      <dgm:t>
        <a:bodyPr/>
        <a:lstStyle/>
        <a:p>
          <a:endParaRPr lang="en-US"/>
        </a:p>
      </dgm:t>
    </dgm:pt>
    <dgm:pt modelId="{476FB2B8-5C64-46F4-B894-C76DD4DFABC2}" type="sibTrans" cxnId="{95380B88-278E-473C-95C6-61688C53F40D}">
      <dgm:prSet/>
      <dgm:spPr/>
      <dgm:t>
        <a:bodyPr/>
        <a:lstStyle/>
        <a:p>
          <a:endParaRPr lang="en-US"/>
        </a:p>
      </dgm:t>
    </dgm:pt>
    <dgm:pt modelId="{8C64065C-DCE5-4A54-8060-08FF7BE81F4A}">
      <dgm:prSet/>
      <dgm:spPr/>
      <dgm:t>
        <a:bodyPr/>
        <a:lstStyle/>
        <a:p>
          <a:endParaRPr lang="en-US" dirty="0"/>
        </a:p>
      </dgm:t>
    </dgm:pt>
    <dgm:pt modelId="{D14A22B1-D408-47F0-8399-C18DF570DC92}" type="parTrans" cxnId="{D8DFA606-0C87-458A-BB51-FA58ACD1F4C6}">
      <dgm:prSet/>
      <dgm:spPr/>
    </dgm:pt>
    <dgm:pt modelId="{075023DF-9446-4EB0-8C20-64AA95A2D05F}" type="sibTrans" cxnId="{D8DFA606-0C87-458A-BB51-FA58ACD1F4C6}">
      <dgm:prSet/>
      <dgm:spPr/>
      <dgm:t>
        <a:bodyPr/>
        <a:lstStyle/>
        <a:p>
          <a:endParaRPr lang="en-IN"/>
        </a:p>
      </dgm:t>
    </dgm:pt>
    <dgm:pt modelId="{25501FA2-49F4-4878-B53C-70A4C25B86E6}" type="pres">
      <dgm:prSet presAssocID="{420FB114-6BEE-4AF6-AEEE-BC8AD4C635C5}" presName="outerComposite" presStyleCnt="0">
        <dgm:presLayoutVars>
          <dgm:chMax val="5"/>
          <dgm:dir/>
          <dgm:resizeHandles val="exact"/>
        </dgm:presLayoutVars>
      </dgm:prSet>
      <dgm:spPr/>
    </dgm:pt>
    <dgm:pt modelId="{4E6B0849-0689-4FD3-A7DC-8D02C67A816D}" type="pres">
      <dgm:prSet presAssocID="{420FB114-6BEE-4AF6-AEEE-BC8AD4C635C5}" presName="dummyMaxCanvas" presStyleCnt="0">
        <dgm:presLayoutVars/>
      </dgm:prSet>
      <dgm:spPr/>
    </dgm:pt>
    <dgm:pt modelId="{51302BAD-D838-4F3B-8EDD-085262CDF237}" type="pres">
      <dgm:prSet presAssocID="{420FB114-6BEE-4AF6-AEEE-BC8AD4C635C5}" presName="FiveNodes_1" presStyleLbl="node1" presStyleIdx="0" presStyleCnt="5">
        <dgm:presLayoutVars>
          <dgm:bulletEnabled val="1"/>
        </dgm:presLayoutVars>
      </dgm:prSet>
      <dgm:spPr/>
    </dgm:pt>
    <dgm:pt modelId="{59D77D96-31B6-4D91-BDD0-62B6B5A93EA5}" type="pres">
      <dgm:prSet presAssocID="{420FB114-6BEE-4AF6-AEEE-BC8AD4C635C5}" presName="FiveNodes_2" presStyleLbl="node1" presStyleIdx="1" presStyleCnt="5">
        <dgm:presLayoutVars>
          <dgm:bulletEnabled val="1"/>
        </dgm:presLayoutVars>
      </dgm:prSet>
      <dgm:spPr/>
    </dgm:pt>
    <dgm:pt modelId="{A42BC798-A439-40DE-9A7F-59295E2BB2E9}" type="pres">
      <dgm:prSet presAssocID="{420FB114-6BEE-4AF6-AEEE-BC8AD4C635C5}" presName="FiveNodes_3" presStyleLbl="node1" presStyleIdx="2" presStyleCnt="5">
        <dgm:presLayoutVars>
          <dgm:bulletEnabled val="1"/>
        </dgm:presLayoutVars>
      </dgm:prSet>
      <dgm:spPr/>
    </dgm:pt>
    <dgm:pt modelId="{EC8816D1-1B47-4545-B5EA-97B1A4D3D227}" type="pres">
      <dgm:prSet presAssocID="{420FB114-6BEE-4AF6-AEEE-BC8AD4C635C5}" presName="FiveNodes_4" presStyleLbl="node1" presStyleIdx="3" presStyleCnt="5">
        <dgm:presLayoutVars>
          <dgm:bulletEnabled val="1"/>
        </dgm:presLayoutVars>
      </dgm:prSet>
      <dgm:spPr/>
    </dgm:pt>
    <dgm:pt modelId="{87B37C32-9817-4994-9AA7-7CB21747CE98}" type="pres">
      <dgm:prSet presAssocID="{420FB114-6BEE-4AF6-AEEE-BC8AD4C635C5}" presName="FiveNodes_5" presStyleLbl="node1" presStyleIdx="4" presStyleCnt="5">
        <dgm:presLayoutVars>
          <dgm:bulletEnabled val="1"/>
        </dgm:presLayoutVars>
      </dgm:prSet>
      <dgm:spPr/>
    </dgm:pt>
    <dgm:pt modelId="{1CF8B383-E444-44BA-A766-A378767D9A8A}" type="pres">
      <dgm:prSet presAssocID="{420FB114-6BEE-4AF6-AEEE-BC8AD4C635C5}" presName="FiveConn_1-2" presStyleLbl="fgAccFollowNode1" presStyleIdx="0" presStyleCnt="4">
        <dgm:presLayoutVars>
          <dgm:bulletEnabled val="1"/>
        </dgm:presLayoutVars>
      </dgm:prSet>
      <dgm:spPr/>
    </dgm:pt>
    <dgm:pt modelId="{B9D46D22-E9C2-4973-80E2-8B7A1B6437D8}" type="pres">
      <dgm:prSet presAssocID="{420FB114-6BEE-4AF6-AEEE-BC8AD4C635C5}" presName="FiveConn_2-3" presStyleLbl="fgAccFollowNode1" presStyleIdx="1" presStyleCnt="4">
        <dgm:presLayoutVars>
          <dgm:bulletEnabled val="1"/>
        </dgm:presLayoutVars>
      </dgm:prSet>
      <dgm:spPr/>
    </dgm:pt>
    <dgm:pt modelId="{AFA781FE-C2F4-4068-B664-98E961C153D8}" type="pres">
      <dgm:prSet presAssocID="{420FB114-6BEE-4AF6-AEEE-BC8AD4C635C5}" presName="FiveConn_3-4" presStyleLbl="fgAccFollowNode1" presStyleIdx="2" presStyleCnt="4">
        <dgm:presLayoutVars>
          <dgm:bulletEnabled val="1"/>
        </dgm:presLayoutVars>
      </dgm:prSet>
      <dgm:spPr/>
    </dgm:pt>
    <dgm:pt modelId="{065EF336-6487-4863-9A41-ABA6F0231FC3}" type="pres">
      <dgm:prSet presAssocID="{420FB114-6BEE-4AF6-AEEE-BC8AD4C635C5}" presName="FiveConn_4-5" presStyleLbl="fgAccFollowNode1" presStyleIdx="3" presStyleCnt="4">
        <dgm:presLayoutVars>
          <dgm:bulletEnabled val="1"/>
        </dgm:presLayoutVars>
      </dgm:prSet>
      <dgm:spPr/>
    </dgm:pt>
    <dgm:pt modelId="{BA30C78B-4AE9-4E9F-9A85-A8901CB0BD93}" type="pres">
      <dgm:prSet presAssocID="{420FB114-6BEE-4AF6-AEEE-BC8AD4C635C5}" presName="FiveNodes_1_text" presStyleLbl="node1" presStyleIdx="4" presStyleCnt="5">
        <dgm:presLayoutVars>
          <dgm:bulletEnabled val="1"/>
        </dgm:presLayoutVars>
      </dgm:prSet>
      <dgm:spPr/>
    </dgm:pt>
    <dgm:pt modelId="{BAE76D12-8BE7-40B1-A851-6B1DF9948A42}" type="pres">
      <dgm:prSet presAssocID="{420FB114-6BEE-4AF6-AEEE-BC8AD4C635C5}" presName="FiveNodes_2_text" presStyleLbl="node1" presStyleIdx="4" presStyleCnt="5">
        <dgm:presLayoutVars>
          <dgm:bulletEnabled val="1"/>
        </dgm:presLayoutVars>
      </dgm:prSet>
      <dgm:spPr/>
    </dgm:pt>
    <dgm:pt modelId="{92F219A4-23F4-47D9-8064-C60EF8D04A77}" type="pres">
      <dgm:prSet presAssocID="{420FB114-6BEE-4AF6-AEEE-BC8AD4C635C5}" presName="FiveNodes_3_text" presStyleLbl="node1" presStyleIdx="4" presStyleCnt="5">
        <dgm:presLayoutVars>
          <dgm:bulletEnabled val="1"/>
        </dgm:presLayoutVars>
      </dgm:prSet>
      <dgm:spPr/>
    </dgm:pt>
    <dgm:pt modelId="{B51D5617-CB2F-4775-9039-17A1575356E8}" type="pres">
      <dgm:prSet presAssocID="{420FB114-6BEE-4AF6-AEEE-BC8AD4C635C5}" presName="FiveNodes_4_text" presStyleLbl="node1" presStyleIdx="4" presStyleCnt="5">
        <dgm:presLayoutVars>
          <dgm:bulletEnabled val="1"/>
        </dgm:presLayoutVars>
      </dgm:prSet>
      <dgm:spPr/>
    </dgm:pt>
    <dgm:pt modelId="{B7A32529-B775-440B-97DB-DFF8B44DAD95}" type="pres">
      <dgm:prSet presAssocID="{420FB114-6BEE-4AF6-AEEE-BC8AD4C635C5}" presName="FiveNodes_5_text" presStyleLbl="node1" presStyleIdx="4" presStyleCnt="5">
        <dgm:presLayoutVars>
          <dgm:bulletEnabled val="1"/>
        </dgm:presLayoutVars>
      </dgm:prSet>
      <dgm:spPr/>
    </dgm:pt>
  </dgm:ptLst>
  <dgm:cxnLst>
    <dgm:cxn modelId="{D8DFA606-0C87-458A-BB51-FA58ACD1F4C6}" srcId="{420FB114-6BEE-4AF6-AEEE-BC8AD4C635C5}" destId="{8C64065C-DCE5-4A54-8060-08FF7BE81F4A}" srcOrd="1" destOrd="0" parTransId="{D14A22B1-D408-47F0-8399-C18DF570DC92}" sibTransId="{075023DF-9446-4EB0-8C20-64AA95A2D05F}"/>
    <dgm:cxn modelId="{4E230712-0D75-45A2-A1CF-2471BC80F375}" type="presOf" srcId="{6400873C-2780-4670-A3C0-9522A1FBD93D}" destId="{B7A32529-B775-440B-97DB-DFF8B44DAD95}" srcOrd="1" destOrd="0" presId="urn:microsoft.com/office/officeart/2005/8/layout/vProcess5"/>
    <dgm:cxn modelId="{248C5B1B-EB33-4CE5-8712-7F793678105C}" srcId="{8C64065C-DCE5-4A54-8060-08FF7BE81F4A}" destId="{5860250F-CBC7-4ADA-A203-73DC18C19540}" srcOrd="0" destOrd="0" parTransId="{9018B290-94FC-43A4-B1AA-249F9EEC43B4}" sibTransId="{FB6CC78D-4C56-4B05-B770-C259EF036637}"/>
    <dgm:cxn modelId="{9E68B637-418B-453E-8106-332351B96367}" type="presOf" srcId="{964DEEB7-4AD1-4528-AD4C-E9DBB5CD05E2}" destId="{92F219A4-23F4-47D9-8064-C60EF8D04A77}" srcOrd="1" destOrd="0" presId="urn:microsoft.com/office/officeart/2005/8/layout/vProcess5"/>
    <dgm:cxn modelId="{D8F7FC5E-1BAE-47D3-9E70-7E4A5C6F2935}" type="presOf" srcId="{95A50952-190F-4E29-9320-44F8F5ABE84D}" destId="{AFA781FE-C2F4-4068-B664-98E961C153D8}" srcOrd="0" destOrd="0" presId="urn:microsoft.com/office/officeart/2005/8/layout/vProcess5"/>
    <dgm:cxn modelId="{270BA05F-1269-49F8-A3A1-25115EC1686A}" type="presOf" srcId="{8C64065C-DCE5-4A54-8060-08FF7BE81F4A}" destId="{BAE76D12-8BE7-40B1-A851-6B1DF9948A42}" srcOrd="1" destOrd="0" presId="urn:microsoft.com/office/officeart/2005/8/layout/vProcess5"/>
    <dgm:cxn modelId="{3AB28961-AA5B-4B14-A823-D8F96B006D78}" type="presOf" srcId="{075023DF-9446-4EB0-8C20-64AA95A2D05F}" destId="{B9D46D22-E9C2-4973-80E2-8B7A1B6437D8}" srcOrd="0" destOrd="0" presId="urn:microsoft.com/office/officeart/2005/8/layout/vProcess5"/>
    <dgm:cxn modelId="{3AB53C65-1C60-44DE-BE73-282036661614}" srcId="{420FB114-6BEE-4AF6-AEEE-BC8AD4C635C5}" destId="{964DEEB7-4AD1-4528-AD4C-E9DBB5CD05E2}" srcOrd="2" destOrd="0" parTransId="{214F60DE-1828-459E-BF08-D1AFBF255302}" sibTransId="{95A50952-190F-4E29-9320-44F8F5ABE84D}"/>
    <dgm:cxn modelId="{CD00F449-6281-439F-AFB1-A29A6101EA28}" type="presOf" srcId="{964DEEB7-4AD1-4528-AD4C-E9DBB5CD05E2}" destId="{A42BC798-A439-40DE-9A7F-59295E2BB2E9}" srcOrd="0" destOrd="0" presId="urn:microsoft.com/office/officeart/2005/8/layout/vProcess5"/>
    <dgm:cxn modelId="{E0842A4B-169E-49E2-9584-FA2E56420CB6}" srcId="{420FB114-6BEE-4AF6-AEEE-BC8AD4C635C5}" destId="{463F78A7-CB60-4383-A183-6A5334B24491}" srcOrd="0" destOrd="0" parTransId="{4DD393D5-B9BB-41A3-B28C-9E804AE4318A}" sibTransId="{2067EE36-F258-468B-AC44-6E93BE11EFB4}"/>
    <dgm:cxn modelId="{F9D8864B-256F-4921-A870-FDF7D28C82B0}" type="presOf" srcId="{C63C824F-9C2F-445D-96AD-FC4DC6C55CAB}" destId="{EC8816D1-1B47-4545-B5EA-97B1A4D3D227}" srcOrd="0" destOrd="0" presId="urn:microsoft.com/office/officeart/2005/8/layout/vProcess5"/>
    <dgm:cxn modelId="{4EDA0A4F-C677-4010-B148-1D0FD03AD96B}" type="presOf" srcId="{463F78A7-CB60-4383-A183-6A5334B24491}" destId="{51302BAD-D838-4F3B-8EDD-085262CDF237}" srcOrd="0" destOrd="0" presId="urn:microsoft.com/office/officeart/2005/8/layout/vProcess5"/>
    <dgm:cxn modelId="{CD2C3854-9510-4983-AA04-F7C7CCBE7FAC}" type="presOf" srcId="{C63C824F-9C2F-445D-96AD-FC4DC6C55CAB}" destId="{B51D5617-CB2F-4775-9039-17A1575356E8}" srcOrd="1" destOrd="0" presId="urn:microsoft.com/office/officeart/2005/8/layout/vProcess5"/>
    <dgm:cxn modelId="{953AE07E-E7F5-4D21-85B8-53FA7D18907C}" type="presOf" srcId="{5860250F-CBC7-4ADA-A203-73DC18C19540}" destId="{BAE76D12-8BE7-40B1-A851-6B1DF9948A42}" srcOrd="1" destOrd="1" presId="urn:microsoft.com/office/officeart/2005/8/layout/vProcess5"/>
    <dgm:cxn modelId="{CB57B981-29D4-42D1-831E-BBAC507A5CF0}" srcId="{420FB114-6BEE-4AF6-AEEE-BC8AD4C635C5}" destId="{C63C824F-9C2F-445D-96AD-FC4DC6C55CAB}" srcOrd="3" destOrd="0" parTransId="{8691D37B-244F-4FC2-B127-AB8B4591D7D7}" sibTransId="{73CBC6A5-62B5-4958-A9F8-1EFFCC225A8E}"/>
    <dgm:cxn modelId="{2C4A7D86-C4E2-43B7-95AE-4EDC3638E9ED}" type="presOf" srcId="{463F78A7-CB60-4383-A183-6A5334B24491}" destId="{BA30C78B-4AE9-4E9F-9A85-A8901CB0BD93}" srcOrd="1" destOrd="0" presId="urn:microsoft.com/office/officeart/2005/8/layout/vProcess5"/>
    <dgm:cxn modelId="{95380B88-278E-473C-95C6-61688C53F40D}" srcId="{420FB114-6BEE-4AF6-AEEE-BC8AD4C635C5}" destId="{6400873C-2780-4670-A3C0-9522A1FBD93D}" srcOrd="4" destOrd="0" parTransId="{D365B235-40A9-4438-8C59-18AF6F9DE68A}" sibTransId="{476FB2B8-5C64-46F4-B894-C76DD4DFABC2}"/>
    <dgm:cxn modelId="{4009F58E-F7A9-4F49-82D1-33DF852508B8}" type="presOf" srcId="{8C64065C-DCE5-4A54-8060-08FF7BE81F4A}" destId="{59D77D96-31B6-4D91-BDD0-62B6B5A93EA5}" srcOrd="0" destOrd="0" presId="urn:microsoft.com/office/officeart/2005/8/layout/vProcess5"/>
    <dgm:cxn modelId="{CC1DA7A9-8E61-4EE6-886A-9ED05B3AB07B}" type="presOf" srcId="{6400873C-2780-4670-A3C0-9522A1FBD93D}" destId="{87B37C32-9817-4994-9AA7-7CB21747CE98}" srcOrd="0" destOrd="0" presId="urn:microsoft.com/office/officeart/2005/8/layout/vProcess5"/>
    <dgm:cxn modelId="{F70785F0-EF66-446C-87C6-CFF950395015}" type="presOf" srcId="{2067EE36-F258-468B-AC44-6E93BE11EFB4}" destId="{1CF8B383-E444-44BA-A766-A378767D9A8A}" srcOrd="0" destOrd="0" presId="urn:microsoft.com/office/officeart/2005/8/layout/vProcess5"/>
    <dgm:cxn modelId="{CBF1A3F2-1E17-4530-9B9C-77A1B13A87FF}" type="presOf" srcId="{5860250F-CBC7-4ADA-A203-73DC18C19540}" destId="{59D77D96-31B6-4D91-BDD0-62B6B5A93EA5}" srcOrd="0" destOrd="1" presId="urn:microsoft.com/office/officeart/2005/8/layout/vProcess5"/>
    <dgm:cxn modelId="{7F0A28F3-81FB-4F9D-8824-0C34FC39367D}" type="presOf" srcId="{420FB114-6BEE-4AF6-AEEE-BC8AD4C635C5}" destId="{25501FA2-49F4-4878-B53C-70A4C25B86E6}" srcOrd="0" destOrd="0" presId="urn:microsoft.com/office/officeart/2005/8/layout/vProcess5"/>
    <dgm:cxn modelId="{BFE2DAF7-C439-41E0-81B5-EE3F65D9536A}" type="presOf" srcId="{73CBC6A5-62B5-4958-A9F8-1EFFCC225A8E}" destId="{065EF336-6487-4863-9A41-ABA6F0231FC3}" srcOrd="0" destOrd="0" presId="urn:microsoft.com/office/officeart/2005/8/layout/vProcess5"/>
    <dgm:cxn modelId="{6161D97E-3D09-4ACE-BD12-F3C5CD677609}" type="presParOf" srcId="{25501FA2-49F4-4878-B53C-70A4C25B86E6}" destId="{4E6B0849-0689-4FD3-A7DC-8D02C67A816D}" srcOrd="0" destOrd="0" presId="urn:microsoft.com/office/officeart/2005/8/layout/vProcess5"/>
    <dgm:cxn modelId="{AE11BBFC-E5F3-43C3-AC0E-9295D332588D}" type="presParOf" srcId="{25501FA2-49F4-4878-B53C-70A4C25B86E6}" destId="{51302BAD-D838-4F3B-8EDD-085262CDF237}" srcOrd="1" destOrd="0" presId="urn:microsoft.com/office/officeart/2005/8/layout/vProcess5"/>
    <dgm:cxn modelId="{78E0BC99-DA82-4A99-BD48-ACEFA97B3987}" type="presParOf" srcId="{25501FA2-49F4-4878-B53C-70A4C25B86E6}" destId="{59D77D96-31B6-4D91-BDD0-62B6B5A93EA5}" srcOrd="2" destOrd="0" presId="urn:microsoft.com/office/officeart/2005/8/layout/vProcess5"/>
    <dgm:cxn modelId="{3175F577-104B-4420-9E9A-B2DEF13375C9}" type="presParOf" srcId="{25501FA2-49F4-4878-B53C-70A4C25B86E6}" destId="{A42BC798-A439-40DE-9A7F-59295E2BB2E9}" srcOrd="3" destOrd="0" presId="urn:microsoft.com/office/officeart/2005/8/layout/vProcess5"/>
    <dgm:cxn modelId="{1F165158-D1AD-43D5-85F1-D06CCEF300CB}" type="presParOf" srcId="{25501FA2-49F4-4878-B53C-70A4C25B86E6}" destId="{EC8816D1-1B47-4545-B5EA-97B1A4D3D227}" srcOrd="4" destOrd="0" presId="urn:microsoft.com/office/officeart/2005/8/layout/vProcess5"/>
    <dgm:cxn modelId="{39682247-FCB7-40A9-BCE2-D9EAA278B2AC}" type="presParOf" srcId="{25501FA2-49F4-4878-B53C-70A4C25B86E6}" destId="{87B37C32-9817-4994-9AA7-7CB21747CE98}" srcOrd="5" destOrd="0" presId="urn:microsoft.com/office/officeart/2005/8/layout/vProcess5"/>
    <dgm:cxn modelId="{8E570669-7C4F-482B-9CAC-0C9FCA37C7CB}" type="presParOf" srcId="{25501FA2-49F4-4878-B53C-70A4C25B86E6}" destId="{1CF8B383-E444-44BA-A766-A378767D9A8A}" srcOrd="6" destOrd="0" presId="urn:microsoft.com/office/officeart/2005/8/layout/vProcess5"/>
    <dgm:cxn modelId="{45FB6B18-1278-4737-93DC-1EDF8292AB3B}" type="presParOf" srcId="{25501FA2-49F4-4878-B53C-70A4C25B86E6}" destId="{B9D46D22-E9C2-4973-80E2-8B7A1B6437D8}" srcOrd="7" destOrd="0" presId="urn:microsoft.com/office/officeart/2005/8/layout/vProcess5"/>
    <dgm:cxn modelId="{066D5FAA-620D-457B-807F-1823E8F10363}" type="presParOf" srcId="{25501FA2-49F4-4878-B53C-70A4C25B86E6}" destId="{AFA781FE-C2F4-4068-B664-98E961C153D8}" srcOrd="8" destOrd="0" presId="urn:microsoft.com/office/officeart/2005/8/layout/vProcess5"/>
    <dgm:cxn modelId="{7B87AAF4-B993-419B-8E00-CEFCF81E00C5}" type="presParOf" srcId="{25501FA2-49F4-4878-B53C-70A4C25B86E6}" destId="{065EF336-6487-4863-9A41-ABA6F0231FC3}" srcOrd="9" destOrd="0" presId="urn:microsoft.com/office/officeart/2005/8/layout/vProcess5"/>
    <dgm:cxn modelId="{3949CE89-0741-44BD-80A4-FC493237726F}" type="presParOf" srcId="{25501FA2-49F4-4878-B53C-70A4C25B86E6}" destId="{BA30C78B-4AE9-4E9F-9A85-A8901CB0BD93}" srcOrd="10" destOrd="0" presId="urn:microsoft.com/office/officeart/2005/8/layout/vProcess5"/>
    <dgm:cxn modelId="{1F6A1C3F-9B07-44EA-9962-7200ABABB3F8}" type="presParOf" srcId="{25501FA2-49F4-4878-B53C-70A4C25B86E6}" destId="{BAE76D12-8BE7-40B1-A851-6B1DF9948A42}" srcOrd="11" destOrd="0" presId="urn:microsoft.com/office/officeart/2005/8/layout/vProcess5"/>
    <dgm:cxn modelId="{39AEA829-4C91-457F-A595-7FAB4A10F3FB}" type="presParOf" srcId="{25501FA2-49F4-4878-B53C-70A4C25B86E6}" destId="{92F219A4-23F4-47D9-8064-C60EF8D04A77}" srcOrd="12" destOrd="0" presId="urn:microsoft.com/office/officeart/2005/8/layout/vProcess5"/>
    <dgm:cxn modelId="{A6AEA92C-F87D-41FA-BAA1-5D4A80F42D4C}" type="presParOf" srcId="{25501FA2-49F4-4878-B53C-70A4C25B86E6}" destId="{B51D5617-CB2F-4775-9039-17A1575356E8}" srcOrd="13" destOrd="0" presId="urn:microsoft.com/office/officeart/2005/8/layout/vProcess5"/>
    <dgm:cxn modelId="{9D414E14-3B24-4602-B6B7-2EF3695DEFBC}" type="presParOf" srcId="{25501FA2-49F4-4878-B53C-70A4C25B86E6}" destId="{B7A32529-B775-440B-97DB-DFF8B44DAD95}"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302BAD-D838-4F3B-8EDD-085262CDF237}">
      <dsp:nvSpPr>
        <dsp:cNvPr id="0" name=""/>
        <dsp:cNvSpPr/>
      </dsp:nvSpPr>
      <dsp:spPr>
        <a:xfrm>
          <a:off x="0" y="0"/>
          <a:ext cx="7204202" cy="79095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dirty="0"/>
            <a:t>VISION &amp; MISSION</a:t>
          </a:r>
          <a:endParaRPr lang="en-US" sz="1500" kern="1200" dirty="0"/>
        </a:p>
      </dsp:txBody>
      <dsp:txXfrm>
        <a:off x="23166" y="23166"/>
        <a:ext cx="6258157" cy="744624"/>
      </dsp:txXfrm>
    </dsp:sp>
    <dsp:sp modelId="{59D77D96-31B6-4D91-BDD0-62B6B5A93EA5}">
      <dsp:nvSpPr>
        <dsp:cNvPr id="0" name=""/>
        <dsp:cNvSpPr/>
      </dsp:nvSpPr>
      <dsp:spPr>
        <a:xfrm>
          <a:off x="537976" y="900811"/>
          <a:ext cx="7204202" cy="790956"/>
        </a:xfrm>
        <a:prstGeom prst="roundRect">
          <a:avLst>
            <a:gd name="adj" fmla="val 10000"/>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endParaRPr lang="en-US" sz="1500" kern="1200" dirty="0"/>
        </a:p>
        <a:p>
          <a:pPr marL="114300" lvl="1" indent="-114300" algn="l" defTabSz="533400">
            <a:lnSpc>
              <a:spcPct val="90000"/>
            </a:lnSpc>
            <a:spcBef>
              <a:spcPct val="0"/>
            </a:spcBef>
            <a:spcAft>
              <a:spcPct val="15000"/>
            </a:spcAft>
            <a:buChar char="•"/>
          </a:pPr>
          <a:r>
            <a:rPr lang="en-IN" sz="1200" kern="1200" dirty="0"/>
            <a:t>To create an eco-system where students can get trained in latest and up to date emerging tools and technologies.•</a:t>
          </a:r>
          <a:endParaRPr lang="en-US" sz="1200" kern="1200" dirty="0"/>
        </a:p>
      </dsp:txBody>
      <dsp:txXfrm>
        <a:off x="561142" y="923977"/>
        <a:ext cx="6105772" cy="744624"/>
      </dsp:txXfrm>
    </dsp:sp>
    <dsp:sp modelId="{A42BC798-A439-40DE-9A7F-59295E2BB2E9}">
      <dsp:nvSpPr>
        <dsp:cNvPr id="0" name=""/>
        <dsp:cNvSpPr/>
      </dsp:nvSpPr>
      <dsp:spPr>
        <a:xfrm>
          <a:off x="1075952" y="1801622"/>
          <a:ext cx="7204202" cy="790956"/>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Facilitate cooperation between industry and academia.•	</a:t>
          </a:r>
          <a:endParaRPr lang="en-US" sz="1500" kern="1200"/>
        </a:p>
      </dsp:txBody>
      <dsp:txXfrm>
        <a:off x="1099118" y="1824788"/>
        <a:ext cx="6105772" cy="744624"/>
      </dsp:txXfrm>
    </dsp:sp>
    <dsp:sp modelId="{EC8816D1-1B47-4545-B5EA-97B1A4D3D227}">
      <dsp:nvSpPr>
        <dsp:cNvPr id="0" name=""/>
        <dsp:cNvSpPr/>
      </dsp:nvSpPr>
      <dsp:spPr>
        <a:xfrm>
          <a:off x="1613928" y="2702433"/>
          <a:ext cx="7204202" cy="790956"/>
        </a:xfrm>
        <a:prstGeom prst="roundRect">
          <a:avLst>
            <a:gd name="adj" fmla="val 10000"/>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To create awareness and participation across various domains.</a:t>
          </a:r>
          <a:endParaRPr lang="en-US" sz="1500" kern="1200"/>
        </a:p>
      </dsp:txBody>
      <dsp:txXfrm>
        <a:off x="1637094" y="2725599"/>
        <a:ext cx="6105772" cy="744624"/>
      </dsp:txXfrm>
    </dsp:sp>
    <dsp:sp modelId="{87B37C32-9817-4994-9AA7-7CB21747CE98}">
      <dsp:nvSpPr>
        <dsp:cNvPr id="0" name=""/>
        <dsp:cNvSpPr/>
      </dsp:nvSpPr>
      <dsp:spPr>
        <a:xfrm>
          <a:off x="2151904" y="3603244"/>
          <a:ext cx="7204202" cy="790956"/>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•To help the students attain world class standards of competence and excellence.</a:t>
          </a:r>
          <a:endParaRPr lang="en-US" sz="1500" kern="1200"/>
        </a:p>
      </dsp:txBody>
      <dsp:txXfrm>
        <a:off x="2175070" y="3626410"/>
        <a:ext cx="6105772" cy="744624"/>
      </dsp:txXfrm>
    </dsp:sp>
    <dsp:sp modelId="{1CF8B383-E444-44BA-A766-A378767D9A8A}">
      <dsp:nvSpPr>
        <dsp:cNvPr id="0" name=""/>
        <dsp:cNvSpPr/>
      </dsp:nvSpPr>
      <dsp:spPr>
        <a:xfrm>
          <a:off x="6690080" y="577837"/>
          <a:ext cx="514121" cy="514121"/>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6805757" y="577837"/>
        <a:ext cx="282767" cy="386876"/>
      </dsp:txXfrm>
    </dsp:sp>
    <dsp:sp modelId="{B9D46D22-E9C2-4973-80E2-8B7A1B6437D8}">
      <dsp:nvSpPr>
        <dsp:cNvPr id="0" name=""/>
        <dsp:cNvSpPr/>
      </dsp:nvSpPr>
      <dsp:spPr>
        <a:xfrm>
          <a:off x="7228057" y="1478648"/>
          <a:ext cx="514121" cy="514121"/>
        </a:xfrm>
        <a:prstGeom prst="downArrow">
          <a:avLst>
            <a:gd name="adj1" fmla="val 55000"/>
            <a:gd name="adj2" fmla="val 45000"/>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IN" sz="2300" kern="1200"/>
        </a:p>
      </dsp:txBody>
      <dsp:txXfrm>
        <a:off x="7343734" y="1478648"/>
        <a:ext cx="282767" cy="386876"/>
      </dsp:txXfrm>
    </dsp:sp>
    <dsp:sp modelId="{AFA781FE-C2F4-4068-B664-98E961C153D8}">
      <dsp:nvSpPr>
        <dsp:cNvPr id="0" name=""/>
        <dsp:cNvSpPr/>
      </dsp:nvSpPr>
      <dsp:spPr>
        <a:xfrm>
          <a:off x="7766033" y="2366276"/>
          <a:ext cx="514121" cy="514121"/>
        </a:xfrm>
        <a:prstGeom prst="downArrow">
          <a:avLst>
            <a:gd name="adj1" fmla="val 55000"/>
            <a:gd name="adj2" fmla="val 45000"/>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881710" y="2366276"/>
        <a:ext cx="282767" cy="386876"/>
      </dsp:txXfrm>
    </dsp:sp>
    <dsp:sp modelId="{065EF336-6487-4863-9A41-ABA6F0231FC3}">
      <dsp:nvSpPr>
        <dsp:cNvPr id="0" name=""/>
        <dsp:cNvSpPr/>
      </dsp:nvSpPr>
      <dsp:spPr>
        <a:xfrm>
          <a:off x="8304009" y="3275876"/>
          <a:ext cx="514121" cy="514121"/>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419686" y="3275876"/>
        <a:ext cx="282767" cy="38687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4E405-1C30-416A-AD5B-80B7E6B71C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EE7063A-D43B-445D-9B3D-97CC8634E2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A8817C1-A4BB-443F-9AC9-B3DA21EF9DDA}"/>
              </a:ext>
            </a:extLst>
          </p:cNvPr>
          <p:cNvSpPr>
            <a:spLocks noGrp="1"/>
          </p:cNvSpPr>
          <p:nvPr>
            <p:ph type="dt" sz="half" idx="10"/>
          </p:nvPr>
        </p:nvSpPr>
        <p:spPr/>
        <p:txBody>
          <a:bodyPr/>
          <a:lstStyle/>
          <a:p>
            <a:fld id="{6C30B275-B231-4676-9F7E-1FB444567D0B}" type="datetimeFigureOut">
              <a:rPr lang="en-IN" smtClean="0"/>
              <a:t>22-11-2022</a:t>
            </a:fld>
            <a:endParaRPr lang="en-IN"/>
          </a:p>
        </p:txBody>
      </p:sp>
      <p:sp>
        <p:nvSpPr>
          <p:cNvPr id="5" name="Footer Placeholder 4">
            <a:extLst>
              <a:ext uri="{FF2B5EF4-FFF2-40B4-BE49-F238E27FC236}">
                <a16:creationId xmlns:a16="http://schemas.microsoft.com/office/drawing/2014/main" id="{6800D080-F52B-4050-B4C1-B571FE0CEE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533E4A-B144-47D1-BC49-583C956E5D56}"/>
              </a:ext>
            </a:extLst>
          </p:cNvPr>
          <p:cNvSpPr>
            <a:spLocks noGrp="1"/>
          </p:cNvSpPr>
          <p:nvPr>
            <p:ph type="sldNum" sz="quarter" idx="12"/>
          </p:nvPr>
        </p:nvSpPr>
        <p:spPr/>
        <p:txBody>
          <a:bodyPr/>
          <a:lstStyle/>
          <a:p>
            <a:fld id="{75AACDF5-EBEE-4BE6-90CD-F40C9B6A0F6B}" type="slidenum">
              <a:rPr lang="en-IN" smtClean="0"/>
              <a:t>‹#›</a:t>
            </a:fld>
            <a:endParaRPr lang="en-IN"/>
          </a:p>
        </p:txBody>
      </p:sp>
    </p:spTree>
    <p:extLst>
      <p:ext uri="{BB962C8B-B14F-4D97-AF65-F5344CB8AC3E}">
        <p14:creationId xmlns:p14="http://schemas.microsoft.com/office/powerpoint/2010/main" val="3803326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5FEE1-E406-422E-8B9A-1F36BD8DC7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968347-F0D2-4ED5-AE89-84842182FE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871820-9261-4015-B7DE-FCB41AC41F21}"/>
              </a:ext>
            </a:extLst>
          </p:cNvPr>
          <p:cNvSpPr>
            <a:spLocks noGrp="1"/>
          </p:cNvSpPr>
          <p:nvPr>
            <p:ph type="dt" sz="half" idx="10"/>
          </p:nvPr>
        </p:nvSpPr>
        <p:spPr/>
        <p:txBody>
          <a:bodyPr/>
          <a:lstStyle/>
          <a:p>
            <a:fld id="{6C30B275-B231-4676-9F7E-1FB444567D0B}" type="datetimeFigureOut">
              <a:rPr lang="en-IN" smtClean="0"/>
              <a:t>22-11-2022</a:t>
            </a:fld>
            <a:endParaRPr lang="en-IN"/>
          </a:p>
        </p:txBody>
      </p:sp>
      <p:sp>
        <p:nvSpPr>
          <p:cNvPr id="5" name="Footer Placeholder 4">
            <a:extLst>
              <a:ext uri="{FF2B5EF4-FFF2-40B4-BE49-F238E27FC236}">
                <a16:creationId xmlns:a16="http://schemas.microsoft.com/office/drawing/2014/main" id="{7F9851C3-D512-4801-B76E-06B9017E6D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DBB4FA-A8EF-4DCA-9910-C2BAB8BFC1A8}"/>
              </a:ext>
            </a:extLst>
          </p:cNvPr>
          <p:cNvSpPr>
            <a:spLocks noGrp="1"/>
          </p:cNvSpPr>
          <p:nvPr>
            <p:ph type="sldNum" sz="quarter" idx="12"/>
          </p:nvPr>
        </p:nvSpPr>
        <p:spPr/>
        <p:txBody>
          <a:bodyPr/>
          <a:lstStyle/>
          <a:p>
            <a:fld id="{75AACDF5-EBEE-4BE6-90CD-F40C9B6A0F6B}" type="slidenum">
              <a:rPr lang="en-IN" smtClean="0"/>
              <a:t>‹#›</a:t>
            </a:fld>
            <a:endParaRPr lang="en-IN"/>
          </a:p>
        </p:txBody>
      </p:sp>
    </p:spTree>
    <p:extLst>
      <p:ext uri="{BB962C8B-B14F-4D97-AF65-F5344CB8AC3E}">
        <p14:creationId xmlns:p14="http://schemas.microsoft.com/office/powerpoint/2010/main" val="407411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75261D-E6BA-42A4-B7D0-2E3DE59160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BD5275-9196-4D4A-9AD7-1EDEF807AF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A1BABA-D268-4BBC-9BDB-7F9C6F194C2C}"/>
              </a:ext>
            </a:extLst>
          </p:cNvPr>
          <p:cNvSpPr>
            <a:spLocks noGrp="1"/>
          </p:cNvSpPr>
          <p:nvPr>
            <p:ph type="dt" sz="half" idx="10"/>
          </p:nvPr>
        </p:nvSpPr>
        <p:spPr/>
        <p:txBody>
          <a:bodyPr/>
          <a:lstStyle/>
          <a:p>
            <a:fld id="{6C30B275-B231-4676-9F7E-1FB444567D0B}" type="datetimeFigureOut">
              <a:rPr lang="en-IN" smtClean="0"/>
              <a:t>22-11-2022</a:t>
            </a:fld>
            <a:endParaRPr lang="en-IN"/>
          </a:p>
        </p:txBody>
      </p:sp>
      <p:sp>
        <p:nvSpPr>
          <p:cNvPr id="5" name="Footer Placeholder 4">
            <a:extLst>
              <a:ext uri="{FF2B5EF4-FFF2-40B4-BE49-F238E27FC236}">
                <a16:creationId xmlns:a16="http://schemas.microsoft.com/office/drawing/2014/main" id="{C1F443DB-50CD-45A5-A340-E02ADF5AC3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E03237-0905-452B-98D4-C93674A8910E}"/>
              </a:ext>
            </a:extLst>
          </p:cNvPr>
          <p:cNvSpPr>
            <a:spLocks noGrp="1"/>
          </p:cNvSpPr>
          <p:nvPr>
            <p:ph type="sldNum" sz="quarter" idx="12"/>
          </p:nvPr>
        </p:nvSpPr>
        <p:spPr/>
        <p:txBody>
          <a:bodyPr/>
          <a:lstStyle/>
          <a:p>
            <a:fld id="{75AACDF5-EBEE-4BE6-90CD-F40C9B6A0F6B}" type="slidenum">
              <a:rPr lang="en-IN" smtClean="0"/>
              <a:t>‹#›</a:t>
            </a:fld>
            <a:endParaRPr lang="en-IN"/>
          </a:p>
        </p:txBody>
      </p:sp>
    </p:spTree>
    <p:extLst>
      <p:ext uri="{BB962C8B-B14F-4D97-AF65-F5344CB8AC3E}">
        <p14:creationId xmlns:p14="http://schemas.microsoft.com/office/powerpoint/2010/main" val="3650160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A0B4F-654F-4443-9438-8B27253750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E051A5-4D82-44CB-A3C1-2FCDE950F9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A86DD0-E234-4E23-9E1A-7C1E670944F3}"/>
              </a:ext>
            </a:extLst>
          </p:cNvPr>
          <p:cNvSpPr>
            <a:spLocks noGrp="1"/>
          </p:cNvSpPr>
          <p:nvPr>
            <p:ph type="dt" sz="half" idx="10"/>
          </p:nvPr>
        </p:nvSpPr>
        <p:spPr/>
        <p:txBody>
          <a:bodyPr/>
          <a:lstStyle/>
          <a:p>
            <a:fld id="{6C30B275-B231-4676-9F7E-1FB444567D0B}" type="datetimeFigureOut">
              <a:rPr lang="en-IN" smtClean="0"/>
              <a:t>22-11-2022</a:t>
            </a:fld>
            <a:endParaRPr lang="en-IN"/>
          </a:p>
        </p:txBody>
      </p:sp>
      <p:sp>
        <p:nvSpPr>
          <p:cNvPr id="5" name="Footer Placeholder 4">
            <a:extLst>
              <a:ext uri="{FF2B5EF4-FFF2-40B4-BE49-F238E27FC236}">
                <a16:creationId xmlns:a16="http://schemas.microsoft.com/office/drawing/2014/main" id="{0D66F145-8326-4321-90F1-DFBE62E79F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018228-3358-4D3A-BBAC-A66D40BE71B8}"/>
              </a:ext>
            </a:extLst>
          </p:cNvPr>
          <p:cNvSpPr>
            <a:spLocks noGrp="1"/>
          </p:cNvSpPr>
          <p:nvPr>
            <p:ph type="sldNum" sz="quarter" idx="12"/>
          </p:nvPr>
        </p:nvSpPr>
        <p:spPr/>
        <p:txBody>
          <a:bodyPr/>
          <a:lstStyle/>
          <a:p>
            <a:fld id="{75AACDF5-EBEE-4BE6-90CD-F40C9B6A0F6B}" type="slidenum">
              <a:rPr lang="en-IN" smtClean="0"/>
              <a:t>‹#›</a:t>
            </a:fld>
            <a:endParaRPr lang="en-IN"/>
          </a:p>
        </p:txBody>
      </p:sp>
    </p:spTree>
    <p:extLst>
      <p:ext uri="{BB962C8B-B14F-4D97-AF65-F5344CB8AC3E}">
        <p14:creationId xmlns:p14="http://schemas.microsoft.com/office/powerpoint/2010/main" val="127458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CDBB0-8478-47CD-9773-BD0859186D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9EBF48-CF01-4A8E-8D1F-8B6828D514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74491D-DF63-46A7-B763-7B9CB22141BD}"/>
              </a:ext>
            </a:extLst>
          </p:cNvPr>
          <p:cNvSpPr>
            <a:spLocks noGrp="1"/>
          </p:cNvSpPr>
          <p:nvPr>
            <p:ph type="dt" sz="half" idx="10"/>
          </p:nvPr>
        </p:nvSpPr>
        <p:spPr/>
        <p:txBody>
          <a:bodyPr/>
          <a:lstStyle/>
          <a:p>
            <a:fld id="{6C30B275-B231-4676-9F7E-1FB444567D0B}" type="datetimeFigureOut">
              <a:rPr lang="en-IN" smtClean="0"/>
              <a:t>22-11-2022</a:t>
            </a:fld>
            <a:endParaRPr lang="en-IN"/>
          </a:p>
        </p:txBody>
      </p:sp>
      <p:sp>
        <p:nvSpPr>
          <p:cNvPr id="5" name="Footer Placeholder 4">
            <a:extLst>
              <a:ext uri="{FF2B5EF4-FFF2-40B4-BE49-F238E27FC236}">
                <a16:creationId xmlns:a16="http://schemas.microsoft.com/office/drawing/2014/main" id="{A23A9BD5-F08D-430F-937A-9121435F27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7EA16B-4CCA-47F6-A0F2-D6268136F664}"/>
              </a:ext>
            </a:extLst>
          </p:cNvPr>
          <p:cNvSpPr>
            <a:spLocks noGrp="1"/>
          </p:cNvSpPr>
          <p:nvPr>
            <p:ph type="sldNum" sz="quarter" idx="12"/>
          </p:nvPr>
        </p:nvSpPr>
        <p:spPr/>
        <p:txBody>
          <a:bodyPr/>
          <a:lstStyle/>
          <a:p>
            <a:fld id="{75AACDF5-EBEE-4BE6-90CD-F40C9B6A0F6B}" type="slidenum">
              <a:rPr lang="en-IN" smtClean="0"/>
              <a:t>‹#›</a:t>
            </a:fld>
            <a:endParaRPr lang="en-IN"/>
          </a:p>
        </p:txBody>
      </p:sp>
    </p:spTree>
    <p:extLst>
      <p:ext uri="{BB962C8B-B14F-4D97-AF65-F5344CB8AC3E}">
        <p14:creationId xmlns:p14="http://schemas.microsoft.com/office/powerpoint/2010/main" val="3100541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E163-9E76-46E9-A758-E6724EC918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5B0152-2249-457A-B33D-034F5C7E2B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FC0AC6-E5C7-491F-82FE-117B66F10E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6B59FA2-47B9-4536-9936-2CDCB611C92C}"/>
              </a:ext>
            </a:extLst>
          </p:cNvPr>
          <p:cNvSpPr>
            <a:spLocks noGrp="1"/>
          </p:cNvSpPr>
          <p:nvPr>
            <p:ph type="dt" sz="half" idx="10"/>
          </p:nvPr>
        </p:nvSpPr>
        <p:spPr/>
        <p:txBody>
          <a:bodyPr/>
          <a:lstStyle/>
          <a:p>
            <a:fld id="{6C30B275-B231-4676-9F7E-1FB444567D0B}" type="datetimeFigureOut">
              <a:rPr lang="en-IN" smtClean="0"/>
              <a:t>22-11-2022</a:t>
            </a:fld>
            <a:endParaRPr lang="en-IN"/>
          </a:p>
        </p:txBody>
      </p:sp>
      <p:sp>
        <p:nvSpPr>
          <p:cNvPr id="6" name="Footer Placeholder 5">
            <a:extLst>
              <a:ext uri="{FF2B5EF4-FFF2-40B4-BE49-F238E27FC236}">
                <a16:creationId xmlns:a16="http://schemas.microsoft.com/office/drawing/2014/main" id="{2BD42E33-8DAF-4BD5-9018-4F087935F6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29AC95-3D15-473D-9593-EB027D9EFADE}"/>
              </a:ext>
            </a:extLst>
          </p:cNvPr>
          <p:cNvSpPr>
            <a:spLocks noGrp="1"/>
          </p:cNvSpPr>
          <p:nvPr>
            <p:ph type="sldNum" sz="quarter" idx="12"/>
          </p:nvPr>
        </p:nvSpPr>
        <p:spPr/>
        <p:txBody>
          <a:bodyPr/>
          <a:lstStyle/>
          <a:p>
            <a:fld id="{75AACDF5-EBEE-4BE6-90CD-F40C9B6A0F6B}" type="slidenum">
              <a:rPr lang="en-IN" smtClean="0"/>
              <a:t>‹#›</a:t>
            </a:fld>
            <a:endParaRPr lang="en-IN"/>
          </a:p>
        </p:txBody>
      </p:sp>
    </p:spTree>
    <p:extLst>
      <p:ext uri="{BB962C8B-B14F-4D97-AF65-F5344CB8AC3E}">
        <p14:creationId xmlns:p14="http://schemas.microsoft.com/office/powerpoint/2010/main" val="3953429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F3AC3-0A2F-4C87-BF97-9E4BBE715F6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6E0368-3CFF-426B-AFA0-D8CA2A70AA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5177F2-93B6-46B3-9A98-4D4FF2287E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BF54EE7-3AE5-45EC-9507-678914110B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E142AD-EE43-4FAC-9643-38D01C1DC0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F1FA885-A4BF-4717-A53E-743D5DB9AB67}"/>
              </a:ext>
            </a:extLst>
          </p:cNvPr>
          <p:cNvSpPr>
            <a:spLocks noGrp="1"/>
          </p:cNvSpPr>
          <p:nvPr>
            <p:ph type="dt" sz="half" idx="10"/>
          </p:nvPr>
        </p:nvSpPr>
        <p:spPr/>
        <p:txBody>
          <a:bodyPr/>
          <a:lstStyle/>
          <a:p>
            <a:fld id="{6C30B275-B231-4676-9F7E-1FB444567D0B}" type="datetimeFigureOut">
              <a:rPr lang="en-IN" smtClean="0"/>
              <a:t>22-11-2022</a:t>
            </a:fld>
            <a:endParaRPr lang="en-IN"/>
          </a:p>
        </p:txBody>
      </p:sp>
      <p:sp>
        <p:nvSpPr>
          <p:cNvPr id="8" name="Footer Placeholder 7">
            <a:extLst>
              <a:ext uri="{FF2B5EF4-FFF2-40B4-BE49-F238E27FC236}">
                <a16:creationId xmlns:a16="http://schemas.microsoft.com/office/drawing/2014/main" id="{EB69FAA3-3870-4920-88D7-E031CD1DFD0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7A462D3-89DB-41D4-8AE2-27A040914ED8}"/>
              </a:ext>
            </a:extLst>
          </p:cNvPr>
          <p:cNvSpPr>
            <a:spLocks noGrp="1"/>
          </p:cNvSpPr>
          <p:nvPr>
            <p:ph type="sldNum" sz="quarter" idx="12"/>
          </p:nvPr>
        </p:nvSpPr>
        <p:spPr/>
        <p:txBody>
          <a:bodyPr/>
          <a:lstStyle/>
          <a:p>
            <a:fld id="{75AACDF5-EBEE-4BE6-90CD-F40C9B6A0F6B}" type="slidenum">
              <a:rPr lang="en-IN" smtClean="0"/>
              <a:t>‹#›</a:t>
            </a:fld>
            <a:endParaRPr lang="en-IN"/>
          </a:p>
        </p:txBody>
      </p:sp>
    </p:spTree>
    <p:extLst>
      <p:ext uri="{BB962C8B-B14F-4D97-AF65-F5344CB8AC3E}">
        <p14:creationId xmlns:p14="http://schemas.microsoft.com/office/powerpoint/2010/main" val="437125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DB07-BEB0-4778-9A4F-8CDE1B79DC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4D13D4-8DE7-4213-8039-2DB61D7092B1}"/>
              </a:ext>
            </a:extLst>
          </p:cNvPr>
          <p:cNvSpPr>
            <a:spLocks noGrp="1"/>
          </p:cNvSpPr>
          <p:nvPr>
            <p:ph type="dt" sz="half" idx="10"/>
          </p:nvPr>
        </p:nvSpPr>
        <p:spPr/>
        <p:txBody>
          <a:bodyPr/>
          <a:lstStyle/>
          <a:p>
            <a:fld id="{6C30B275-B231-4676-9F7E-1FB444567D0B}" type="datetimeFigureOut">
              <a:rPr lang="en-IN" smtClean="0"/>
              <a:t>22-11-2022</a:t>
            </a:fld>
            <a:endParaRPr lang="en-IN"/>
          </a:p>
        </p:txBody>
      </p:sp>
      <p:sp>
        <p:nvSpPr>
          <p:cNvPr id="4" name="Footer Placeholder 3">
            <a:extLst>
              <a:ext uri="{FF2B5EF4-FFF2-40B4-BE49-F238E27FC236}">
                <a16:creationId xmlns:a16="http://schemas.microsoft.com/office/drawing/2014/main" id="{11D26E51-B1E5-445F-A2EA-FAA8620CEF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668E967-C4A4-4D66-9452-A340605E1EA0}"/>
              </a:ext>
            </a:extLst>
          </p:cNvPr>
          <p:cNvSpPr>
            <a:spLocks noGrp="1"/>
          </p:cNvSpPr>
          <p:nvPr>
            <p:ph type="sldNum" sz="quarter" idx="12"/>
          </p:nvPr>
        </p:nvSpPr>
        <p:spPr/>
        <p:txBody>
          <a:bodyPr/>
          <a:lstStyle/>
          <a:p>
            <a:fld id="{75AACDF5-EBEE-4BE6-90CD-F40C9B6A0F6B}" type="slidenum">
              <a:rPr lang="en-IN" smtClean="0"/>
              <a:t>‹#›</a:t>
            </a:fld>
            <a:endParaRPr lang="en-IN"/>
          </a:p>
        </p:txBody>
      </p:sp>
    </p:spTree>
    <p:extLst>
      <p:ext uri="{BB962C8B-B14F-4D97-AF65-F5344CB8AC3E}">
        <p14:creationId xmlns:p14="http://schemas.microsoft.com/office/powerpoint/2010/main" val="1742816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E1DF1E-4E3A-4CEE-AEA2-382A48DAFDD2}"/>
              </a:ext>
            </a:extLst>
          </p:cNvPr>
          <p:cNvSpPr>
            <a:spLocks noGrp="1"/>
          </p:cNvSpPr>
          <p:nvPr>
            <p:ph type="dt" sz="half" idx="10"/>
          </p:nvPr>
        </p:nvSpPr>
        <p:spPr/>
        <p:txBody>
          <a:bodyPr/>
          <a:lstStyle/>
          <a:p>
            <a:fld id="{6C30B275-B231-4676-9F7E-1FB444567D0B}" type="datetimeFigureOut">
              <a:rPr lang="en-IN" smtClean="0"/>
              <a:t>22-11-2022</a:t>
            </a:fld>
            <a:endParaRPr lang="en-IN"/>
          </a:p>
        </p:txBody>
      </p:sp>
      <p:sp>
        <p:nvSpPr>
          <p:cNvPr id="3" name="Footer Placeholder 2">
            <a:extLst>
              <a:ext uri="{FF2B5EF4-FFF2-40B4-BE49-F238E27FC236}">
                <a16:creationId xmlns:a16="http://schemas.microsoft.com/office/drawing/2014/main" id="{BD45511C-AF57-4458-B7CD-B47CD2ADF33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5FC7F83-8218-4C46-96CB-5574A82237C8}"/>
              </a:ext>
            </a:extLst>
          </p:cNvPr>
          <p:cNvSpPr>
            <a:spLocks noGrp="1"/>
          </p:cNvSpPr>
          <p:nvPr>
            <p:ph type="sldNum" sz="quarter" idx="12"/>
          </p:nvPr>
        </p:nvSpPr>
        <p:spPr/>
        <p:txBody>
          <a:bodyPr/>
          <a:lstStyle/>
          <a:p>
            <a:fld id="{75AACDF5-EBEE-4BE6-90CD-F40C9B6A0F6B}" type="slidenum">
              <a:rPr lang="en-IN" smtClean="0"/>
              <a:t>‹#›</a:t>
            </a:fld>
            <a:endParaRPr lang="en-IN"/>
          </a:p>
        </p:txBody>
      </p:sp>
    </p:spTree>
    <p:extLst>
      <p:ext uri="{BB962C8B-B14F-4D97-AF65-F5344CB8AC3E}">
        <p14:creationId xmlns:p14="http://schemas.microsoft.com/office/powerpoint/2010/main" val="4125086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4DDC6-BB75-4CE9-AA8B-1E9DBCAFA7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57826AB-4E5D-4280-BD3A-ADABE89B34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C8CC14F-2F60-4B86-80E0-A2CDF0DD10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D19DA5-0F3D-49DC-A715-8585959CA8F5}"/>
              </a:ext>
            </a:extLst>
          </p:cNvPr>
          <p:cNvSpPr>
            <a:spLocks noGrp="1"/>
          </p:cNvSpPr>
          <p:nvPr>
            <p:ph type="dt" sz="half" idx="10"/>
          </p:nvPr>
        </p:nvSpPr>
        <p:spPr/>
        <p:txBody>
          <a:bodyPr/>
          <a:lstStyle/>
          <a:p>
            <a:fld id="{6C30B275-B231-4676-9F7E-1FB444567D0B}" type="datetimeFigureOut">
              <a:rPr lang="en-IN" smtClean="0"/>
              <a:t>22-11-2022</a:t>
            </a:fld>
            <a:endParaRPr lang="en-IN"/>
          </a:p>
        </p:txBody>
      </p:sp>
      <p:sp>
        <p:nvSpPr>
          <p:cNvPr id="6" name="Footer Placeholder 5">
            <a:extLst>
              <a:ext uri="{FF2B5EF4-FFF2-40B4-BE49-F238E27FC236}">
                <a16:creationId xmlns:a16="http://schemas.microsoft.com/office/drawing/2014/main" id="{0E99192C-CCE1-488C-8CD2-3DD579AB5D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49E3B6-20AA-4170-97B3-CFDF132D6321}"/>
              </a:ext>
            </a:extLst>
          </p:cNvPr>
          <p:cNvSpPr>
            <a:spLocks noGrp="1"/>
          </p:cNvSpPr>
          <p:nvPr>
            <p:ph type="sldNum" sz="quarter" idx="12"/>
          </p:nvPr>
        </p:nvSpPr>
        <p:spPr/>
        <p:txBody>
          <a:bodyPr/>
          <a:lstStyle/>
          <a:p>
            <a:fld id="{75AACDF5-EBEE-4BE6-90CD-F40C9B6A0F6B}" type="slidenum">
              <a:rPr lang="en-IN" smtClean="0"/>
              <a:t>‹#›</a:t>
            </a:fld>
            <a:endParaRPr lang="en-IN"/>
          </a:p>
        </p:txBody>
      </p:sp>
    </p:spTree>
    <p:extLst>
      <p:ext uri="{BB962C8B-B14F-4D97-AF65-F5344CB8AC3E}">
        <p14:creationId xmlns:p14="http://schemas.microsoft.com/office/powerpoint/2010/main" val="507534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55157-45E0-408E-8D35-8856FAB52D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B3A4C16-1422-4878-9892-B08AA1C015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399A916-C6DB-4145-BC1F-33EB72AF83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D80866-0554-42BC-A606-DC7949774EA5}"/>
              </a:ext>
            </a:extLst>
          </p:cNvPr>
          <p:cNvSpPr>
            <a:spLocks noGrp="1"/>
          </p:cNvSpPr>
          <p:nvPr>
            <p:ph type="dt" sz="half" idx="10"/>
          </p:nvPr>
        </p:nvSpPr>
        <p:spPr/>
        <p:txBody>
          <a:bodyPr/>
          <a:lstStyle/>
          <a:p>
            <a:fld id="{6C30B275-B231-4676-9F7E-1FB444567D0B}" type="datetimeFigureOut">
              <a:rPr lang="en-IN" smtClean="0"/>
              <a:t>22-11-2022</a:t>
            </a:fld>
            <a:endParaRPr lang="en-IN"/>
          </a:p>
        </p:txBody>
      </p:sp>
      <p:sp>
        <p:nvSpPr>
          <p:cNvPr id="6" name="Footer Placeholder 5">
            <a:extLst>
              <a:ext uri="{FF2B5EF4-FFF2-40B4-BE49-F238E27FC236}">
                <a16:creationId xmlns:a16="http://schemas.microsoft.com/office/drawing/2014/main" id="{156B0FBF-E003-4DFD-B959-5C505FB043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C49E92-B01A-422F-8C0D-D568C1E3804D}"/>
              </a:ext>
            </a:extLst>
          </p:cNvPr>
          <p:cNvSpPr>
            <a:spLocks noGrp="1"/>
          </p:cNvSpPr>
          <p:nvPr>
            <p:ph type="sldNum" sz="quarter" idx="12"/>
          </p:nvPr>
        </p:nvSpPr>
        <p:spPr/>
        <p:txBody>
          <a:bodyPr/>
          <a:lstStyle/>
          <a:p>
            <a:fld id="{75AACDF5-EBEE-4BE6-90CD-F40C9B6A0F6B}" type="slidenum">
              <a:rPr lang="en-IN" smtClean="0"/>
              <a:t>‹#›</a:t>
            </a:fld>
            <a:endParaRPr lang="en-IN"/>
          </a:p>
        </p:txBody>
      </p:sp>
    </p:spTree>
    <p:extLst>
      <p:ext uri="{BB962C8B-B14F-4D97-AF65-F5344CB8AC3E}">
        <p14:creationId xmlns:p14="http://schemas.microsoft.com/office/powerpoint/2010/main" val="76717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536ECA-627B-421F-95AD-2D401DD527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5F42BE-05F3-4BA1-8D0B-2225E917FB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55F26D-90CD-4F24-A8DC-341D675862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30B275-B231-4676-9F7E-1FB444567D0B}" type="datetimeFigureOut">
              <a:rPr lang="en-IN" smtClean="0"/>
              <a:t>22-11-2022</a:t>
            </a:fld>
            <a:endParaRPr lang="en-IN"/>
          </a:p>
        </p:txBody>
      </p:sp>
      <p:sp>
        <p:nvSpPr>
          <p:cNvPr id="5" name="Footer Placeholder 4">
            <a:extLst>
              <a:ext uri="{FF2B5EF4-FFF2-40B4-BE49-F238E27FC236}">
                <a16:creationId xmlns:a16="http://schemas.microsoft.com/office/drawing/2014/main" id="{B050EC84-AB32-4FAE-8487-719BA0AE6B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DB06FBA-121F-4070-A0A3-762E357643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AACDF5-EBEE-4BE6-90CD-F40C9B6A0F6B}" type="slidenum">
              <a:rPr lang="en-IN" smtClean="0"/>
              <a:t>‹#›</a:t>
            </a:fld>
            <a:endParaRPr lang="en-IN"/>
          </a:p>
        </p:txBody>
      </p:sp>
    </p:spTree>
    <p:extLst>
      <p:ext uri="{BB962C8B-B14F-4D97-AF65-F5344CB8AC3E}">
        <p14:creationId xmlns:p14="http://schemas.microsoft.com/office/powerpoint/2010/main" val="2570160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027F030-58A9-44B8-ABF5-0372D2954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A6328306-71F0-4C12-A2D9-7C857146B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1666" y="741294"/>
            <a:ext cx="5422335" cy="5422335"/>
          </a:xfrm>
          <a:custGeom>
            <a:avLst/>
            <a:gdLst>
              <a:gd name="connsiteX0" fmla="*/ 0 w 5422335"/>
              <a:gd name="connsiteY0" fmla="*/ 539819 h 5422335"/>
              <a:gd name="connsiteX1" fmla="*/ 539819 w 5422335"/>
              <a:gd name="connsiteY1" fmla="*/ 0 h 5422335"/>
              <a:gd name="connsiteX2" fmla="*/ 5422335 w 5422335"/>
              <a:gd name="connsiteY2" fmla="*/ 0 h 5422335"/>
              <a:gd name="connsiteX3" fmla="*/ 5422335 w 5422335"/>
              <a:gd name="connsiteY3" fmla="*/ 4816159 h 5422335"/>
              <a:gd name="connsiteX4" fmla="*/ 4816159 w 5422335"/>
              <a:gd name="connsiteY4" fmla="*/ 5422335 h 5422335"/>
              <a:gd name="connsiteX5" fmla="*/ 1331251 w 5422335"/>
              <a:gd name="connsiteY5" fmla="*/ 5422335 h 5422335"/>
              <a:gd name="connsiteX6" fmla="*/ 0 w 5422335"/>
              <a:gd name="connsiteY6" fmla="*/ 4091084 h 5422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2335" h="5422335">
                <a:moveTo>
                  <a:pt x="0" y="539819"/>
                </a:moveTo>
                <a:lnTo>
                  <a:pt x="539819" y="0"/>
                </a:lnTo>
                <a:lnTo>
                  <a:pt x="5422335" y="0"/>
                </a:lnTo>
                <a:lnTo>
                  <a:pt x="5422335" y="4816159"/>
                </a:lnTo>
                <a:lnTo>
                  <a:pt x="4816159" y="5422335"/>
                </a:lnTo>
                <a:lnTo>
                  <a:pt x="1331251" y="5422335"/>
                </a:lnTo>
                <a:lnTo>
                  <a:pt x="0" y="4091084"/>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64AB010C-C307-4A53-9D97-39C6AAB2E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917505" y="-622183"/>
            <a:ext cx="1508163" cy="1508163"/>
          </a:xfrm>
          <a:custGeom>
            <a:avLst/>
            <a:gdLst>
              <a:gd name="connsiteX0" fmla="*/ 0 w 1508163"/>
              <a:gd name="connsiteY0" fmla="*/ 1321630 h 1508163"/>
              <a:gd name="connsiteX1" fmla="*/ 1321630 w 1508163"/>
              <a:gd name="connsiteY1" fmla="*/ 0 h 1508163"/>
              <a:gd name="connsiteX2" fmla="*/ 1508163 w 1508163"/>
              <a:gd name="connsiteY2" fmla="*/ 0 h 1508163"/>
              <a:gd name="connsiteX3" fmla="*/ 1508163 w 1508163"/>
              <a:gd name="connsiteY3" fmla="*/ 1508163 h 1508163"/>
              <a:gd name="connsiteX4" fmla="*/ 0 w 1508163"/>
              <a:gd name="connsiteY4" fmla="*/ 1508163 h 150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163" h="1508163">
                <a:moveTo>
                  <a:pt x="0" y="1321630"/>
                </a:moveTo>
                <a:lnTo>
                  <a:pt x="1321630" y="0"/>
                </a:lnTo>
                <a:lnTo>
                  <a:pt x="1508163" y="0"/>
                </a:lnTo>
                <a:lnTo>
                  <a:pt x="1508163" y="1508163"/>
                </a:lnTo>
                <a:lnTo>
                  <a:pt x="0" y="150816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Rectangle 13">
            <a:extLst>
              <a:ext uri="{FF2B5EF4-FFF2-40B4-BE49-F238E27FC236}">
                <a16:creationId xmlns:a16="http://schemas.microsoft.com/office/drawing/2014/main" id="{3252C512-4076-456E-AD89-50B0316453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53041" y="342543"/>
            <a:ext cx="678106" cy="67810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71C24C9E-C2F4-4FA4-947B-6CBAC7C3A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550345" y="2526029"/>
            <a:ext cx="1827638" cy="182763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04B7750-FFCA-4912-AC2E-989EECC94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828903" y="2552919"/>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52494659-52DF-4053-975B-36F06255E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463972" y="5565676"/>
            <a:ext cx="1425687" cy="1425687"/>
          </a:xfrm>
          <a:custGeom>
            <a:avLst/>
            <a:gdLst>
              <a:gd name="connsiteX0" fmla="*/ 0 w 1425687"/>
              <a:gd name="connsiteY0" fmla="*/ 0 h 1425687"/>
              <a:gd name="connsiteX1" fmla="*/ 1425687 w 1425687"/>
              <a:gd name="connsiteY1" fmla="*/ 0 h 1425687"/>
              <a:gd name="connsiteX2" fmla="*/ 1425687 w 1425687"/>
              <a:gd name="connsiteY2" fmla="*/ 819509 h 1425687"/>
              <a:gd name="connsiteX3" fmla="*/ 819509 w 1425687"/>
              <a:gd name="connsiteY3" fmla="*/ 1425687 h 1425687"/>
              <a:gd name="connsiteX4" fmla="*/ 0 w 1425687"/>
              <a:gd name="connsiteY4" fmla="*/ 1425687 h 142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5687" h="1425687">
                <a:moveTo>
                  <a:pt x="0" y="0"/>
                </a:moveTo>
                <a:lnTo>
                  <a:pt x="1425687" y="0"/>
                </a:lnTo>
                <a:lnTo>
                  <a:pt x="1425687" y="819509"/>
                </a:lnTo>
                <a:lnTo>
                  <a:pt x="819509" y="1425687"/>
                </a:lnTo>
                <a:lnTo>
                  <a:pt x="0" y="1425687"/>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EE807326-229C-458C-BDA0-C72126216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FCADE1D5-E79C-4CEF-BEFD-B66EFB394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1D47FF49-9630-461D-BD2B-AAEB9325BCA0}"/>
              </a:ext>
            </a:extLst>
          </p:cNvPr>
          <p:cNvSpPr>
            <a:spLocks noGrp="1"/>
          </p:cNvSpPr>
          <p:nvPr>
            <p:ph type="title"/>
          </p:nvPr>
        </p:nvSpPr>
        <p:spPr>
          <a:xfrm>
            <a:off x="3204642" y="2353641"/>
            <a:ext cx="5782716" cy="2150719"/>
          </a:xfrm>
          <a:noFill/>
        </p:spPr>
        <p:txBody>
          <a:bodyPr vert="horz" lIns="91440" tIns="45720" rIns="91440" bIns="45720" rtlCol="0" anchor="ctr">
            <a:normAutofit fontScale="90000"/>
          </a:bodyPr>
          <a:lstStyle/>
          <a:p>
            <a:pPr algn="ctr"/>
            <a:r>
              <a:rPr lang="en-US" kern="1200" dirty="0">
                <a:solidFill>
                  <a:srgbClr val="080808"/>
                </a:solidFill>
                <a:latin typeface="+mj-lt"/>
                <a:ea typeface="+mj-ea"/>
                <a:cs typeface="+mj-cs"/>
              </a:rPr>
              <a:t>SKILL </a:t>
            </a:r>
            <a:r>
              <a:rPr lang="en-US" kern="1200">
                <a:solidFill>
                  <a:srgbClr val="080808"/>
                </a:solidFill>
                <a:latin typeface="+mj-lt"/>
                <a:ea typeface="+mj-ea"/>
                <a:cs typeface="+mj-cs"/>
              </a:rPr>
              <a:t>DEVELOPMENT CELL- SB </a:t>
            </a:r>
            <a:br>
              <a:rPr lang="en-US" kern="1200" dirty="0">
                <a:solidFill>
                  <a:srgbClr val="080808"/>
                </a:solidFill>
                <a:latin typeface="+mj-lt"/>
                <a:ea typeface="+mj-ea"/>
                <a:cs typeface="+mj-cs"/>
              </a:rPr>
            </a:br>
            <a:r>
              <a:rPr lang="en-US" kern="1200" dirty="0">
                <a:solidFill>
                  <a:srgbClr val="080808"/>
                </a:solidFill>
                <a:latin typeface="+mj-lt"/>
                <a:ea typeface="+mj-ea"/>
                <a:cs typeface="+mj-cs"/>
              </a:rPr>
              <a:t>WELCOMES</a:t>
            </a:r>
            <a:br>
              <a:rPr lang="en-US" kern="1200" dirty="0">
                <a:solidFill>
                  <a:srgbClr val="080808"/>
                </a:solidFill>
                <a:latin typeface="+mj-lt"/>
                <a:ea typeface="+mj-ea"/>
                <a:cs typeface="+mj-cs"/>
              </a:rPr>
            </a:br>
            <a:r>
              <a:rPr lang="en-US" kern="1200" dirty="0">
                <a:solidFill>
                  <a:srgbClr val="080808"/>
                </a:solidFill>
                <a:latin typeface="+mj-lt"/>
                <a:ea typeface="+mj-ea"/>
                <a:cs typeface="+mj-cs"/>
              </a:rPr>
              <a:t> 2022-2026 BATCH STUDENTS </a:t>
            </a:r>
            <a:br>
              <a:rPr lang="en-US" sz="2800" kern="1200" dirty="0">
                <a:solidFill>
                  <a:srgbClr val="080808"/>
                </a:solidFill>
                <a:latin typeface="+mj-lt"/>
                <a:ea typeface="+mj-ea"/>
                <a:cs typeface="+mj-cs"/>
              </a:rPr>
            </a:br>
            <a:br>
              <a:rPr lang="en-US" sz="2800" kern="1200" dirty="0">
                <a:solidFill>
                  <a:srgbClr val="080808"/>
                </a:solidFill>
                <a:latin typeface="+mj-lt"/>
                <a:ea typeface="+mj-ea"/>
                <a:cs typeface="+mj-cs"/>
              </a:rPr>
            </a:br>
            <a:endParaRPr lang="en-US" sz="2800" kern="1200" dirty="0">
              <a:solidFill>
                <a:srgbClr val="080808"/>
              </a:solidFill>
              <a:latin typeface="+mj-lt"/>
              <a:ea typeface="+mj-ea"/>
              <a:cs typeface="+mj-cs"/>
            </a:endParaRPr>
          </a:p>
        </p:txBody>
      </p:sp>
      <p:sp>
        <p:nvSpPr>
          <p:cNvPr id="3" name="Text Placeholder 2">
            <a:extLst>
              <a:ext uri="{FF2B5EF4-FFF2-40B4-BE49-F238E27FC236}">
                <a16:creationId xmlns:a16="http://schemas.microsoft.com/office/drawing/2014/main" id="{F20DC4F7-E6E1-4778-8F25-97F99618089F}"/>
              </a:ext>
            </a:extLst>
          </p:cNvPr>
          <p:cNvSpPr>
            <a:spLocks noGrp="1"/>
          </p:cNvSpPr>
          <p:nvPr>
            <p:ph type="body" idx="1"/>
          </p:nvPr>
        </p:nvSpPr>
        <p:spPr>
          <a:xfrm>
            <a:off x="4439633" y="4518923"/>
            <a:ext cx="3312734" cy="1141851"/>
          </a:xfrm>
          <a:noFill/>
        </p:spPr>
        <p:txBody>
          <a:bodyPr vert="horz" lIns="91440" tIns="45720" rIns="91440" bIns="45720" rtlCol="0">
            <a:normAutofit/>
          </a:bodyPr>
          <a:lstStyle/>
          <a:p>
            <a:pPr algn="ctr"/>
            <a:endParaRPr lang="en-US" sz="2000" kern="1200" dirty="0">
              <a:solidFill>
                <a:srgbClr val="080808"/>
              </a:solidFill>
              <a:latin typeface="+mn-lt"/>
              <a:ea typeface="+mn-ea"/>
              <a:cs typeface="+mn-cs"/>
            </a:endParaRPr>
          </a:p>
          <a:p>
            <a:pPr algn="ctr"/>
            <a:endParaRPr lang="en-US" sz="2000" kern="1200" dirty="0">
              <a:solidFill>
                <a:srgbClr val="080808"/>
              </a:solidFill>
              <a:latin typeface="+mn-lt"/>
              <a:ea typeface="+mn-ea"/>
              <a:cs typeface="+mn-cs"/>
            </a:endParaRPr>
          </a:p>
          <a:p>
            <a:pPr algn="ctr"/>
            <a:endParaRPr lang="en-US" sz="2000" kern="1200" dirty="0">
              <a:solidFill>
                <a:srgbClr val="080808"/>
              </a:solidFill>
              <a:latin typeface="+mn-lt"/>
              <a:ea typeface="+mn-ea"/>
              <a:cs typeface="+mn-cs"/>
            </a:endParaRPr>
          </a:p>
        </p:txBody>
      </p:sp>
      <p:sp>
        <p:nvSpPr>
          <p:cNvPr id="26" name="Isosceles Triangle 25">
            <a:extLst>
              <a:ext uri="{FF2B5EF4-FFF2-40B4-BE49-F238E27FC236}">
                <a16:creationId xmlns:a16="http://schemas.microsoft.com/office/drawing/2014/main" id="{54FC8EB5-1620-43B8-B816-8A91B6EAC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43866" y="5708769"/>
            <a:ext cx="2313591" cy="1156796"/>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3D544515-9F93-4809-A102-B49C85F46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797" y="6332156"/>
            <a:ext cx="1066816" cy="53340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2294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6D082BF5-BE3C-4CA8-89B4-512194F469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0"/>
            <a:ext cx="12392025" cy="6648450"/>
          </a:xfrm>
          <a:prstGeom prst="rect">
            <a:avLst/>
          </a:prstGeom>
        </p:spPr>
      </p:pic>
    </p:spTree>
    <p:extLst>
      <p:ext uri="{BB962C8B-B14F-4D97-AF65-F5344CB8AC3E}">
        <p14:creationId xmlns:p14="http://schemas.microsoft.com/office/powerpoint/2010/main" val="4110417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esks in empty classroom">
            <a:extLst>
              <a:ext uri="{FF2B5EF4-FFF2-40B4-BE49-F238E27FC236}">
                <a16:creationId xmlns:a16="http://schemas.microsoft.com/office/drawing/2014/main" id="{993AB6B3-F8B9-47BF-89A6-275D098D1879}"/>
              </a:ext>
            </a:extLst>
          </p:cNvPr>
          <p:cNvPicPr>
            <a:picLocks noChangeAspect="1"/>
          </p:cNvPicPr>
          <p:nvPr/>
        </p:nvPicPr>
        <p:blipFill rotWithShape="1">
          <a:blip r:embed="rId2"/>
          <a:srcRect t="13675" b="11326"/>
          <a:stretch/>
        </p:blipFill>
        <p:spPr>
          <a:xfrm>
            <a:off x="-3047" y="10"/>
            <a:ext cx="12191999" cy="6857990"/>
          </a:xfrm>
          <a:prstGeom prst="rect">
            <a:avLst/>
          </a:prstGeom>
        </p:spPr>
      </p:pic>
      <p:sp>
        <p:nvSpPr>
          <p:cNvPr id="10" name="Rectangle 9">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F22863-C700-4ACA-A77E-0A14938A23A8}"/>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0000"/>
                </a:solidFill>
              </a:rPr>
              <a:t>WHAT STUDENTS GAINED AFTER DOING THIS  COURSES IN SDC??</a:t>
            </a:r>
            <a:r>
              <a:rPr lang="en-US" sz="5200" dirty="0">
                <a:solidFill>
                  <a:srgbClr val="FFFFFF"/>
                </a:solidFill>
              </a:rPr>
              <a:t>?</a:t>
            </a:r>
          </a:p>
        </p:txBody>
      </p:sp>
    </p:spTree>
    <p:extLst>
      <p:ext uri="{BB962C8B-B14F-4D97-AF65-F5344CB8AC3E}">
        <p14:creationId xmlns:p14="http://schemas.microsoft.com/office/powerpoint/2010/main" val="2848892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with medium confidence">
            <a:extLst>
              <a:ext uri="{FF2B5EF4-FFF2-40B4-BE49-F238E27FC236}">
                <a16:creationId xmlns:a16="http://schemas.microsoft.com/office/drawing/2014/main" id="{442926AA-D4D9-4543-8793-944AD291E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2700" y="-186335"/>
            <a:ext cx="6878015" cy="7044336"/>
          </a:xfrm>
          <a:prstGeom prst="rect">
            <a:avLst/>
          </a:prstGeom>
        </p:spPr>
      </p:pic>
    </p:spTree>
    <p:extLst>
      <p:ext uri="{BB962C8B-B14F-4D97-AF65-F5344CB8AC3E}">
        <p14:creationId xmlns:p14="http://schemas.microsoft.com/office/powerpoint/2010/main" val="2475102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E351718E-08E8-4D19-9CA2-7B4F08F40592}"/>
              </a:ext>
            </a:extLst>
          </p:cNvPr>
          <p:cNvSpPr>
            <a:spLocks noGrp="1"/>
          </p:cNvSpPr>
          <p:nvPr>
            <p:ph type="title"/>
          </p:nvPr>
        </p:nvSpPr>
        <p:spPr>
          <a:xfrm>
            <a:off x="1932903" y="949325"/>
            <a:ext cx="8071706" cy="2387600"/>
          </a:xfrm>
        </p:spPr>
        <p:txBody>
          <a:bodyPr vert="horz" lIns="91440" tIns="45720" rIns="91440" bIns="45720" rtlCol="0" anchor="b">
            <a:normAutofit fontScale="90000"/>
          </a:bodyPr>
          <a:lstStyle/>
          <a:p>
            <a:r>
              <a:rPr lang="en-US" sz="5100" kern="1200" dirty="0">
                <a:solidFill>
                  <a:schemeClr val="bg1"/>
                </a:solidFill>
                <a:latin typeface="+mj-lt"/>
                <a:ea typeface="+mj-ea"/>
                <a:cs typeface="+mj-cs"/>
              </a:rPr>
              <a:t>WE OFFER (SUMMER &amp; WINTER) AICTE  INTERNSHIPS FOR ALL THE  STUDENTS IN ALL SEMESTERS </a:t>
            </a:r>
          </a:p>
        </p:txBody>
      </p:sp>
      <p:cxnSp>
        <p:nvCxnSpPr>
          <p:cNvPr id="9" name="Straight Connector 8">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000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4CC1CBFB-CD1D-4563-8A95-002A4DF2D7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6612" y="195262"/>
            <a:ext cx="5438775" cy="6467475"/>
          </a:xfrm>
          <a:prstGeom prst="rect">
            <a:avLst/>
          </a:prstGeom>
        </p:spPr>
      </p:pic>
    </p:spTree>
    <p:extLst>
      <p:ext uri="{BB962C8B-B14F-4D97-AF65-F5344CB8AC3E}">
        <p14:creationId xmlns:p14="http://schemas.microsoft.com/office/powerpoint/2010/main" val="1314427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89332F66-152F-4694-A117-8AF567F8515E}"/>
              </a:ext>
            </a:extLst>
          </p:cNvPr>
          <p:cNvSpPr>
            <a:spLocks noGrp="1"/>
          </p:cNvSpPr>
          <p:nvPr>
            <p:ph type="title"/>
          </p:nvPr>
        </p:nvSpPr>
        <p:spPr>
          <a:xfrm>
            <a:off x="2399234" y="2073715"/>
            <a:ext cx="6935759" cy="2993042"/>
          </a:xfrm>
        </p:spPr>
        <p:txBody>
          <a:bodyPr vert="horz" lIns="91440" tIns="45720" rIns="91440" bIns="45720" rtlCol="0" anchor="ctr">
            <a:normAutofit/>
          </a:bodyPr>
          <a:lstStyle/>
          <a:p>
            <a:pPr algn="ctr"/>
            <a:r>
              <a:rPr lang="en-US" sz="8800" kern="1200">
                <a:solidFill>
                  <a:schemeClr val="bg1"/>
                </a:solidFill>
                <a:latin typeface="+mj-lt"/>
                <a:ea typeface="+mj-ea"/>
                <a:cs typeface="+mj-cs"/>
              </a:rPr>
              <a:t>HOW TO JOIN IN SDC</a:t>
            </a:r>
            <a:endParaRPr lang="en-US" sz="8800" kern="1200" dirty="0">
              <a:solidFill>
                <a:schemeClr val="bg1"/>
              </a:solidFill>
              <a:latin typeface="+mj-lt"/>
              <a:ea typeface="+mj-ea"/>
              <a:cs typeface="+mj-cs"/>
            </a:endParaRPr>
          </a:p>
        </p:txBody>
      </p:sp>
      <p:sp>
        <p:nvSpPr>
          <p:cNvPr id="14" name="Rectangle 8">
            <a:extLst>
              <a:ext uri="{FF2B5EF4-FFF2-40B4-BE49-F238E27FC236}">
                <a16:creationId xmlns:a16="http://schemas.microsoft.com/office/drawing/2014/main" id="{81BD432D-FAB3-4B5D-BF27-4DA7C75B3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0">
            <a:extLst>
              <a:ext uri="{FF2B5EF4-FFF2-40B4-BE49-F238E27FC236}">
                <a16:creationId xmlns:a16="http://schemas.microsoft.com/office/drawing/2014/main" id="{E6D6B450-4278-45B8-88C7-C061710E3C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1883640"/>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234A4C-A256-4139-A5F4-27078F0D67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5066757"/>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041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with medium confidence">
            <a:extLst>
              <a:ext uri="{FF2B5EF4-FFF2-40B4-BE49-F238E27FC236}">
                <a16:creationId xmlns:a16="http://schemas.microsoft.com/office/drawing/2014/main" id="{4E3E8EDC-1CCE-4923-B167-8ED9A6FFF6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50" y="0"/>
            <a:ext cx="6838950" cy="6858000"/>
          </a:xfrm>
          <a:prstGeom prst="rect">
            <a:avLst/>
          </a:prstGeom>
        </p:spPr>
      </p:pic>
    </p:spTree>
    <p:extLst>
      <p:ext uri="{BB962C8B-B14F-4D97-AF65-F5344CB8AC3E}">
        <p14:creationId xmlns:p14="http://schemas.microsoft.com/office/powerpoint/2010/main" val="794817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9E5E0-839F-4077-A2E8-70A65EB8D427}"/>
              </a:ext>
            </a:extLst>
          </p:cNvPr>
          <p:cNvSpPr>
            <a:spLocks noGrp="1"/>
          </p:cNvSpPr>
          <p:nvPr>
            <p:ph type="ctrTitle"/>
          </p:nvPr>
        </p:nvSpPr>
        <p:spPr/>
        <p:txBody>
          <a:bodyPr>
            <a:normAutofit/>
          </a:bodyPr>
          <a:lstStyle/>
          <a:p>
            <a:r>
              <a:rPr lang="en-US" sz="7200" dirty="0">
                <a:solidFill>
                  <a:srgbClr val="FF0000"/>
                </a:solidFill>
              </a:rPr>
              <a:t>THIS IS OUR WEBSITE LINK </a:t>
            </a:r>
            <a:endParaRPr lang="en-IN" sz="7200" dirty="0">
              <a:solidFill>
                <a:srgbClr val="FF0000"/>
              </a:solidFill>
            </a:endParaRPr>
          </a:p>
        </p:txBody>
      </p:sp>
      <p:sp>
        <p:nvSpPr>
          <p:cNvPr id="3" name="Subtitle 2">
            <a:extLst>
              <a:ext uri="{FF2B5EF4-FFF2-40B4-BE49-F238E27FC236}">
                <a16:creationId xmlns:a16="http://schemas.microsoft.com/office/drawing/2014/main" id="{09504303-C482-4ED1-8CC3-AA358123CCE3}"/>
              </a:ext>
            </a:extLst>
          </p:cNvPr>
          <p:cNvSpPr>
            <a:spLocks noGrp="1"/>
          </p:cNvSpPr>
          <p:nvPr>
            <p:ph type="subTitle" idx="1"/>
          </p:nvPr>
        </p:nvSpPr>
        <p:spPr/>
        <p:txBody>
          <a:bodyPr>
            <a:normAutofit/>
          </a:bodyPr>
          <a:lstStyle/>
          <a:p>
            <a:r>
              <a:rPr lang="en-IN" sz="5400" dirty="0"/>
              <a:t>https://www.grietsdc.in/</a:t>
            </a:r>
          </a:p>
        </p:txBody>
      </p:sp>
    </p:spTree>
    <p:extLst>
      <p:ext uri="{BB962C8B-B14F-4D97-AF65-F5344CB8AC3E}">
        <p14:creationId xmlns:p14="http://schemas.microsoft.com/office/powerpoint/2010/main" val="2544996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33F6408-E1FB-40EE-933F-488D38CCC7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23">
            <a:extLst>
              <a:ext uri="{FF2B5EF4-FFF2-40B4-BE49-F238E27FC236}">
                <a16:creationId xmlns:a16="http://schemas.microsoft.com/office/drawing/2014/main" id="{F055C0C5-567C-4C02-83F3-B427BC740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F0ACF38-C773-4185-857E-09E099F3F6E0}"/>
              </a:ext>
            </a:extLst>
          </p:cNvPr>
          <p:cNvSpPr>
            <a:spLocks noGrp="1"/>
          </p:cNvSpPr>
          <p:nvPr>
            <p:ph type="title"/>
          </p:nvPr>
        </p:nvSpPr>
        <p:spPr>
          <a:xfrm>
            <a:off x="838200" y="365125"/>
            <a:ext cx="3200400" cy="1325563"/>
          </a:xfrm>
        </p:spPr>
        <p:txBody>
          <a:bodyPr vert="horz" lIns="91440" tIns="45720" rIns="91440" bIns="45720" rtlCol="0" anchor="ctr">
            <a:normAutofit/>
          </a:bodyPr>
          <a:lstStyle/>
          <a:p>
            <a:r>
              <a:rPr lang="en-US" sz="2700" dirty="0"/>
              <a:t>CHIEF INSTRUCTOR </a:t>
            </a:r>
          </a:p>
        </p:txBody>
      </p:sp>
      <p:sp>
        <p:nvSpPr>
          <p:cNvPr id="7" name="TextBox 6">
            <a:extLst>
              <a:ext uri="{FF2B5EF4-FFF2-40B4-BE49-F238E27FC236}">
                <a16:creationId xmlns:a16="http://schemas.microsoft.com/office/drawing/2014/main" id="{C6F7630C-89BF-45DA-AEFA-9503BACCAE4D}"/>
              </a:ext>
            </a:extLst>
          </p:cNvPr>
          <p:cNvSpPr txBox="1"/>
          <p:nvPr/>
        </p:nvSpPr>
        <p:spPr>
          <a:xfrm>
            <a:off x="393711" y="1690688"/>
            <a:ext cx="3849582" cy="4351338"/>
          </a:xfrm>
          <a:prstGeom prst="rect">
            <a:avLst/>
          </a:prstGeom>
        </p:spPr>
        <p:txBody>
          <a:bodyPr vert="horz" lIns="91440" tIns="45720" rIns="91440" bIns="45720" rtlCol="0">
            <a:normAutofit/>
          </a:bodyPr>
          <a:lstStyle/>
          <a:p>
            <a:pPr>
              <a:lnSpc>
                <a:spcPct val="90000"/>
              </a:lnSpc>
              <a:spcAft>
                <a:spcPts val="600"/>
              </a:spcAft>
            </a:pPr>
            <a:r>
              <a:rPr lang="en-US" sz="1800" b="1" dirty="0">
                <a:solidFill>
                  <a:srgbClr val="0070C0"/>
                </a:solidFill>
                <a:effectLst/>
                <a:latin typeface="Times New Roman" panose="02020603050405020304" pitchFamily="18" charset="0"/>
                <a:ea typeface="Calibri" panose="020F0502020204030204" pitchFamily="34" charset="0"/>
                <a:cs typeface="Gautami" panose="020B0502040204020203" pitchFamily="34" charset="0"/>
              </a:rPr>
              <a:t>Dr. G.S. </a:t>
            </a:r>
            <a:r>
              <a:rPr lang="en-US" sz="1800" b="1" dirty="0" err="1">
                <a:solidFill>
                  <a:srgbClr val="0070C0"/>
                </a:solidFill>
                <a:effectLst/>
                <a:latin typeface="Times New Roman" panose="02020603050405020304" pitchFamily="18" charset="0"/>
                <a:ea typeface="Calibri" panose="020F0502020204030204" pitchFamily="34" charset="0"/>
                <a:cs typeface="Gautami" panose="020B0502040204020203" pitchFamily="34" charset="0"/>
              </a:rPr>
              <a:t>Bapi</a:t>
            </a:r>
            <a:r>
              <a:rPr lang="en-US" sz="1800" b="1" dirty="0">
                <a:solidFill>
                  <a:srgbClr val="0070C0"/>
                </a:solidFill>
                <a:effectLst/>
                <a:latin typeface="Times New Roman" panose="02020603050405020304" pitchFamily="18" charset="0"/>
                <a:ea typeface="Calibri" panose="020F0502020204030204" pitchFamily="34" charset="0"/>
                <a:cs typeface="Gautami" panose="020B0502040204020203" pitchFamily="34" charset="0"/>
              </a:rPr>
              <a:t> Raju</a:t>
            </a:r>
          </a:p>
          <a:p>
            <a:pPr>
              <a:lnSpc>
                <a:spcPct val="90000"/>
              </a:lnSpc>
              <a:spcAft>
                <a:spcPts val="600"/>
              </a:spcAft>
            </a:pPr>
            <a:r>
              <a:rPr lang="en-IN" sz="1200" b="1" dirty="0" err="1">
                <a:solidFill>
                  <a:srgbClr val="00B050"/>
                </a:solidFill>
                <a:effectLst/>
                <a:latin typeface="Times New Roman" panose="02020603050405020304" pitchFamily="18" charset="0"/>
                <a:ea typeface="Calibri" panose="020F0502020204030204" pitchFamily="34" charset="0"/>
                <a:cs typeface="Gautami" panose="020B0502040204020203" pitchFamily="34" charset="0"/>
              </a:rPr>
              <a:t>M.Tech</a:t>
            </a:r>
            <a:r>
              <a:rPr lang="en-IN" sz="1200" b="1" dirty="0">
                <a:solidFill>
                  <a:srgbClr val="00B050"/>
                </a:solidFill>
                <a:effectLst/>
                <a:latin typeface="Times New Roman" panose="02020603050405020304" pitchFamily="18" charset="0"/>
                <a:ea typeface="Calibri" panose="020F0502020204030204" pitchFamily="34" charset="0"/>
                <a:cs typeface="Gautami" panose="020B0502040204020203" pitchFamily="34" charset="0"/>
              </a:rPr>
              <a:t> (CSE), M.Sc. (Nuclear Physics), Ph.D., MBA (HR &amp; FIN), IDCPA (NCC, UK), MCSE, CCNA, AWS, PCCET</a:t>
            </a:r>
            <a:endParaRPr lang="en-IN" sz="1200" dirty="0">
              <a:solidFill>
                <a:srgbClr val="00B050"/>
              </a:solidFill>
              <a:effectLst/>
              <a:latin typeface="Times New Roman" panose="02020603050405020304" pitchFamily="18" charset="0"/>
              <a:ea typeface="Calibri" panose="020F0502020204030204" pitchFamily="34" charset="0"/>
              <a:cs typeface="Gautami" panose="020B0502040204020203" pitchFamily="34" charset="0"/>
            </a:endParaRPr>
          </a:p>
          <a:p>
            <a:pPr algn="just">
              <a:lnSpc>
                <a:spcPct val="115000"/>
              </a:lnSpc>
            </a:pPr>
            <a:r>
              <a:rPr lang="en-IN" sz="1800" b="1" dirty="0">
                <a:solidFill>
                  <a:srgbClr val="0070C0"/>
                </a:solidFill>
                <a:effectLst/>
                <a:latin typeface="Times New Roman" panose="02020603050405020304" pitchFamily="18" charset="0"/>
                <a:ea typeface="Calibri" panose="020F0502020204030204" pitchFamily="34" charset="0"/>
                <a:cs typeface="Gautami" panose="020B0502040204020203" pitchFamily="34" charset="0"/>
              </a:rPr>
              <a:t>Professor, Department of CSE,</a:t>
            </a:r>
            <a:endParaRPr lang="en-IN" sz="1800" dirty="0">
              <a:solidFill>
                <a:srgbClr val="00B050"/>
              </a:solidFill>
              <a:effectLst/>
              <a:latin typeface="Times New Roman" panose="02020603050405020304" pitchFamily="18" charset="0"/>
              <a:ea typeface="Calibri" panose="020F0502020204030204" pitchFamily="34" charset="0"/>
              <a:cs typeface="Gautami" panose="020B0502040204020203" pitchFamily="34" charset="0"/>
            </a:endParaRPr>
          </a:p>
          <a:p>
            <a:pPr algn="just">
              <a:lnSpc>
                <a:spcPct val="115000"/>
              </a:lnSpc>
            </a:pPr>
            <a:r>
              <a:rPr lang="en-IN" sz="1800" b="1" dirty="0">
                <a:solidFill>
                  <a:srgbClr val="0070C0"/>
                </a:solidFill>
                <a:effectLst/>
                <a:latin typeface="Times New Roman" panose="02020603050405020304" pitchFamily="18" charset="0"/>
                <a:ea typeface="Calibri" panose="020F0502020204030204" pitchFamily="34" charset="0"/>
                <a:cs typeface="Gautami" panose="020B0502040204020203" pitchFamily="34" charset="0"/>
              </a:rPr>
              <a:t>1206/7, CSE Block.</a:t>
            </a:r>
            <a:endParaRPr lang="en-IN" sz="1800" dirty="0">
              <a:solidFill>
                <a:srgbClr val="00B050"/>
              </a:solidFill>
              <a:effectLst/>
              <a:latin typeface="Times New Roman" panose="02020603050405020304" pitchFamily="18" charset="0"/>
              <a:ea typeface="Calibri" panose="020F0502020204030204" pitchFamily="34" charset="0"/>
              <a:cs typeface="Gautami" panose="020B0502040204020203" pitchFamily="34" charset="0"/>
            </a:endParaRPr>
          </a:p>
          <a:p>
            <a:pPr>
              <a:lnSpc>
                <a:spcPct val="90000"/>
              </a:lnSpc>
              <a:spcAft>
                <a:spcPts val="600"/>
              </a:spcAft>
            </a:pPr>
            <a:endParaRPr lang="en-US" b="0" i="0" dirty="0">
              <a:effectLst/>
            </a:endParaRPr>
          </a:p>
        </p:txBody>
      </p:sp>
      <p:sp>
        <p:nvSpPr>
          <p:cNvPr id="16" name="Rounded Rectangle 17">
            <a:extLst>
              <a:ext uri="{FF2B5EF4-FFF2-40B4-BE49-F238E27FC236}">
                <a16:creationId xmlns:a16="http://schemas.microsoft.com/office/drawing/2014/main" id="{E48B6BD6-5DED-4B86-A4B3-D35037F68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rgbClr val="FFFFFF"/>
          </a:solidFill>
          <a:ln w="15875">
            <a:solidFill>
              <a:srgbClr val="60544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erson with a mustache&#10;&#10;Description automatically generated with medium confidence">
            <a:extLst>
              <a:ext uri="{FF2B5EF4-FFF2-40B4-BE49-F238E27FC236}">
                <a16:creationId xmlns:a16="http://schemas.microsoft.com/office/drawing/2014/main" id="{0615DD4C-AF5A-4834-A1D6-539AB6A4F8A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1547"/>
          <a:stretch/>
        </p:blipFill>
        <p:spPr>
          <a:xfrm>
            <a:off x="5603706" y="1258529"/>
            <a:ext cx="5638853" cy="4330205"/>
          </a:xfrm>
          <a:prstGeom prst="rect">
            <a:avLst/>
          </a:prstGeom>
        </p:spPr>
      </p:pic>
    </p:spTree>
    <p:extLst>
      <p:ext uri="{BB962C8B-B14F-4D97-AF65-F5344CB8AC3E}">
        <p14:creationId xmlns:p14="http://schemas.microsoft.com/office/powerpoint/2010/main" val="3720767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5F5CD-3F9F-483E-B856-21CBC6DDB419}"/>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2600"/>
              <a:t>JILLELLA CHARAN TEJA REDDY</a:t>
            </a:r>
            <a:br>
              <a:rPr lang="en-US" sz="2600"/>
            </a:br>
            <a:r>
              <a:rPr lang="en-US" sz="2600"/>
              <a:t>WORKING PRESIDENT </a:t>
            </a:r>
            <a:br>
              <a:rPr lang="en-US" sz="2600"/>
            </a:br>
            <a:r>
              <a:rPr lang="en-US" sz="2600"/>
              <a:t>GRIET SKILL DEVELOPMENT CELL </a:t>
            </a:r>
            <a:br>
              <a:rPr lang="en-US" sz="2600"/>
            </a:br>
            <a:r>
              <a:rPr lang="en-US" sz="2600"/>
              <a:t>Contact No:- 9121369394</a:t>
            </a:r>
          </a:p>
        </p:txBody>
      </p:sp>
      <p:sp>
        <p:nvSpPr>
          <p:cNvPr id="12"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person standing in front of a yellow building&#10;&#10;Description automatically generated with medium confidence">
            <a:extLst>
              <a:ext uri="{FF2B5EF4-FFF2-40B4-BE49-F238E27FC236}">
                <a16:creationId xmlns:a16="http://schemas.microsoft.com/office/drawing/2014/main" id="{426EE2A6-B561-4B22-B2C7-D01E1BC032D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26818"/>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04505518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Text&#10;&#10;Description automatically generated">
            <a:extLst>
              <a:ext uri="{FF2B5EF4-FFF2-40B4-BE49-F238E27FC236}">
                <a16:creationId xmlns:a16="http://schemas.microsoft.com/office/drawing/2014/main" id="{78F19E6E-0C8A-48A8-A0B3-B0A157E13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 y="1038034"/>
            <a:ext cx="10953750" cy="3905631"/>
          </a:xfrm>
          <a:prstGeom prst="rect">
            <a:avLst/>
          </a:prstGeom>
        </p:spPr>
      </p:pic>
    </p:spTree>
    <p:extLst>
      <p:ext uri="{BB962C8B-B14F-4D97-AF65-F5344CB8AC3E}">
        <p14:creationId xmlns:p14="http://schemas.microsoft.com/office/powerpoint/2010/main" val="3064877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6">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25E7974-A142-4D64-98FF-2A5E78A39F01}"/>
              </a:ext>
            </a:extLst>
          </p:cNvPr>
          <p:cNvSpPr>
            <a:spLocks noGrp="1"/>
          </p:cNvSpPr>
          <p:nvPr>
            <p:ph type="title"/>
          </p:nvPr>
        </p:nvSpPr>
        <p:spPr>
          <a:xfrm>
            <a:off x="1386865" y="818984"/>
            <a:ext cx="7709510" cy="4229266"/>
          </a:xfrm>
        </p:spPr>
        <p:txBody>
          <a:bodyPr vert="horz" lIns="91440" tIns="45720" rIns="91440" bIns="45720" rtlCol="0" anchor="b">
            <a:normAutofit/>
          </a:bodyPr>
          <a:lstStyle/>
          <a:p>
            <a:pPr algn="r"/>
            <a:r>
              <a:rPr lang="en-US" sz="4800" kern="1200" dirty="0">
                <a:solidFill>
                  <a:srgbClr val="FFFFFF"/>
                </a:solidFill>
                <a:latin typeface="+mj-lt"/>
                <a:ea typeface="+mj-ea"/>
                <a:cs typeface="+mj-cs"/>
              </a:rPr>
              <a:t>O. KAUSHIK REDDY </a:t>
            </a:r>
            <a:br>
              <a:rPr lang="en-US" sz="4800" kern="1200" dirty="0">
                <a:solidFill>
                  <a:srgbClr val="FFFFFF"/>
                </a:solidFill>
                <a:latin typeface="+mj-lt"/>
                <a:ea typeface="+mj-ea"/>
                <a:cs typeface="+mj-cs"/>
              </a:rPr>
            </a:br>
            <a:r>
              <a:rPr lang="en-US" sz="4800" dirty="0">
                <a:solidFill>
                  <a:srgbClr val="FFFFFF"/>
                </a:solidFill>
              </a:rPr>
              <a:t>EXECUTIVE PRESIDENT</a:t>
            </a:r>
            <a:r>
              <a:rPr lang="en-US" sz="4800" kern="1200" dirty="0">
                <a:solidFill>
                  <a:srgbClr val="FFFFFF"/>
                </a:solidFill>
                <a:latin typeface="+mj-lt"/>
                <a:ea typeface="+mj-ea"/>
                <a:cs typeface="+mj-cs"/>
              </a:rPr>
              <a:t> </a:t>
            </a:r>
            <a:br>
              <a:rPr lang="en-US" sz="4800" kern="1200" dirty="0">
                <a:solidFill>
                  <a:srgbClr val="FFFFFF"/>
                </a:solidFill>
                <a:latin typeface="+mj-lt"/>
                <a:ea typeface="+mj-ea"/>
                <a:cs typeface="+mj-cs"/>
              </a:rPr>
            </a:br>
            <a:r>
              <a:rPr lang="en-US" sz="4800" kern="1200" dirty="0">
                <a:solidFill>
                  <a:srgbClr val="FFFFFF"/>
                </a:solidFill>
                <a:latin typeface="+mj-lt"/>
                <a:ea typeface="+mj-ea"/>
                <a:cs typeface="+mj-cs"/>
              </a:rPr>
              <a:t>GRIET SKILL DEVELOPMENT CELL</a:t>
            </a:r>
          </a:p>
        </p:txBody>
      </p:sp>
      <p:sp>
        <p:nvSpPr>
          <p:cNvPr id="17" name="Rectangle 16">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443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diagram&#10;&#10;Description automatically generated">
            <a:extLst>
              <a:ext uri="{FF2B5EF4-FFF2-40B4-BE49-F238E27FC236}">
                <a16:creationId xmlns:a16="http://schemas.microsoft.com/office/drawing/2014/main" id="{70B395A6-5044-4180-968C-EAF2A869D21C}"/>
              </a:ext>
            </a:extLst>
          </p:cNvPr>
          <p:cNvPicPr>
            <a:picLocks noChangeAspect="1"/>
          </p:cNvPicPr>
          <p:nvPr/>
        </p:nvPicPr>
        <p:blipFill rotWithShape="1">
          <a:blip r:embed="rId2">
            <a:extLst>
              <a:ext uri="{28A0092B-C50C-407E-A947-70E740481C1C}">
                <a14:useLocalDpi xmlns:a14="http://schemas.microsoft.com/office/drawing/2010/main" val="0"/>
              </a:ext>
            </a:extLst>
          </a:blip>
          <a:srcRect t="10113" b="14901"/>
          <a:stretch/>
        </p:blipFill>
        <p:spPr>
          <a:xfrm>
            <a:off x="20" y="1282"/>
            <a:ext cx="12191980" cy="6856718"/>
          </a:xfrm>
          <a:prstGeom prst="rect">
            <a:avLst/>
          </a:prstGeom>
        </p:spPr>
      </p:pic>
    </p:spTree>
    <p:extLst>
      <p:ext uri="{BB962C8B-B14F-4D97-AF65-F5344CB8AC3E}">
        <p14:creationId xmlns:p14="http://schemas.microsoft.com/office/powerpoint/2010/main" val="33583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lex maths formulae on a blackboard">
            <a:extLst>
              <a:ext uri="{FF2B5EF4-FFF2-40B4-BE49-F238E27FC236}">
                <a16:creationId xmlns:a16="http://schemas.microsoft.com/office/drawing/2014/main" id="{C24B88E6-4CD7-4227-9B97-A1B427694443}"/>
              </a:ext>
            </a:extLst>
          </p:cNvPr>
          <p:cNvPicPr>
            <a:picLocks noChangeAspect="1"/>
          </p:cNvPicPr>
          <p:nvPr/>
        </p:nvPicPr>
        <p:blipFill rotWithShape="1">
          <a:blip r:embed="rId2"/>
          <a:srcRect t="22945"/>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CB76DF-66AB-41B2-976A-6CCD1D46179F}"/>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dirty="0">
                <a:solidFill>
                  <a:srgbClr val="FFFF00"/>
                </a:solidFill>
              </a:rPr>
              <a:t>WHAT IS SKILL DEVELOPMENT CELL</a:t>
            </a:r>
            <a:r>
              <a:rPr lang="en-US" sz="6600" dirty="0"/>
              <a:t> </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856440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73C88EB7-A012-42F8-B580-7A118C5CDF1C}"/>
              </a:ext>
            </a:extLst>
          </p:cNvPr>
          <p:cNvSpPr>
            <a:spLocks noGrp="1"/>
          </p:cNvSpPr>
          <p:nvPr>
            <p:ph type="title"/>
          </p:nvPr>
        </p:nvSpPr>
        <p:spPr>
          <a:xfrm>
            <a:off x="3145623" y="1543050"/>
            <a:ext cx="6075802" cy="3000375"/>
          </a:xfrm>
          <a:noFill/>
        </p:spPr>
        <p:txBody>
          <a:bodyPr vert="horz" lIns="91440" tIns="45720" rIns="91440" bIns="45720" rtlCol="0" anchor="ctr">
            <a:normAutofit/>
          </a:bodyPr>
          <a:lstStyle/>
          <a:p>
            <a:pPr algn="ctr"/>
            <a:r>
              <a:rPr lang="en-US" sz="2800" kern="1200" dirty="0">
                <a:solidFill>
                  <a:srgbClr val="080808"/>
                </a:solidFill>
                <a:latin typeface="+mj-lt"/>
                <a:ea typeface="+mj-ea"/>
                <a:cs typeface="+mj-cs"/>
              </a:rPr>
              <a:t>SKILL DEVELOPMENT CELL IS A PLATFORM WHERE YOU LEARN INDUSTRY ORIENTED COURSES FROM GLOBALLY RECOGNIZED ACADEMIES.</a:t>
            </a: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39759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0CB96-75CA-449D-AC5F-E015124A6E28}"/>
              </a:ext>
            </a:extLst>
          </p:cNvPr>
          <p:cNvSpPr>
            <a:spLocks noGrp="1"/>
          </p:cNvSpPr>
          <p:nvPr>
            <p:ph type="title"/>
          </p:nvPr>
        </p:nvSpPr>
        <p:spPr>
          <a:xfrm>
            <a:off x="2073288" y="321732"/>
            <a:ext cx="9276178" cy="4240743"/>
          </a:xfrm>
        </p:spPr>
        <p:txBody>
          <a:bodyPr vert="horz" lIns="91440" tIns="45720" rIns="91440" bIns="45720" rtlCol="0" anchor="b">
            <a:normAutofit/>
          </a:bodyPr>
          <a:lstStyle/>
          <a:p>
            <a:r>
              <a:rPr lang="en-US" sz="6600" kern="1200" dirty="0">
                <a:solidFill>
                  <a:schemeClr val="tx1"/>
                </a:solidFill>
                <a:latin typeface="+mj-lt"/>
                <a:ea typeface="+mj-ea"/>
                <a:cs typeface="+mj-cs"/>
              </a:rPr>
              <a:t>WHAT DO YOU GAIN THROUGH SDC – SKILLS </a:t>
            </a:r>
          </a:p>
        </p:txBody>
      </p:sp>
      <p:sp>
        <p:nvSpPr>
          <p:cNvPr id="29" name="Rectangle 28">
            <a:extLst>
              <a:ext uri="{FF2B5EF4-FFF2-40B4-BE49-F238E27FC236}">
                <a16:creationId xmlns:a16="http://schemas.microsoft.com/office/drawing/2014/main" id="{35FED45D-D144-4B05-BBCF-B68683958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26" name="Graphic 25" descr="Brain in head">
            <a:extLst>
              <a:ext uri="{FF2B5EF4-FFF2-40B4-BE49-F238E27FC236}">
                <a16:creationId xmlns:a16="http://schemas.microsoft.com/office/drawing/2014/main" id="{6160977E-666C-4C8D-9279-139DC1A145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3465195"/>
            <a:ext cx="1097280" cy="1097280"/>
          </a:xfrm>
          <a:prstGeom prst="rect">
            <a:avLst/>
          </a:prstGeom>
        </p:spPr>
      </p:pic>
    </p:spTree>
    <p:extLst>
      <p:ext uri="{BB962C8B-B14F-4D97-AF65-F5344CB8AC3E}">
        <p14:creationId xmlns:p14="http://schemas.microsoft.com/office/powerpoint/2010/main" val="332214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ED0B2C1-C0A3-4832-BC24-57EB61907C0C}"/>
              </a:ext>
            </a:extLst>
          </p:cNvPr>
          <p:cNvSpPr>
            <a:spLocks noGrp="1"/>
          </p:cNvSpPr>
          <p:nvPr>
            <p:ph type="title"/>
          </p:nvPr>
        </p:nvSpPr>
        <p:spPr>
          <a:xfrm>
            <a:off x="2555631" y="1228725"/>
            <a:ext cx="7080738" cy="4362450"/>
          </a:xfrm>
        </p:spPr>
        <p:txBody>
          <a:bodyPr>
            <a:normAutofit/>
          </a:bodyPr>
          <a:lstStyle/>
          <a:p>
            <a:pPr algn="ctr"/>
            <a:r>
              <a:rPr lang="en-US" sz="3400" dirty="0">
                <a:solidFill>
                  <a:schemeClr val="bg1">
                    <a:lumMod val="95000"/>
                    <a:lumOff val="5000"/>
                  </a:schemeClr>
                </a:solidFill>
              </a:rPr>
              <a:t>GRIETSDC (GRIET Skill Development Cell) is established in the year 2019 (www.grietsdc.in). Skill Development Cell has been entrusted the responsibility to train students by providing them various courses, with objective for enhancing their Employment/ Self-Employment opportunities.</a:t>
            </a:r>
            <a:endParaRPr lang="en-IN" sz="3400" dirty="0">
              <a:solidFill>
                <a:schemeClr val="bg1">
                  <a:lumMod val="95000"/>
                  <a:lumOff val="5000"/>
                </a:schemeClr>
              </a:solidFill>
            </a:endParaRPr>
          </a:p>
        </p:txBody>
      </p:sp>
    </p:spTree>
    <p:extLst>
      <p:ext uri="{BB962C8B-B14F-4D97-AF65-F5344CB8AC3E}">
        <p14:creationId xmlns:p14="http://schemas.microsoft.com/office/powerpoint/2010/main" val="350220678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p:grpSpPr>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TextBox 2">
            <a:extLst>
              <a:ext uri="{FF2B5EF4-FFF2-40B4-BE49-F238E27FC236}">
                <a16:creationId xmlns:a16="http://schemas.microsoft.com/office/drawing/2014/main" id="{DF8B4341-A7E2-400E-9387-B666CFA8D610}"/>
              </a:ext>
            </a:extLst>
          </p:cNvPr>
          <p:cNvGraphicFramePr/>
          <p:nvPr>
            <p:extLst>
              <p:ext uri="{D42A27DB-BD31-4B8C-83A1-F6EECF244321}">
                <p14:modId xmlns:p14="http://schemas.microsoft.com/office/powerpoint/2010/main" val="1782858755"/>
              </p:ext>
            </p:extLst>
          </p:nvPr>
        </p:nvGraphicFramePr>
        <p:xfrm>
          <a:off x="819047" y="893218"/>
          <a:ext cx="9356107" cy="439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2855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22" name="TextBox 2">
            <a:extLst>
              <a:ext uri="{FF2B5EF4-FFF2-40B4-BE49-F238E27FC236}">
                <a16:creationId xmlns:a16="http://schemas.microsoft.com/office/drawing/2014/main" id="{4B9FC2F4-9246-4DD6-8743-6274C9668955}"/>
              </a:ext>
            </a:extLst>
          </p:cNvPr>
          <p:cNvSpPr txBox="1"/>
          <p:nvPr/>
        </p:nvSpPr>
        <p:spPr>
          <a:xfrm>
            <a:off x="6297233" y="518400"/>
            <a:ext cx="4771607" cy="583794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700">
                <a:solidFill>
                  <a:schemeClr val="tx1">
                    <a:alpha val="80000"/>
                  </a:schemeClr>
                </a:solidFill>
              </a:rPr>
              <a:t> OBJECTIVES:-	</a:t>
            </a:r>
          </a:p>
          <a:p>
            <a:pPr indent="-228600">
              <a:lnSpc>
                <a:spcPct val="90000"/>
              </a:lnSpc>
              <a:spcAft>
                <a:spcPts val="600"/>
              </a:spcAft>
              <a:buFont typeface="Arial" panose="020B0604020202020204" pitchFamily="34" charset="0"/>
              <a:buChar char="•"/>
            </a:pPr>
            <a:r>
              <a:rPr lang="en-US" sz="1700">
                <a:solidFill>
                  <a:schemeClr val="tx1">
                    <a:alpha val="80000"/>
                  </a:schemeClr>
                </a:solidFill>
              </a:rPr>
              <a:t>Upgrade the student’s skills and make them ready for better employment.-	</a:t>
            </a:r>
          </a:p>
          <a:p>
            <a:pPr marL="285750" indent="-228600">
              <a:lnSpc>
                <a:spcPct val="90000"/>
              </a:lnSpc>
              <a:spcAft>
                <a:spcPts val="600"/>
              </a:spcAft>
              <a:buFont typeface="Arial" panose="020B0604020202020204" pitchFamily="34" charset="0"/>
              <a:buChar char="•"/>
            </a:pPr>
            <a:r>
              <a:rPr lang="en-US" sz="1700">
                <a:solidFill>
                  <a:schemeClr val="tx1">
                    <a:alpha val="80000"/>
                  </a:schemeClr>
                </a:solidFill>
              </a:rPr>
              <a:t>Assist students to explore new ideas and initiate start-ups.</a:t>
            </a:r>
          </a:p>
          <a:p>
            <a:pPr indent="-228600">
              <a:lnSpc>
                <a:spcPct val="90000"/>
              </a:lnSpc>
              <a:spcAft>
                <a:spcPts val="600"/>
              </a:spcAft>
              <a:buFont typeface="Arial" panose="020B0604020202020204" pitchFamily="34" charset="0"/>
              <a:buChar char="•"/>
            </a:pPr>
            <a:endParaRPr lang="en-US" sz="1700">
              <a:solidFill>
                <a:schemeClr val="tx1">
                  <a:alpha val="80000"/>
                </a:schemeClr>
              </a:solidFill>
            </a:endParaRPr>
          </a:p>
          <a:p>
            <a:pPr marL="342900" indent="-228600">
              <a:lnSpc>
                <a:spcPct val="90000"/>
              </a:lnSpc>
              <a:spcAft>
                <a:spcPts val="600"/>
              </a:spcAft>
              <a:buFont typeface="Arial" panose="020B0604020202020204" pitchFamily="34" charset="0"/>
              <a:buChar char="•"/>
            </a:pPr>
            <a:r>
              <a:rPr lang="en-US" sz="1700">
                <a:solidFill>
                  <a:schemeClr val="tx1">
                    <a:alpha val="80000"/>
                  </a:schemeClr>
                </a:solidFill>
              </a:rPr>
              <a:t>Guide them to get exposed to various domains and to make innovative projects.</a:t>
            </a:r>
          </a:p>
          <a:p>
            <a:pPr indent="-228600">
              <a:lnSpc>
                <a:spcPct val="90000"/>
              </a:lnSpc>
              <a:spcAft>
                <a:spcPts val="600"/>
              </a:spcAft>
              <a:buFont typeface="Arial" panose="020B0604020202020204" pitchFamily="34" charset="0"/>
              <a:buChar char="•"/>
            </a:pPr>
            <a:endParaRPr lang="en-US" sz="1700">
              <a:solidFill>
                <a:schemeClr val="tx1">
                  <a:alpha val="80000"/>
                </a:schemeClr>
              </a:solidFill>
            </a:endParaRPr>
          </a:p>
          <a:p>
            <a:pPr marL="285750" indent="-228600">
              <a:lnSpc>
                <a:spcPct val="90000"/>
              </a:lnSpc>
              <a:spcAft>
                <a:spcPts val="600"/>
              </a:spcAft>
              <a:buFont typeface="Arial" panose="020B0604020202020204" pitchFamily="34" charset="0"/>
              <a:buChar char="•"/>
            </a:pPr>
            <a:r>
              <a:rPr lang="en-US" sz="1700">
                <a:solidFill>
                  <a:schemeClr val="tx1">
                    <a:alpha val="80000"/>
                  </a:schemeClr>
                </a:solidFill>
              </a:rPr>
              <a:t>To meet its objectives GRIETSDC is focusing on improvement of Skills of the students on various fronts. This is done by inculcating Skill development programs among students from first year onwards. Anticipating, before they complete their graduation they will be ready with the necessary skills required by the industry. </a:t>
            </a:r>
          </a:p>
          <a:p>
            <a:pPr indent="-228600">
              <a:lnSpc>
                <a:spcPct val="90000"/>
              </a:lnSpc>
              <a:spcAft>
                <a:spcPts val="600"/>
              </a:spcAft>
              <a:buFont typeface="Arial" panose="020B0604020202020204" pitchFamily="34" charset="0"/>
              <a:buChar char="•"/>
            </a:pPr>
            <a:endParaRPr lang="en-US" sz="1700">
              <a:solidFill>
                <a:schemeClr val="tx1">
                  <a:alpha val="80000"/>
                </a:schemeClr>
              </a:solidFill>
            </a:endParaRPr>
          </a:p>
          <a:p>
            <a:pPr marL="285750" indent="-228600">
              <a:lnSpc>
                <a:spcPct val="90000"/>
              </a:lnSpc>
              <a:spcAft>
                <a:spcPts val="600"/>
              </a:spcAft>
              <a:buFont typeface="Arial" panose="020B0604020202020204" pitchFamily="34" charset="0"/>
              <a:buChar char="•"/>
            </a:pPr>
            <a:r>
              <a:rPr lang="en-US" sz="1700">
                <a:solidFill>
                  <a:schemeClr val="tx1">
                    <a:alpha val="80000"/>
                  </a:schemeClr>
                </a:solidFill>
              </a:rPr>
              <a:t>The SDC is ever growing environment where the new concepts, technologies are added time to time with the support of the various eminent organizations and industries.</a:t>
            </a: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996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B8C8D-F949-4E8F-A806-D03894A0550E}"/>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dirty="0"/>
              <a:t>WHAT WE OFFER HERE IN SDC </a:t>
            </a:r>
          </a:p>
        </p:txBody>
      </p:sp>
      <p:sp>
        <p:nvSpPr>
          <p:cNvPr id="8" name="Freeform: Shape 7">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Magnifying glass on clear background">
            <a:extLst>
              <a:ext uri="{FF2B5EF4-FFF2-40B4-BE49-F238E27FC236}">
                <a16:creationId xmlns:a16="http://schemas.microsoft.com/office/drawing/2014/main" id="{5AB84DCD-C75A-445E-9D99-D8975A971576}"/>
              </a:ext>
            </a:extLst>
          </p:cNvPr>
          <p:cNvPicPr>
            <a:picLocks noChangeAspect="1"/>
          </p:cNvPicPr>
          <p:nvPr/>
        </p:nvPicPr>
        <p:blipFill rotWithShape="1">
          <a:blip r:embed="rId2"/>
          <a:srcRect l="28935" r="2655"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408965057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174</TotalTime>
  <Words>403</Words>
  <Application>Microsoft Office PowerPoint</Application>
  <PresentationFormat>Widescreen</PresentationFormat>
  <Paragraphs>33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SKILL DEVELOPMENT CELL- SB  WELCOMES  2022-2026 BATCH STUDENTS   </vt:lpstr>
      <vt:lpstr>PowerPoint Presentation</vt:lpstr>
      <vt:lpstr>WHAT IS SKILL DEVELOPMENT CELL </vt:lpstr>
      <vt:lpstr>SKILL DEVELOPMENT CELL IS A PLATFORM WHERE YOU LEARN INDUSTRY ORIENTED COURSES FROM GLOBALLY RECOGNIZED ACADEMIES.</vt:lpstr>
      <vt:lpstr>WHAT DO YOU GAIN THROUGH SDC – SKILLS </vt:lpstr>
      <vt:lpstr>GRIETSDC (GRIET Skill Development Cell) is established in the year 2019 (www.grietsdc.in). Skill Development Cell has been entrusted the responsibility to train students by providing them various courses, with objective for enhancing their Employment/ Self-Employment opportunities.</vt:lpstr>
      <vt:lpstr>PowerPoint Presentation</vt:lpstr>
      <vt:lpstr>PowerPoint Presentation</vt:lpstr>
      <vt:lpstr>WHAT WE OFFER HERE IN SDC </vt:lpstr>
      <vt:lpstr>PowerPoint Presentation</vt:lpstr>
      <vt:lpstr>WHAT STUDENTS GAINED AFTER DOING THIS  COURSES IN SDC???</vt:lpstr>
      <vt:lpstr>PowerPoint Presentation</vt:lpstr>
      <vt:lpstr>WE OFFER (SUMMER &amp; WINTER) AICTE  INTERNSHIPS FOR ALL THE  STUDENTS IN ALL SEMESTERS </vt:lpstr>
      <vt:lpstr>PowerPoint Presentation</vt:lpstr>
      <vt:lpstr>HOW TO JOIN IN SDC</vt:lpstr>
      <vt:lpstr>PowerPoint Presentation</vt:lpstr>
      <vt:lpstr>THIS IS OUR WEBSITE LINK </vt:lpstr>
      <vt:lpstr>CHIEF INSTRUCTOR </vt:lpstr>
      <vt:lpstr>JILLELLA CHARAN TEJA REDDY WORKING PRESIDENT  GRIET SKILL DEVELOPMENT CELL  Contact No:- 9121369394</vt:lpstr>
      <vt:lpstr>O. KAUSHIK REDDY  EXECUTIVE PRESIDENT  GRIET SKILL DEVELOPMENT CELL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 DEVELOPMENT CELL WELCOMES  2021-2025 BATCH STUDENTS</dc:title>
  <dc:creator>JILLELLA CHARAN TEJA REDDY</dc:creator>
  <cp:lastModifiedBy>JILLELLA CHARAN TEJA REDDY</cp:lastModifiedBy>
  <cp:revision>18</cp:revision>
  <dcterms:created xsi:type="dcterms:W3CDTF">2021-12-08T12:34:21Z</dcterms:created>
  <dcterms:modified xsi:type="dcterms:W3CDTF">2022-11-22T18:20:21Z</dcterms:modified>
</cp:coreProperties>
</file>