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301" r:id="rId5"/>
    <p:sldId id="302" r:id="rId6"/>
    <p:sldId id="303" r:id="rId7"/>
    <p:sldId id="304" r:id="rId8"/>
    <p:sldId id="305" r:id="rId9"/>
    <p:sldId id="309" r:id="rId10"/>
    <p:sldId id="306" r:id="rId11"/>
    <p:sldId id="307" r:id="rId12"/>
    <p:sldId id="300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 &amp; 7: Multi-Dimensional Array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Column-Major Order:</a:t>
            </a:r>
          </a:p>
          <a:p>
            <a:pPr algn="ctr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 (A[j, k]) = Base (A) + w [M (k-1) + (j-1)]</a:t>
            </a:r>
          </a:p>
          <a:p>
            <a:pPr>
              <a:buNone/>
            </a:pPr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Row-Major Order:</a:t>
            </a:r>
          </a:p>
          <a:p>
            <a:pPr algn="ctr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 (A[j, k]) = Base (A) + w [N (j-1) + (k-1)]</a:t>
            </a:r>
          </a:p>
          <a:p>
            <a:pPr>
              <a:buNone/>
            </a:pPr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General Multidimensional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n-dimensional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×m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×...×</a:t>
            </a:r>
            <a:r>
              <a:rPr lang="en-IN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 is a collection of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r>
              <a:rPr lang="en-IN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elements in which each element is specified by a list of n integers  (such as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IN" sz="24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IN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called subscripts, with the property that: </a:t>
            </a:r>
          </a:p>
          <a:p>
            <a:pPr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k</a:t>
            </a:r>
            <a:r>
              <a:rPr lang="en-IN" sz="24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m</a:t>
            </a:r>
            <a:r>
              <a:rPr lang="en-IN" sz="24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k</a:t>
            </a:r>
            <a:r>
              <a:rPr lang="en-IN" sz="24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m</a:t>
            </a:r>
            <a:r>
              <a:rPr lang="en-IN" sz="24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...  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1&lt;= </a:t>
            </a:r>
            <a:r>
              <a:rPr lang="en-IN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IN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Given, in a 2-D Array the lower bound and upper bound for first index is 3 and 11 and that for second index is 5 and 9. Find out the size of the array. 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any 2-D Array, which are the elements that will be always having the same memory address for both column-major order &amp; Row-major order? 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Consider a 20×5 matrix array Marks. Suppose Base (Marks) = 1002 and words per memory cell w=4. Using Column-major order and row-major order, find out the marks of 3</a:t>
            </a:r>
            <a:r>
              <a:rPr lang="en-US" sz="24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5</a:t>
            </a:r>
            <a:r>
              <a:rPr lang="en-US" sz="24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test of student 11.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66800" y="152400"/>
            <a:ext cx="7848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6800" y="1066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Two-Dimensional Arrays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Two-Dimensional Arrays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Multidimensional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  <a:endParaRPr kumimoji="0" lang="en-IN" sz="2600" b="0" i="0" u="none" strike="noStrike" kern="1200" cap="none" spc="0" normalizeH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Arrays where elements are referenced, respectively, by two or more subscripts.  </a:t>
            </a:r>
          </a:p>
          <a:p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programming languages allow up to 7 dimensional arrays.</a:t>
            </a:r>
          </a:p>
          <a:p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Normally we have Two-Dimensional and Three-Dimensional Arrays.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Two-Dimensional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two-dimensional </a:t>
            </a: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 A is a collection of m*n data elements such that each element is specified by a pair of integers ( e.g.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j, k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called subscripts, with the property that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&lt;= j &lt;= m</a:t>
            </a:r>
          </a:p>
          <a:p>
            <a:pPr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and	1 &lt;= k &lt;= n</a:t>
            </a:r>
          </a:p>
          <a:p>
            <a:pPr>
              <a:buNone/>
            </a:pPr>
            <a:endParaRPr lang="en-IN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element of A with first subscript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second subscript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will be denoted by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A[j, k].</a:t>
            </a: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arrays are called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mathematics and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business applications.</a:t>
            </a:r>
            <a:b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arrays are some times known as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Arrays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8836" y="6324600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8047813" cy="542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1000"/>
            <a:ext cx="6400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Two-Dimensional array will be represented in memory by a block of m*n sequential memory locations.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Two-Dimensional array is stored in the memory is following two orders: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Column-major Order: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Column by column.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Row-major Order: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Row by 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Column-Major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397000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(1, 1)</a:t>
                      </a: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(2, 1)</a:t>
                      </a: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(3, 1)</a:t>
                      </a: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(1, 2)</a:t>
                      </a: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(2, 2)</a:t>
                      </a: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(3, 2)</a:t>
                      </a: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(1, 3)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(2, 3)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(3, 3)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(1, 4)</a:t>
                      </a:r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(2, 4)</a:t>
                      </a:r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gradFill>
                      <a:gsLst>
                        <a:gs pos="0">
                          <a:srgbClr val="E6DCAC">
                            <a:alpha val="67000"/>
                          </a:srgbClr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1752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29072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038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5105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Column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Row-Major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397000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(1, 2)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(1, 4)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(2, 4)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(3, 1)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(3, 2)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(3, 3)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1992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3516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50292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Row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598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Data Structures  Lecture 6 &amp; 7: Multi-Dimensional Array</vt:lpstr>
      <vt:lpstr>PowerPoint Presentation</vt:lpstr>
      <vt:lpstr>Introduction</vt:lpstr>
      <vt:lpstr>Two-Dimensional Array</vt:lpstr>
      <vt:lpstr>PowerPoint Presentation</vt:lpstr>
      <vt:lpstr>PowerPoint Presentation</vt:lpstr>
      <vt:lpstr>Memory Representation</vt:lpstr>
      <vt:lpstr>Column-Major Order</vt:lpstr>
      <vt:lpstr>Row-Major Order</vt:lpstr>
      <vt:lpstr>PowerPoint Presentation</vt:lpstr>
      <vt:lpstr>General Multidimensional Array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sheveta vashisht</cp:lastModifiedBy>
  <cp:revision>17</cp:revision>
  <dcterms:created xsi:type="dcterms:W3CDTF">2006-08-16T00:00:00Z</dcterms:created>
  <dcterms:modified xsi:type="dcterms:W3CDTF">2022-08-03T03:49:38Z</dcterms:modified>
</cp:coreProperties>
</file>