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2" r:id="rId3"/>
    <p:sldId id="303" r:id="rId4"/>
    <p:sldId id="308" r:id="rId5"/>
    <p:sldId id="306" r:id="rId6"/>
    <p:sldId id="304" r:id="rId7"/>
    <p:sldId id="307" r:id="rId8"/>
    <p:sldId id="309" r:id="rId9"/>
    <p:sldId id="311" r:id="rId10"/>
    <p:sldId id="312" r:id="rId11"/>
    <p:sldId id="314" r:id="rId12"/>
    <p:sldId id="315" r:id="rId13"/>
    <p:sldId id="310" r:id="rId14"/>
    <p:sldId id="313" r:id="rId15"/>
    <p:sldId id="300" r:id="rId16"/>
    <p:sldId id="301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9A9E-8429-4A0D-8FB0-DA9C2D387DD0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D69DE-30C3-49F9-A552-52EDD89C7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8A870C-6D98-4CEC-9AF8-B5897447E61F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Linked List 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 (3)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 part of a node may be a record with multiple data items.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Records in memory using Linked lists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             </a:t>
            </a:r>
          </a:p>
          <a:p>
            <a:pPr>
              <a:buNone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Name              </a:t>
            </a:r>
            <a:r>
              <a:rPr lang="en-US" sz="2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               Gender           LINK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  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  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       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       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25146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5400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954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1905000" y="25908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0" y="2514600"/>
          <a:ext cx="12954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2514600"/>
          <a:ext cx="12954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24F6-01BC-1071-682A-2D312060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14ED-2381-FCF1-FE30-7E97B10D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 dirty="0"/>
              <a:t>A linked list may not contain any node at </a:t>
            </a:r>
            <a:r>
              <a:rPr lang="en-US" altLang="en-US" dirty="0" err="1"/>
              <a:t>all.Such</a:t>
            </a:r>
            <a:r>
              <a:rPr lang="en-US" altLang="en-US" dirty="0"/>
              <a:t> a list with no nodes at all is called an empty </a:t>
            </a:r>
            <a:r>
              <a:rPr lang="en-US" altLang="en-US" dirty="0" err="1"/>
              <a:t>list.The</a:t>
            </a:r>
            <a:r>
              <a:rPr lang="en-US" altLang="en-US" dirty="0"/>
              <a:t> empty list is represented by setting the HEAD pointer to NULL value.</a:t>
            </a:r>
          </a:p>
          <a:p>
            <a:pPr algn="just" eaLnBrk="1" hangingPunct="1"/>
            <a:r>
              <a:rPr lang="en-US" altLang="en-US" dirty="0"/>
              <a:t>START or HEAD pointer is a special pointer which points to the first node of the linked list.</a:t>
            </a:r>
          </a:p>
          <a:p>
            <a:pPr algn="just" eaLnBrk="1" hangingPunct="1"/>
            <a:r>
              <a:rPr lang="en-US" altLang="en-US" dirty="0"/>
              <a:t>Linked list is a dynamic data structure as number of elements are not pre-</a:t>
            </a:r>
            <a:r>
              <a:rPr lang="en-US" altLang="en-US" dirty="0" err="1"/>
              <a:t>defined.Any</a:t>
            </a:r>
            <a:r>
              <a:rPr lang="en-US" altLang="en-US" dirty="0"/>
              <a:t> number of elements can be added or deleted easily.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5FAF6-E018-625D-0B84-4AE64E27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63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9BA6-561B-AE7F-AE32-566E3795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8B6B-2D46-F489-5DE8-AF50B4D1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dirty="0"/>
              <a:t>Linked list is also a linear data </a:t>
            </a:r>
            <a:r>
              <a:rPr lang="en-US" altLang="en-US" dirty="0" err="1"/>
              <a:t>strucutre</a:t>
            </a:r>
            <a:r>
              <a:rPr lang="en-US" altLang="en-US" dirty="0"/>
              <a:t>.</a:t>
            </a:r>
          </a:p>
          <a:p>
            <a:pPr algn="just" eaLnBrk="1" hangingPunct="1"/>
            <a:r>
              <a:rPr lang="en-US" altLang="en-US" dirty="0"/>
              <a:t>Although the nodes are stored independently (</a:t>
            </a:r>
            <a:r>
              <a:rPr lang="en-US" altLang="en-US" dirty="0" err="1"/>
              <a:t>i.e</a:t>
            </a:r>
            <a:r>
              <a:rPr lang="en-US" altLang="en-US" dirty="0"/>
              <a:t> at different memory locations),linearity is provided by the links that binds them together.</a:t>
            </a:r>
          </a:p>
          <a:p>
            <a:pPr algn="just" eaLnBrk="1" hangingPunct="1"/>
            <a:r>
              <a:rPr lang="en-US" altLang="en-US" dirty="0"/>
              <a:t>Linked lists are useful in applications where access of elements is not at random and dynamic memory allocation and deallocation of data elements are frequently needed.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DE844-9994-BAC7-562C-21A9821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Linked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1. Singly linked list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Begins with a pointer to the first node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Terminates with a null pointer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Only traversed in one direction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Circular, singly linked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in the last node points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back to the first node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3. Doubly linked list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“start pointers” – first element and last element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has a forward pointer and a backward pointer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Allows traversals both forwards and backwards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4. Circular, doubly linked list</a:t>
            </a:r>
          </a:p>
          <a:p>
            <a:pPr marL="1143000" marR="0" lvl="2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Forward pointer of the last node points to the first node and backward pointer of the first node points to the last node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578919" y="1447800"/>
            <a:ext cx="3184081" cy="990996"/>
            <a:chOff x="2784" y="1776"/>
            <a:chExt cx="2446" cy="90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84" y="2112"/>
              <a:ext cx="28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408" y="1776"/>
              <a:ext cx="30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072" y="2112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69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128" y="1776"/>
              <a:ext cx="282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800" y="2064"/>
              <a:ext cx="313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5088" y="2064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3120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74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4" y="187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832" y="24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832" y="268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5136" y="23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5410200" y="3048000"/>
            <a:ext cx="3429000" cy="706120"/>
            <a:chOff x="2736" y="2208"/>
            <a:chExt cx="2736" cy="288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5376" y="2208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2736" y="2304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120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696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408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98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4272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456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4848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513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784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302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360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417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Rectangle 41"/>
            <p:cNvSpPr>
              <a:spLocks noChangeArrowheads="1"/>
            </p:cNvSpPr>
            <p:nvPr/>
          </p:nvSpPr>
          <p:spPr bwMode="auto">
            <a:xfrm>
              <a:off x="4752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2"/>
            <p:cNvSpPr>
              <a:spLocks noChangeShapeType="1"/>
            </p:cNvSpPr>
            <p:nvPr/>
          </p:nvSpPr>
          <p:spPr bwMode="auto">
            <a:xfrm>
              <a:off x="3456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4032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>
              <a:off x="4608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H="1">
              <a:off x="4080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H="1">
              <a:off x="3504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55"/>
            <p:cNvSpPr>
              <a:spLocks noChangeShapeType="1"/>
            </p:cNvSpPr>
            <p:nvPr/>
          </p:nvSpPr>
          <p:spPr bwMode="auto">
            <a:xfrm flipH="1">
              <a:off x="5184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100" name="Shape 99"/>
          <p:cNvCxnSpPr/>
          <p:nvPr/>
        </p:nvCxnSpPr>
        <p:spPr>
          <a:xfrm>
            <a:off x="8534400" y="3401061"/>
            <a:ext cx="72189" cy="485139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/>
          <p:nvPr/>
        </p:nvCxnSpPr>
        <p:spPr>
          <a:xfrm rot="10800000">
            <a:off x="5715000" y="2971801"/>
            <a:ext cx="132347" cy="429261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between Singly Linked List and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39763" y="1546225"/>
          <a:ext cx="7864475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617486" imgH="5210464" progId="Word.Document.8">
                  <p:embed/>
                </p:oleObj>
              </mc:Choice>
              <mc:Fallback>
                <p:oleObj name="Document" r:id="rId3" imgW="8617486" imgH="521046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546225"/>
                        <a:ext cx="7864475" cy="475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we need Linked List?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two different Fields in a node of linked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Linked lists are different from Arrays?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Binary search is not possible in Linked list?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difference between Circular Linked List and Doubly Linked List?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Linked List?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Linked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Representation of Linked Lists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Difference between Singly Linked List and Arrays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62000" y="1219200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singly linked list is a concrete data structure consisting of a sequence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node stores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link to the next node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25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29250" y="3438525"/>
            <a:ext cx="994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1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58863" y="5781675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219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1828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352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3657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572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181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V="1">
            <a:off x="5486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6400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7010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V="1">
            <a:off x="7315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887663" y="578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3048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4716463" y="578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4876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6535738" y="5781675"/>
            <a:ext cx="370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8202613" y="467836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Linked list 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Linear collection of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Connected by pointer links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Accessed via a pointer to the first node of the list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Link pointer in the last node is set to null to mark the list’s end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contains a </a:t>
            </a:r>
            <a:r>
              <a:rPr lang="en-US" sz="2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Pointer Variable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called START or NAME or HEAD, which contains the address of the first node.</a:t>
            </a:r>
          </a:p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Linked List?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685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600" dirty="0">
                <a:solidFill>
                  <a:srgbClr val="00863D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Arrays: pluses and minuses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38200" y="16764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 Fast element access.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--  Impossible to resize.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3600" dirty="0">
                <a:solidFill>
                  <a:srgbClr val="00863D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Need of Linked List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applications require resizing!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Required size not always immediately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a linked list instead of an array when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have an unpredictable number of data elements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want to insert and delete quickly.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lists are maintained in memory using linear arrays or Parallel arrays.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Multiple lists in memory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Start1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Start 2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9149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8674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901</Words>
  <Application>Microsoft Office PowerPoint</Application>
  <PresentationFormat>On-screen Show (4:3)</PresentationFormat>
  <Paragraphs>181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Document</vt:lpstr>
      <vt:lpstr>Data Structures  Topic: Linked List </vt:lpstr>
      <vt:lpstr>Outlines</vt:lpstr>
      <vt:lpstr>Introduction</vt:lpstr>
      <vt:lpstr>Linked List</vt:lpstr>
      <vt:lpstr>Key Points</vt:lpstr>
      <vt:lpstr>Why Linked List?</vt:lpstr>
      <vt:lpstr>PowerPoint Presentation</vt:lpstr>
      <vt:lpstr>Memory Representation</vt:lpstr>
      <vt:lpstr>Memory Representation (2)</vt:lpstr>
      <vt:lpstr>Memory Representation (3)</vt:lpstr>
      <vt:lpstr>PowerPoint Presentation</vt:lpstr>
      <vt:lpstr>PowerPoint Presentation</vt:lpstr>
      <vt:lpstr>Types of Linked Lists</vt:lpstr>
      <vt:lpstr>Difference between Singly Linked List and Arrays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sheveta vashisht</cp:lastModifiedBy>
  <cp:revision>40</cp:revision>
  <dcterms:created xsi:type="dcterms:W3CDTF">2006-08-16T00:00:00Z</dcterms:created>
  <dcterms:modified xsi:type="dcterms:W3CDTF">2022-08-09T04:56:48Z</dcterms:modified>
</cp:coreProperties>
</file>