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02" r:id="rId3"/>
    <p:sldId id="303" r:id="rId4"/>
    <p:sldId id="333" r:id="rId5"/>
    <p:sldId id="334" r:id="rId6"/>
    <p:sldId id="335" r:id="rId7"/>
    <p:sldId id="331" r:id="rId8"/>
    <p:sldId id="332" r:id="rId9"/>
    <p:sldId id="269" r:id="rId10"/>
    <p:sldId id="270" r:id="rId11"/>
    <p:sldId id="271" r:id="rId12"/>
    <p:sldId id="272" r:id="rId13"/>
    <p:sldId id="276" r:id="rId14"/>
    <p:sldId id="325" r:id="rId15"/>
    <p:sldId id="326" r:id="rId16"/>
    <p:sldId id="327" r:id="rId17"/>
    <p:sldId id="328" r:id="rId18"/>
    <p:sldId id="329" r:id="rId19"/>
    <p:sldId id="330" r:id="rId20"/>
    <p:sldId id="300" r:id="rId21"/>
    <p:sldId id="30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Linked List Operations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2B8AD55-3157-AEA1-0F48-A49353E3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ALGORITHM 2.1:Searching in Unsorted list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9B9584D-8FD4-697B-69E9-B607C76F0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05775" cy="5867400"/>
          </a:xfrm>
        </p:spPr>
        <p:txBody>
          <a:bodyPr/>
          <a:lstStyle/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400" b="1"/>
              <a:t>SEARCH(HEAD,ITEM)-</a:t>
            </a:r>
            <a:r>
              <a:rPr lang="en-US" altLang="en-US" sz="1600">
                <a:latin typeface="Comic Sans MS" panose="030F0702030302020204" pitchFamily="66" charset="0"/>
              </a:rPr>
              <a:t>In the given </a:t>
            </a:r>
            <a:r>
              <a:rPr lang="en-US" altLang="en-US" sz="1600" b="1">
                <a:latin typeface="Comic Sans MS" panose="030F0702030302020204" pitchFamily="66" charset="0"/>
              </a:rPr>
              <a:t>LIST</a:t>
            </a:r>
            <a:r>
              <a:rPr lang="en-US" altLang="en-US" sz="1600">
                <a:latin typeface="Comic Sans MS" panose="030F0702030302020204" pitchFamily="66" charset="0"/>
              </a:rPr>
              <a:t> ,first node address is stored in </a:t>
            </a:r>
            <a:r>
              <a:rPr lang="en-US" altLang="en-US" sz="1600" b="1">
                <a:latin typeface="Comic Sans MS" panose="030F0702030302020204" pitchFamily="66" charset="0"/>
              </a:rPr>
              <a:t>HEAD</a:t>
            </a:r>
            <a:r>
              <a:rPr lang="en-US" altLang="en-US" sz="1600">
                <a:latin typeface="Comic Sans MS" panose="030F0702030302020204" pitchFamily="66" charset="0"/>
              </a:rPr>
              <a:t>.This algorithm finds and return the location </a:t>
            </a:r>
            <a:r>
              <a:rPr lang="en-US" altLang="en-US" sz="1600" b="1">
                <a:latin typeface="Comic Sans MS" panose="030F0702030302020204" pitchFamily="66" charset="0"/>
              </a:rPr>
              <a:t>LOC</a:t>
            </a:r>
            <a:r>
              <a:rPr lang="en-US" altLang="en-US" sz="1600">
                <a:latin typeface="Comic Sans MS" panose="030F0702030302020204" pitchFamily="66" charset="0"/>
              </a:rPr>
              <a:t> of the node where</a:t>
            </a:r>
            <a:r>
              <a:rPr lang="en-US" altLang="en-US" sz="1600" b="1">
                <a:latin typeface="Comic Sans MS" panose="030F0702030302020204" pitchFamily="66" charset="0"/>
              </a:rPr>
              <a:t> ITEM </a:t>
            </a:r>
            <a:r>
              <a:rPr lang="en-US" altLang="en-US" sz="1600">
                <a:latin typeface="Comic Sans MS" panose="030F0702030302020204" pitchFamily="66" charset="0"/>
              </a:rPr>
              <a:t>first appears in the LIST if the search is successful,else null.Here LOC is a local variable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/>
              <a:t>1.LOC</a:t>
            </a:r>
            <a:r>
              <a:rPr lang="en-US" altLang="en-US" sz="2000" b="1">
                <a:sym typeface="Wingdings" panose="05000000000000000000" pitchFamily="2" charset="2"/>
              </a:rPr>
              <a:t> NULL </a:t>
            </a:r>
            <a:r>
              <a:rPr lang="en-US" altLang="en-US" sz="2000">
                <a:sym typeface="Wingdings" panose="05000000000000000000" pitchFamily="2" charset="2"/>
              </a:rPr>
              <a:t>[Assume search is unsuccesfull].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sym typeface="Wingdings" panose="05000000000000000000" pitchFamily="2" charset="2"/>
              </a:rPr>
              <a:t>2.PTRHEAD </a:t>
            </a:r>
            <a:r>
              <a:rPr lang="en-US" altLang="en-US" sz="2000">
                <a:sym typeface="Wingdings" panose="05000000000000000000" pitchFamily="2" charset="2"/>
              </a:rPr>
              <a:t>[Initialize PTR to first node].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sym typeface="Wingdings" panose="05000000000000000000" pitchFamily="2" charset="2"/>
              </a:rPr>
              <a:t>3.[Search for ITEM]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sym typeface="Wingdings" panose="05000000000000000000" pitchFamily="2" charset="2"/>
              </a:rPr>
              <a:t>Repeat step 4 while 	PTR !=NULL and ITEM !=INFO(PTR)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sym typeface="Wingdings" panose="05000000000000000000" pitchFamily="2" charset="2"/>
              </a:rPr>
              <a:t> 4.PTRLINK(PTR) </a:t>
            </a:r>
            <a:r>
              <a:rPr lang="en-US" altLang="en-US" sz="2000">
                <a:sym typeface="Wingdings" panose="05000000000000000000" pitchFamily="2" charset="2"/>
              </a:rPr>
              <a:t>[PTR points to next node]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>
                <a:sym typeface="Wingdings" panose="05000000000000000000" pitchFamily="2" charset="2"/>
              </a:rPr>
              <a:t>[end of step 3 loop].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sym typeface="Wingdings" panose="05000000000000000000" pitchFamily="2" charset="2"/>
              </a:rPr>
              <a:t>5.If ITEM=INFO(PTR) </a:t>
            </a:r>
            <a:r>
              <a:rPr lang="en-US" altLang="en-US" sz="2000">
                <a:sym typeface="Wingdings" panose="05000000000000000000" pitchFamily="2" charset="2"/>
              </a:rPr>
              <a:t>Then [SUCCESFULL]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sym typeface="Wingdings" panose="05000000000000000000" pitchFamily="2" charset="2"/>
              </a:rPr>
              <a:t>LOCPTR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>
                <a:sym typeface="Wingdings" panose="05000000000000000000" pitchFamily="2" charset="2"/>
              </a:rPr>
              <a:t>[End of IF]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sym typeface="Wingdings" panose="05000000000000000000" pitchFamily="2" charset="2"/>
              </a:rPr>
              <a:t>6.Return LOC.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endParaRPr lang="en-US" altLang="en-US" sz="16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479CDF8-D55F-10B3-8F6B-F701573A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63" y="425450"/>
            <a:ext cx="8105775" cy="793750"/>
          </a:xfrm>
        </p:spPr>
        <p:txBody>
          <a:bodyPr/>
          <a:lstStyle/>
          <a:p>
            <a:pPr eaLnBrk="1" hangingPunct="1"/>
            <a:r>
              <a:rPr lang="en-US" altLang="en-US" sz="2800" b="1"/>
              <a:t>Algorithm 2.2:Searching in Sorted List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B8FFDC9-C5DB-F84F-8178-3084558B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3" y="1219200"/>
            <a:ext cx="8105775" cy="5018088"/>
          </a:xfrm>
        </p:spPr>
        <p:txBody>
          <a:bodyPr/>
          <a:lstStyle/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b="1"/>
              <a:t>SEARCHSORT(HEAD,ITEM)-</a:t>
            </a:r>
            <a:r>
              <a:rPr lang="en-US" altLang="en-US" sz="2800">
                <a:latin typeface="Comic Sans MS" panose="030F0702030302020204" pitchFamily="66" charset="0"/>
              </a:rPr>
              <a:t>In given </a:t>
            </a:r>
            <a:r>
              <a:rPr lang="en-US" altLang="en-US" sz="2800" b="1">
                <a:latin typeface="Comic Sans MS" panose="030F0702030302020204" pitchFamily="66" charset="0"/>
              </a:rPr>
              <a:t>LIST</a:t>
            </a:r>
            <a:r>
              <a:rPr lang="en-US" altLang="en-US" sz="2800">
                <a:latin typeface="Comic Sans MS" panose="030F0702030302020204" pitchFamily="66" charset="0"/>
              </a:rPr>
              <a:t>,the </a:t>
            </a:r>
            <a:r>
              <a:rPr lang="en-US" altLang="en-US" sz="2800" b="1">
                <a:latin typeface="Comic Sans MS" panose="030F0702030302020204" pitchFamily="66" charset="0"/>
              </a:rPr>
              <a:t>HEAD</a:t>
            </a:r>
            <a:r>
              <a:rPr lang="en-US" altLang="en-US" sz="2800">
                <a:latin typeface="Comic Sans MS" panose="030F0702030302020204" pitchFamily="66" charset="0"/>
              </a:rPr>
              <a:t> contains address of first node.This algorithm finds and return the location </a:t>
            </a:r>
            <a:r>
              <a:rPr lang="en-US" altLang="en-US" sz="2800" b="1">
                <a:latin typeface="Comic Sans MS" panose="030F0702030302020204" pitchFamily="66" charset="0"/>
              </a:rPr>
              <a:t>LOC</a:t>
            </a:r>
            <a:r>
              <a:rPr lang="en-US" altLang="en-US" sz="2800">
                <a:latin typeface="Comic Sans MS" panose="030F0702030302020204" pitchFamily="66" charset="0"/>
              </a:rPr>
              <a:t> of the node where </a:t>
            </a:r>
            <a:r>
              <a:rPr lang="en-US" altLang="en-US" sz="2800" b="1">
                <a:latin typeface="Comic Sans MS" panose="030F0702030302020204" pitchFamily="66" charset="0"/>
              </a:rPr>
              <a:t>ITEM</a:t>
            </a:r>
            <a:r>
              <a:rPr lang="en-US" altLang="en-US" sz="2800">
                <a:latin typeface="Comic Sans MS" panose="030F0702030302020204" pitchFamily="66" charset="0"/>
              </a:rPr>
              <a:t> first appears in the LIST if the search is successful or sets LOC=NULL,if search is unsuccessful .Here LOC is local variable.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eaLnBrk="1" hangingPunct="1">
              <a:buFont typeface="Times New Roman" panose="02020603050405020304" pitchFamily="18" charset="0"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CC1A8A51-F734-9303-5076-A161D8F2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105775" cy="6477000"/>
          </a:xfrm>
        </p:spPr>
        <p:txBody>
          <a:bodyPr/>
          <a:lstStyle/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1.PTR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HEAD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[Initializing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 to first node]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2.LOCNULL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[Initially assume unsuccessful search]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3.Repeat step 4 while PTR != NULL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4.[Search for ITEM]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 &gt; INFO(PTR) then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PTRLINK(PTR)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[PTR points to next node]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ELSE if ITEM=INFO(PTR) then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[ITEM found]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LOCPTR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[Update LOC with target’s LOC and return]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 LOC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PTRNULL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[End of IF strucutre]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[End of Step 3 loop]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5.Return LOC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EC7F9DD7-A2BB-D9DA-22EE-8ABAC773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We cannot apply binary search for searching the sorted linked list as there would be no way to refer the middle node of the linked list directly.</a:t>
            </a:r>
          </a:p>
          <a:p>
            <a:pPr algn="just" eaLnBrk="1" hangingPunct="1"/>
            <a:r>
              <a:rPr lang="en-US" altLang="en-US"/>
              <a:t>This property of linked list where we cannot access any node randomly because of its sequential nature is the main drawback of using linked list as a data strucutre.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Together with the linked list, a special list is maintained which consists of unused memory cells.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list has its own pointer.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list is called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List of available space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Free-storage list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 pool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Free Pool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 with free pool or list of Available space.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AVAIL			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7030A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429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505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9149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8674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9" grpId="0" animBg="1"/>
      <p:bldP spid="10" grpId="0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Garbage Collection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is a technique of collecting all the deleted spaces or unused spaces in memory.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OS of a computer may periodically collect all the deleted space onto the free-storage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may take place when there is only some minimum amount of space or no space is left in free storage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is invisible to the programmer.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Garbage Collection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takes place in two steps.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computer runs through all lists tagging those cells which are currently in use.</a:t>
            </a:r>
          </a:p>
          <a:p>
            <a:pPr marL="514350" indent="-514350">
              <a:buAutoNum type="arabicPeriod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 computer runs through the memory, collecting all the untagged spaces onto the free storage list. 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Overflow and Underflow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Overflow: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a new data are to be inserted into a data structure but there is no available space i.e. the free storage list is empty.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occurs when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AVAIL = NULL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we want insert an element.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can be handled by printing the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‘OVERFLOW’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message and/or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adding space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the underlying data structure.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Overflow and Underflow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Underflow: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a data item is to be deleted from an empty data structure.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Underflow occurs when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 = NULL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we want to delete an element.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Underflow can be handled by printing the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‘UNDERFLOW’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message.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Traversing a Linked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Searching a Linked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Allocation &amp; Garbage Collection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and Underflow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maximum and minimum data element from an integer linked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condition of Overflow and underflow?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are the steps followed during garbage collection?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linked list (One-way list) is a linear collection of data elements, called nodes, where the linear order is given by means of pointers. 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is divided into two parts.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part contains the information of the element.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 part contains the address of the next node in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4D7A-8A6B-909A-293F-E6D07628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1.TRAVERSING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A550-9739-EDFF-904D-5562EF23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eaLnBrk="1" hangingPunct="1"/>
            <a:r>
              <a:rPr lang="en-US" altLang="en-US" dirty="0"/>
              <a:t>Traversing involves processing each node of the linked list exactly once from the beginning to the end following the chain of reference..</a:t>
            </a:r>
          </a:p>
          <a:p>
            <a:pPr algn="just" eaLnBrk="1" hangingPunct="1"/>
            <a:r>
              <a:rPr lang="en-US" altLang="en-US" dirty="0"/>
              <a:t>Let us consider a linked list </a:t>
            </a:r>
            <a:r>
              <a:rPr lang="en-US" altLang="en-US" b="1" dirty="0" err="1"/>
              <a:t>LIST</a:t>
            </a:r>
            <a:r>
              <a:rPr lang="en-US" altLang="en-US" dirty="0"/>
              <a:t> stored in memory with the pointer </a:t>
            </a:r>
            <a:r>
              <a:rPr lang="en-US" altLang="en-US" b="1" dirty="0"/>
              <a:t>HEAD</a:t>
            </a:r>
            <a:r>
              <a:rPr lang="en-US" altLang="en-US" dirty="0"/>
              <a:t> pointing to the first node and NULL indicating the end of the list.</a:t>
            </a:r>
          </a:p>
          <a:p>
            <a:pPr algn="just" eaLnBrk="1" hangingPunct="1"/>
            <a:r>
              <a:rPr lang="en-US" altLang="en-US" dirty="0"/>
              <a:t>While traversing we need to process each node and for this we use a pointer variable </a:t>
            </a:r>
            <a:r>
              <a:rPr lang="en-US" altLang="en-US" b="1" dirty="0"/>
              <a:t>PTR</a:t>
            </a:r>
            <a:r>
              <a:rPr lang="en-US" altLang="en-US" dirty="0"/>
              <a:t> that keeps track of the current node being processed.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201D6-70D8-0EC5-B954-3CD5027D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2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4F0D-4FB8-7831-C0D6-739AF09A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b="1" dirty="0"/>
              <a:t>ALGORITHM1.1:Traversing a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2A98-920D-9FD4-0EC0-2CB38B50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b="1" dirty="0"/>
              <a:t>Traverse(Head):</a:t>
            </a:r>
            <a:r>
              <a:rPr lang="en-US" altLang="en-US" sz="3200" dirty="0">
                <a:latin typeface="Comic Sans MS" panose="030F0702030302020204" pitchFamily="66" charset="0"/>
              </a:rPr>
              <a:t>Given LIST has its first node address stored in HEAD </a:t>
            </a:r>
            <a:r>
              <a:rPr lang="en-US" altLang="en-US" sz="3200" dirty="0" err="1">
                <a:latin typeface="Comic Sans MS" panose="030F0702030302020204" pitchFamily="66" charset="0"/>
              </a:rPr>
              <a:t>pointer.This</a:t>
            </a:r>
            <a:r>
              <a:rPr lang="en-US" altLang="en-US" sz="3200" dirty="0">
                <a:latin typeface="Comic Sans MS" panose="030F0702030302020204" pitchFamily="66" charset="0"/>
              </a:rPr>
              <a:t> algorithm traverse list by applying an operation PROCESS to each node of the </a:t>
            </a:r>
            <a:r>
              <a:rPr lang="en-US" altLang="en-US" sz="3200" dirty="0" err="1">
                <a:latin typeface="Comic Sans MS" panose="030F0702030302020204" pitchFamily="66" charset="0"/>
              </a:rPr>
              <a:t>LIST.we</a:t>
            </a:r>
            <a:r>
              <a:rPr lang="en-US" altLang="en-US" sz="3200" dirty="0">
                <a:latin typeface="Comic Sans MS" panose="030F0702030302020204" pitchFamily="66" charset="0"/>
              </a:rPr>
              <a:t> use local variable PTR that points to the current node being processed in LIST.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b="1" dirty="0"/>
              <a:t>1.PTR</a:t>
            </a:r>
            <a:r>
              <a:rPr lang="en-US" altLang="en-US" b="1" dirty="0">
                <a:sym typeface="Wingdings" panose="05000000000000000000" pitchFamily="2" charset="2"/>
              </a:rPr>
              <a:t>HEAD</a:t>
            </a:r>
            <a:r>
              <a:rPr lang="en-US" altLang="en-US" dirty="0">
                <a:sym typeface="Wingdings" panose="05000000000000000000" pitchFamily="2" charset="2"/>
              </a:rPr>
              <a:t>[PTR pointing to first node]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2.Repeat steps 3 and 4 while PTR !=NULL.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3.Apply PROCESS to INFO(PTR).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4.PTRLINK(PTR) </a:t>
            </a:r>
            <a:r>
              <a:rPr lang="en-US" altLang="en-US" dirty="0">
                <a:sym typeface="Wingdings" panose="05000000000000000000" pitchFamily="2" charset="2"/>
              </a:rPr>
              <a:t>[PTR points to next node].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dirty="0">
                <a:sym typeface="Wingdings" panose="05000000000000000000" pitchFamily="2" charset="2"/>
              </a:rPr>
              <a:t>{End of step2 loop}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5.Return.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73C63-0DF2-7208-2C0F-452591FA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FA5E-8D82-C3B9-CD21-0C702E29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Algorithm1.2: To show the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B8EB-D55F-E14B-B204-BBD585A7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eaLnBrk="1" hangingPunct="1"/>
            <a:r>
              <a:rPr lang="en-US" altLang="en-US" b="1" dirty="0"/>
              <a:t>PRNT_COUNT(HEAD):</a:t>
            </a:r>
            <a:r>
              <a:rPr lang="en-US" altLang="en-US" sz="3200" dirty="0">
                <a:latin typeface="Comic Sans MS" panose="030F0702030302020204" pitchFamily="66" charset="0"/>
              </a:rPr>
              <a:t>This algorithm counts the number of node in the </a:t>
            </a:r>
            <a:r>
              <a:rPr lang="en-US" altLang="en-US" sz="3200" b="1" dirty="0">
                <a:latin typeface="Comic Sans MS" panose="030F0702030302020204" pitchFamily="66" charset="0"/>
              </a:rPr>
              <a:t>LIST</a:t>
            </a:r>
            <a:r>
              <a:rPr lang="en-US" altLang="en-US" sz="3200" dirty="0">
                <a:latin typeface="Comic Sans MS" panose="030F0702030302020204" pitchFamily="66" charset="0"/>
              </a:rPr>
              <a:t> and also prints the information of each </a:t>
            </a:r>
            <a:r>
              <a:rPr lang="en-US" altLang="en-US" sz="3200" dirty="0" err="1">
                <a:latin typeface="Comic Sans MS" panose="030F0702030302020204" pitchFamily="66" charset="0"/>
              </a:rPr>
              <a:t>node.For</a:t>
            </a:r>
            <a:r>
              <a:rPr lang="en-US" altLang="en-US" sz="3200" dirty="0">
                <a:latin typeface="Comic Sans MS" panose="030F0702030302020204" pitchFamily="66" charset="0"/>
              </a:rPr>
              <a:t> this we take a local variable </a:t>
            </a:r>
            <a:r>
              <a:rPr lang="en-US" altLang="en-US" sz="3200" b="1" dirty="0">
                <a:latin typeface="Comic Sans MS" panose="030F0702030302020204" pitchFamily="66" charset="0"/>
              </a:rPr>
              <a:t>COUNT</a:t>
            </a:r>
            <a:r>
              <a:rPr lang="en-US" altLang="en-US" sz="3200" dirty="0">
                <a:latin typeface="Comic Sans MS" panose="030F0702030302020204" pitchFamily="66" charset="0"/>
              </a:rPr>
              <a:t> that stores the total number of nodes in the list.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1.COUNT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0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[Initialize Counter]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2.PTRHEAD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[PTR pointing to first node]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3.Repeat steps 4 to 6 while PTR!=NULL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4.COUNTCOUNT+1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[Increment Counter].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5.Write INFO(PTR)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[Print information of current node]//PROCESS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6.PTRLINK(PTR)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[PTR points to next node]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[End of step 3 loop]</a:t>
            </a:r>
          </a:p>
          <a:p>
            <a:pPr algn="just" eaLnBrk="1" hangingPunct="1">
              <a:buFont typeface="Times New Roman" panose="02020603050405020304" pitchFamily="18" charset="0"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7.Return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1B917-B7BF-D992-5BDB-3BC709E7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6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sum of ALTERNATE NODES in a linked list containing integers.</a:t>
            </a:r>
            <a:endParaRPr lang="en-US" sz="2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modify each element of an integer linked list such that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(a) each element is double of its original value.</a:t>
            </a:r>
          </a:p>
          <a:p>
            <a:pPr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(b) each element is sum of its original value and its previous element.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maximum and minimum data element from an integer linked list.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458200" cy="426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>
                <a:solidFill>
                  <a:srgbClr val="7030A0"/>
                </a:solidFill>
                <a:latin typeface="Algerian" pitchFamily="82" charset="0"/>
                <a:cs typeface="Times New Roman" pitchFamily="18" charset="0"/>
              </a:rPr>
              <a:t>Searching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8FDDFBD-5E08-2AD1-67BD-E9AF27B3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2.SEARCHING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D82B-410C-0DD3-2096-BCDB181C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105775" cy="4865688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defRPr/>
            </a:pPr>
            <a:r>
              <a:rPr lang="en-US" dirty="0"/>
              <a:t>It is the process of finding the location of the node containing the desired item in the linked list.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n-US" dirty="0"/>
              <a:t>The searching of the linked list elements can be performed in two ways: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/>
              <a:t>List is unsorted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/>
              <a:t>List is sorted.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n-US" dirty="0"/>
              <a:t>	LIST be a linked list  and ITEM is element to be searched . The two algorithms can be used for finding the location LOC of the node where ITEM first appears in the list.</a:t>
            </a:r>
          </a:p>
          <a:p>
            <a:pPr algn="just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1387</Words>
  <Application>Microsoft Office PowerPoint</Application>
  <PresentationFormat>On-screen Show (4:3)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Calibri</vt:lpstr>
      <vt:lpstr>Comic Sans MS</vt:lpstr>
      <vt:lpstr>Times New Roman</vt:lpstr>
      <vt:lpstr>Wingdings</vt:lpstr>
      <vt:lpstr>Office Theme</vt:lpstr>
      <vt:lpstr>Data Structures  Topic: Linked List Operations</vt:lpstr>
      <vt:lpstr>Outlines</vt:lpstr>
      <vt:lpstr>Introduction</vt:lpstr>
      <vt:lpstr>1.TRAVERSING</vt:lpstr>
      <vt:lpstr>ALGORITHM1.1:Traversing a Linked List</vt:lpstr>
      <vt:lpstr>Algorithm1.2: To show the PROCESS</vt:lpstr>
      <vt:lpstr>Problems</vt:lpstr>
      <vt:lpstr>PowerPoint Presentation</vt:lpstr>
      <vt:lpstr>2.SEARCHING</vt:lpstr>
      <vt:lpstr>ALGORITHM 2.1:Searching in Unsorted list</vt:lpstr>
      <vt:lpstr>Algorithm 2.2:Searching in Sorted List</vt:lpstr>
      <vt:lpstr>PowerPoint Presentation</vt:lpstr>
      <vt:lpstr>PowerPoint Presentation</vt:lpstr>
      <vt:lpstr>Memory Allocation</vt:lpstr>
      <vt:lpstr>Free Pool</vt:lpstr>
      <vt:lpstr>Garbage Collection</vt:lpstr>
      <vt:lpstr>Garbage Collection Process</vt:lpstr>
      <vt:lpstr>Overflow and Underflow</vt:lpstr>
      <vt:lpstr>Overflow and Underflow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sheveta vashisht</cp:lastModifiedBy>
  <cp:revision>44</cp:revision>
  <dcterms:created xsi:type="dcterms:W3CDTF">2006-08-16T00:00:00Z</dcterms:created>
  <dcterms:modified xsi:type="dcterms:W3CDTF">2022-08-09T05:00:52Z</dcterms:modified>
</cp:coreProperties>
</file>