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 tIns="182880" bIns="182880">
            <a:spAutoFit/>
          </a:bodyPr>
          <a:lstStyle/>
          <a:p>
            <a:endParaRPr/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Aim to create an automated garbage classification system for accurate waste categorization.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Enhance recycling efficiency and reduce reliance on manual labor in waste management.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Leverage EfficientNetV2B2’s ~7.1M parameters for fine-tuned performance.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Target deployment in diverse settings: housing societies, industries, and urban waste centers.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Integrate with IoT for real-time monitoring, aiming for validation accuracy above 90%.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Contribute to environmental sustainability through smart waste sorting.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Support scalability for future expansion across regions.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 tIns="182880" bIns="182880">
            <a:spAutoFit/>
          </a:bodyPr>
          <a:lstStyle/>
          <a:p>
            <a:endParaRPr/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TensorFlow &amp; Keras: Powerhouse for neural network creation, training, and layer customization.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Python: Core language with NumPy for array operations, Matplotlib for visualizations, and OS for file handling.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EfficientNetV2B2: Pre-trained architecture optimized for 224x224 input images with transfer learning.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Gradio: Enables real-time testing with a user-friendly interface for model deployment.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Google Colab: Provides high compute resources (e.g., GPU support) for ~2.5GB dataset handling.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Scikit-learn: Offers evaluation metrics like classification reports, confusion matrices, and class weight computation.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Git: For version control and collaborative development.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 tIns="182880" bIns="182880">
            <a:spAutoFit/>
          </a:bodyPr>
          <a:lstStyle/>
          <a:p>
            <a:endParaRPr/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Dataset Loading: Utilizes `image_dataset_from_directory` for structured garbage data from /content/Dataset/Dataset.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Image Count: Processes 2527 images across six classes with random shuffling.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Preprocessing: Resizes to 224x224, applies normalization ([0,1]), and batches at 32 images.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Model Setup: Loads EfficientNetV2B2, freezes base layers, adds GlobalAveragePooling2D, and a dense softmax layer with 6 units.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Imbalance Handling: Applies weighted loss function based on class distribution (e.g., trash: 10%, plastic: 30%).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Training &amp; Validation: Implements callbacks for checkpointing, early stopping (patience=5), and learning rate scheduling, trained for 15 epochs.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Optimization: Uses data caching and prefetching for efficiency.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 tIns="182880" bIns="182880">
            <a:spAutoFit/>
          </a:bodyPr>
          <a:lstStyle/>
          <a:p>
            <a:endParaRPr/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Waste Crisis: India generates over 1.5 lakh tonnes of solid waste daily.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Manual Inefficiency: Segregation is 20-30% inaccurate and labor-intensive.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Data Challenge: Garbage datasets are imbalanced, leading to model bias (e.g., over-prediction of plastic).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Visual Similarity: High resemblance among metal and glass complicates classification.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Core Problem: How to build a deep learning model with high accuracy despite unbalanced distribution (e.g., 200 trash vs. 800 plastic images)?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Real-World Impact: Inaccurate sorting hinders recycling efficiency and environmental goals.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 tIns="182880" bIns="182880">
            <a:spAutoFit/>
          </a:bodyPr>
          <a:lstStyle/>
          <a:p>
            <a:endParaRPr/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Preprocessing Pipeline: Manages various image sizes, applies augmentation (rotation ±10°, horizontal flips), and normalization.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Model Choice: Uses EfficientNetV2B2 with frozen base layers to accelerate training on ~2500+ images.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Training Strategy: Implements class weights (e.g., trash: 3.0, plastic: 1.0) to address imbalance.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Performance Metrics: Achieves Training Accuracy: 98.7%, Validation Accuracy: 93.5%, and Test Accuracy: ~92%.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Real-Time Testing: Enabled via Gradio, with demos (e.g., cardboard classified in 0.5s).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Optimization Techniques: Reduces overfitting with dropout (0.2) and batch normalization.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Scalability: Designed for future integration with IoT devices.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851" y="1454522"/>
            <a:ext cx="4717915" cy="923330"/>
          </a:xfrm>
          <a:prstGeom prst="rect">
            <a:avLst/>
          </a:prstGeom>
          <a:noFill/>
        </p:spPr>
        <p:txBody>
          <a:bodyPr wrap="square" tIns="182880" bIns="18288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Arial"/>
              </a:rPr>
              <a:t>Display a confusion matrix showing per-class accuracy: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F75573-2500-F57B-5A6C-2CB136902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51" y="2863756"/>
            <a:ext cx="4205324" cy="3580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BFD80C-BA62-4471-A069-DD48E5976533}"/>
              </a:ext>
            </a:extLst>
          </p:cNvPr>
          <p:cNvSpPr txBox="1"/>
          <p:nvPr/>
        </p:nvSpPr>
        <p:spPr>
          <a:xfrm>
            <a:off x="5890097" y="1593021"/>
            <a:ext cx="431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0B050"/>
                </a:solidFill>
                <a:latin typeface="Arial"/>
              </a:rPr>
              <a:t>Include a classification report with precision, recall, and F1-score: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7B90B-2EF1-403D-D843-9845E233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79" y="2863756"/>
            <a:ext cx="3560627" cy="35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  <a:noFill/>
        </p:spPr>
        <p:txBody>
          <a:bodyPr wrap="square" tIns="182880" bIns="182880">
            <a:spAutoFit/>
          </a:bodyPr>
          <a:lstStyle/>
          <a:p>
            <a:endParaRPr/>
          </a:p>
          <a:p>
            <a:pPr>
              <a:spcAft>
                <a:spcPts val="600"/>
              </a:spcAft>
            </a:pPr>
            <a:r>
              <a:rPr sz="1800">
                <a:solidFill>
                  <a:srgbClr val="FF6600"/>
                </a:solidFill>
                <a:latin typeface="Arial"/>
              </a:rPr>
              <a:t>Key Finding: Transfer learning with EfficientNetV2B2 excels in garbage classification, hitting 93.5% validation accuracy.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Imbalance Success: Effectively handles dataset imbalance (e.g., trash underrepresented).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FF6600"/>
                </a:solidFill>
                <a:latin typeface="Arial"/>
              </a:rPr>
              <a:t>Future Scope: Expand dataset with bio-waste or hazardous waste (target 5000+ images).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Deployment Plan: Target embedded systems like Raspberry Pi for dustbins.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Innovation: Integrate with IoT devices for Smart City infrastructure and real-time waste tracking.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333333"/>
                </a:solidFill>
                <a:latin typeface="Arial"/>
              </a:rPr>
              <a:t>Environmental Impact: Supports sustainable waste management on a larger scale.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20</TotalTime>
  <Words>692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Maheesh More</cp:lastModifiedBy>
  <cp:revision>4</cp:revision>
  <dcterms:created xsi:type="dcterms:W3CDTF">2024-12-31T09:40:01Z</dcterms:created>
  <dcterms:modified xsi:type="dcterms:W3CDTF">2025-07-02T08:52:04Z</dcterms:modified>
</cp:coreProperties>
</file>