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75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kumar p r" userId="f8c4c0e37704a23a" providerId="LiveId" clId="{DA08DED4-4C17-4A54-869B-361A1CB3A303}"/>
    <pc:docChg chg="custSel modSld">
      <pc:chgData name="jaikumar p r" userId="f8c4c0e37704a23a" providerId="LiveId" clId="{DA08DED4-4C17-4A54-869B-361A1CB3A303}" dt="2023-09-08T07:46:15.711" v="281" actId="20577"/>
      <pc:docMkLst>
        <pc:docMk/>
      </pc:docMkLst>
      <pc:sldChg chg="modSp mod">
        <pc:chgData name="jaikumar p r" userId="f8c4c0e37704a23a" providerId="LiveId" clId="{DA08DED4-4C17-4A54-869B-361A1CB3A303}" dt="2023-09-08T07:39:41.514" v="188" actId="403"/>
        <pc:sldMkLst>
          <pc:docMk/>
          <pc:sldMk cId="3120756084" sldId="256"/>
        </pc:sldMkLst>
        <pc:spChg chg="mod">
          <ac:chgData name="jaikumar p r" userId="f8c4c0e37704a23a" providerId="LiveId" clId="{DA08DED4-4C17-4A54-869B-361A1CB3A303}" dt="2023-09-08T07:39:41.514" v="188" actId="403"/>
          <ac:spMkLst>
            <pc:docMk/>
            <pc:sldMk cId="3120756084" sldId="256"/>
            <ac:spMk id="3" creationId="{B53E8CCF-6670-8A1F-EB07-8C91C9AFF0B0}"/>
          </ac:spMkLst>
        </pc:spChg>
      </pc:sldChg>
      <pc:sldChg chg="modSp mod">
        <pc:chgData name="jaikumar p r" userId="f8c4c0e37704a23a" providerId="LiveId" clId="{DA08DED4-4C17-4A54-869B-361A1CB3A303}" dt="2023-09-08T07:35:54.051" v="116" actId="113"/>
        <pc:sldMkLst>
          <pc:docMk/>
          <pc:sldMk cId="461668689" sldId="261"/>
        </pc:sldMkLst>
        <pc:spChg chg="mod">
          <ac:chgData name="jaikumar p r" userId="f8c4c0e37704a23a" providerId="LiveId" clId="{DA08DED4-4C17-4A54-869B-361A1CB3A303}" dt="2023-09-08T07:35:54.051" v="116" actId="113"/>
          <ac:spMkLst>
            <pc:docMk/>
            <pc:sldMk cId="461668689" sldId="261"/>
            <ac:spMk id="2" creationId="{91CF0F9F-81E5-1320-69E5-9595C1BF84A6}"/>
          </ac:spMkLst>
        </pc:spChg>
        <pc:spChg chg="mod">
          <ac:chgData name="jaikumar p r" userId="f8c4c0e37704a23a" providerId="LiveId" clId="{DA08DED4-4C17-4A54-869B-361A1CB3A303}" dt="2023-09-08T07:35:43.777" v="114" actId="1076"/>
          <ac:spMkLst>
            <pc:docMk/>
            <pc:sldMk cId="461668689" sldId="261"/>
            <ac:spMk id="3" creationId="{B7A698DC-0B4A-F3D1-405F-408DADFBB266}"/>
          </ac:spMkLst>
        </pc:spChg>
      </pc:sldChg>
      <pc:sldChg chg="modSp mod">
        <pc:chgData name="jaikumar p r" userId="f8c4c0e37704a23a" providerId="LiveId" clId="{DA08DED4-4C17-4A54-869B-361A1CB3A303}" dt="2023-09-08T07:37:08.678" v="185" actId="2711"/>
        <pc:sldMkLst>
          <pc:docMk/>
          <pc:sldMk cId="401234822" sldId="262"/>
        </pc:sldMkLst>
        <pc:spChg chg="mod">
          <ac:chgData name="jaikumar p r" userId="f8c4c0e37704a23a" providerId="LiveId" clId="{DA08DED4-4C17-4A54-869B-361A1CB3A303}" dt="2023-09-08T07:37:08.678" v="185" actId="2711"/>
          <ac:spMkLst>
            <pc:docMk/>
            <pc:sldMk cId="401234822" sldId="262"/>
            <ac:spMk id="2" creationId="{9AA58C54-32EC-7250-078D-ACB06B2DEC9B}"/>
          </ac:spMkLst>
        </pc:spChg>
        <pc:spChg chg="mod">
          <ac:chgData name="jaikumar p r" userId="f8c4c0e37704a23a" providerId="LiveId" clId="{DA08DED4-4C17-4A54-869B-361A1CB3A303}" dt="2023-09-08T07:37:05.585" v="184" actId="1076"/>
          <ac:spMkLst>
            <pc:docMk/>
            <pc:sldMk cId="401234822" sldId="262"/>
            <ac:spMk id="3" creationId="{5B4A6692-8B8A-2AB4-71DD-D1BE49AEBE5A}"/>
          </ac:spMkLst>
        </pc:spChg>
      </pc:sldChg>
      <pc:sldChg chg="modSp mod">
        <pc:chgData name="jaikumar p r" userId="f8c4c0e37704a23a" providerId="LiveId" clId="{DA08DED4-4C17-4A54-869B-361A1CB3A303}" dt="2023-09-08T07:42:08.169" v="197" actId="14100"/>
        <pc:sldMkLst>
          <pc:docMk/>
          <pc:sldMk cId="3877137175" sldId="265"/>
        </pc:sldMkLst>
        <pc:spChg chg="mod">
          <ac:chgData name="jaikumar p r" userId="f8c4c0e37704a23a" providerId="LiveId" clId="{DA08DED4-4C17-4A54-869B-361A1CB3A303}" dt="2023-09-08T07:42:08.169" v="197" actId="14100"/>
          <ac:spMkLst>
            <pc:docMk/>
            <pc:sldMk cId="3877137175" sldId="265"/>
            <ac:spMk id="3" creationId="{D0C14614-79AB-F596-FC7C-8D4F1762FD6C}"/>
          </ac:spMkLst>
        </pc:spChg>
      </pc:sldChg>
      <pc:sldChg chg="modSp mod">
        <pc:chgData name="jaikumar p r" userId="f8c4c0e37704a23a" providerId="LiveId" clId="{DA08DED4-4C17-4A54-869B-361A1CB3A303}" dt="2023-09-08T07:44:53.153" v="212" actId="20577"/>
        <pc:sldMkLst>
          <pc:docMk/>
          <pc:sldMk cId="1372085025" sldId="268"/>
        </pc:sldMkLst>
        <pc:spChg chg="mod">
          <ac:chgData name="jaikumar p r" userId="f8c4c0e37704a23a" providerId="LiveId" clId="{DA08DED4-4C17-4A54-869B-361A1CB3A303}" dt="2023-09-08T07:44:53.153" v="212" actId="20577"/>
          <ac:spMkLst>
            <pc:docMk/>
            <pc:sldMk cId="1372085025" sldId="268"/>
            <ac:spMk id="3" creationId="{4E64B551-8499-FBC0-6BDB-FEB307CD146D}"/>
          </ac:spMkLst>
        </pc:spChg>
      </pc:sldChg>
      <pc:sldChg chg="modSp mod">
        <pc:chgData name="jaikumar p r" userId="f8c4c0e37704a23a" providerId="LiveId" clId="{DA08DED4-4C17-4A54-869B-361A1CB3A303}" dt="2023-09-08T07:45:14.247" v="216" actId="255"/>
        <pc:sldMkLst>
          <pc:docMk/>
          <pc:sldMk cId="1651054969" sldId="269"/>
        </pc:sldMkLst>
        <pc:spChg chg="mod">
          <ac:chgData name="jaikumar p r" userId="f8c4c0e37704a23a" providerId="LiveId" clId="{DA08DED4-4C17-4A54-869B-361A1CB3A303}" dt="2023-09-08T07:45:14.247" v="216" actId="255"/>
          <ac:spMkLst>
            <pc:docMk/>
            <pc:sldMk cId="1651054969" sldId="269"/>
            <ac:spMk id="3" creationId="{4E64B551-8499-FBC0-6BDB-FEB307CD146D}"/>
          </ac:spMkLst>
        </pc:spChg>
      </pc:sldChg>
      <pc:sldChg chg="modSp mod">
        <pc:chgData name="jaikumar p r" userId="f8c4c0e37704a23a" providerId="LiveId" clId="{DA08DED4-4C17-4A54-869B-361A1CB3A303}" dt="2023-09-08T07:45:24.715" v="228" actId="20577"/>
        <pc:sldMkLst>
          <pc:docMk/>
          <pc:sldMk cId="3912103305" sldId="270"/>
        </pc:sldMkLst>
        <pc:spChg chg="mod">
          <ac:chgData name="jaikumar p r" userId="f8c4c0e37704a23a" providerId="LiveId" clId="{DA08DED4-4C17-4A54-869B-361A1CB3A303}" dt="2023-09-08T07:45:24.715" v="228" actId="20577"/>
          <ac:spMkLst>
            <pc:docMk/>
            <pc:sldMk cId="3912103305" sldId="270"/>
            <ac:spMk id="3" creationId="{4E64B551-8499-FBC0-6BDB-FEB307CD146D}"/>
          </ac:spMkLst>
        </pc:spChg>
      </pc:sldChg>
      <pc:sldChg chg="modSp mod">
        <pc:chgData name="jaikumar p r" userId="f8c4c0e37704a23a" providerId="LiveId" clId="{DA08DED4-4C17-4A54-869B-361A1CB3A303}" dt="2023-09-08T07:45:45.567" v="247" actId="27636"/>
        <pc:sldMkLst>
          <pc:docMk/>
          <pc:sldMk cId="1987165593" sldId="271"/>
        </pc:sldMkLst>
        <pc:spChg chg="mod">
          <ac:chgData name="jaikumar p r" userId="f8c4c0e37704a23a" providerId="LiveId" clId="{DA08DED4-4C17-4A54-869B-361A1CB3A303}" dt="2023-09-08T07:45:45.567" v="247" actId="27636"/>
          <ac:spMkLst>
            <pc:docMk/>
            <pc:sldMk cId="1987165593" sldId="271"/>
            <ac:spMk id="3" creationId="{4E64B551-8499-FBC0-6BDB-FEB307CD146D}"/>
          </ac:spMkLst>
        </pc:spChg>
      </pc:sldChg>
      <pc:sldChg chg="modSp mod">
        <pc:chgData name="jaikumar p r" userId="f8c4c0e37704a23a" providerId="LiveId" clId="{DA08DED4-4C17-4A54-869B-361A1CB3A303}" dt="2023-09-08T07:45:53.942" v="257" actId="20577"/>
        <pc:sldMkLst>
          <pc:docMk/>
          <pc:sldMk cId="3200711990" sldId="272"/>
        </pc:sldMkLst>
        <pc:spChg chg="mod">
          <ac:chgData name="jaikumar p r" userId="f8c4c0e37704a23a" providerId="LiveId" clId="{DA08DED4-4C17-4A54-869B-361A1CB3A303}" dt="2023-09-08T07:45:53.942" v="257" actId="20577"/>
          <ac:spMkLst>
            <pc:docMk/>
            <pc:sldMk cId="3200711990" sldId="272"/>
            <ac:spMk id="3" creationId="{4E64B551-8499-FBC0-6BDB-FEB307CD146D}"/>
          </ac:spMkLst>
        </pc:spChg>
      </pc:sldChg>
      <pc:sldChg chg="modSp mod">
        <pc:chgData name="jaikumar p r" userId="f8c4c0e37704a23a" providerId="LiveId" clId="{DA08DED4-4C17-4A54-869B-361A1CB3A303}" dt="2023-09-08T07:46:07.508" v="269" actId="20577"/>
        <pc:sldMkLst>
          <pc:docMk/>
          <pc:sldMk cId="2154299838" sldId="273"/>
        </pc:sldMkLst>
        <pc:spChg chg="mod">
          <ac:chgData name="jaikumar p r" userId="f8c4c0e37704a23a" providerId="LiveId" clId="{DA08DED4-4C17-4A54-869B-361A1CB3A303}" dt="2023-09-08T07:46:07.508" v="269" actId="20577"/>
          <ac:spMkLst>
            <pc:docMk/>
            <pc:sldMk cId="2154299838" sldId="273"/>
            <ac:spMk id="3" creationId="{4E64B551-8499-FBC0-6BDB-FEB307CD146D}"/>
          </ac:spMkLst>
        </pc:spChg>
      </pc:sldChg>
      <pc:sldChg chg="modSp mod">
        <pc:chgData name="jaikumar p r" userId="f8c4c0e37704a23a" providerId="LiveId" clId="{DA08DED4-4C17-4A54-869B-361A1CB3A303}" dt="2023-09-08T07:46:15.711" v="281" actId="20577"/>
        <pc:sldMkLst>
          <pc:docMk/>
          <pc:sldMk cId="1843374375" sldId="274"/>
        </pc:sldMkLst>
        <pc:spChg chg="mod">
          <ac:chgData name="jaikumar p r" userId="f8c4c0e37704a23a" providerId="LiveId" clId="{DA08DED4-4C17-4A54-869B-361A1CB3A303}" dt="2023-09-08T07:46:15.711" v="281" actId="20577"/>
          <ac:spMkLst>
            <pc:docMk/>
            <pc:sldMk cId="1843374375" sldId="274"/>
            <ac:spMk id="3" creationId="{4E64B551-8499-FBC0-6BDB-FEB307CD14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F329-4191-37EE-52CE-CD451254B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6" y="785365"/>
            <a:ext cx="8561747" cy="254143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HOUSEKEEPER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E8CCF-6670-8A1F-EB07-8C91C9AFF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230 JAVA(SL VA)</a:t>
            </a:r>
            <a:br>
              <a:rPr lang="it-IT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RLL GROUP-1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5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6DD14-0D77-F0AA-E059-6A330CE8E50E}"/>
              </a:ext>
            </a:extLst>
          </p:cNvPr>
          <p:cNvSpPr/>
          <p:nvPr/>
        </p:nvSpPr>
        <p:spPr>
          <a:xfrm>
            <a:off x="1428907" y="2372738"/>
            <a:ext cx="1480009" cy="751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15B70-2993-C1FE-D5E2-404EC6127517}"/>
              </a:ext>
            </a:extLst>
          </p:cNvPr>
          <p:cNvSpPr/>
          <p:nvPr/>
        </p:nvSpPr>
        <p:spPr>
          <a:xfrm>
            <a:off x="7019364" y="2372891"/>
            <a:ext cx="1480009" cy="751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95AD6-1DEA-2025-49BF-23D10255730B}"/>
              </a:ext>
            </a:extLst>
          </p:cNvPr>
          <p:cNvSpPr/>
          <p:nvPr/>
        </p:nvSpPr>
        <p:spPr>
          <a:xfrm>
            <a:off x="5083200" y="2372891"/>
            <a:ext cx="1480009" cy="751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954F6F-414B-C475-61E0-A098A312D0CC}"/>
              </a:ext>
            </a:extLst>
          </p:cNvPr>
          <p:cNvSpPr/>
          <p:nvPr/>
        </p:nvSpPr>
        <p:spPr>
          <a:xfrm>
            <a:off x="8936675" y="2372891"/>
            <a:ext cx="1480009" cy="751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F41DF-C816-4053-5D1D-A8C139A3C763}"/>
              </a:ext>
            </a:extLst>
          </p:cNvPr>
          <p:cNvSpPr/>
          <p:nvPr/>
        </p:nvSpPr>
        <p:spPr>
          <a:xfrm>
            <a:off x="3284252" y="2372891"/>
            <a:ext cx="1480009" cy="751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A11BC-00BF-E3A4-D020-A3BCFB31FFD5}"/>
              </a:ext>
            </a:extLst>
          </p:cNvPr>
          <p:cNvSpPr txBox="1"/>
          <p:nvPr/>
        </p:nvSpPr>
        <p:spPr>
          <a:xfrm>
            <a:off x="1636447" y="2425466"/>
            <a:ext cx="9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2E4D6-10F1-26BF-134C-D5778111F26E}"/>
              </a:ext>
            </a:extLst>
          </p:cNvPr>
          <p:cNvSpPr txBox="1"/>
          <p:nvPr/>
        </p:nvSpPr>
        <p:spPr>
          <a:xfrm>
            <a:off x="3195156" y="2387757"/>
            <a:ext cx="172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Clean Request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594C2-F119-C8CA-050D-B62E4D6A8920}"/>
              </a:ext>
            </a:extLst>
          </p:cNvPr>
          <p:cNvSpPr txBox="1"/>
          <p:nvPr/>
        </p:nvSpPr>
        <p:spPr>
          <a:xfrm>
            <a:off x="5236787" y="2425466"/>
            <a:ext cx="117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Feedback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11901-7C18-B1F6-7D48-94F2A9F2C9AB}"/>
              </a:ext>
            </a:extLst>
          </p:cNvPr>
          <p:cNvSpPr txBox="1"/>
          <p:nvPr/>
        </p:nvSpPr>
        <p:spPr>
          <a:xfrm>
            <a:off x="7216555" y="2425466"/>
            <a:ext cx="11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 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E0A05-C1E2-E340-0990-0A5961D35AEC}"/>
              </a:ext>
            </a:extLst>
          </p:cNvPr>
          <p:cNvSpPr txBox="1"/>
          <p:nvPr/>
        </p:nvSpPr>
        <p:spPr>
          <a:xfrm>
            <a:off x="9111597" y="2456749"/>
            <a:ext cx="11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Worker Service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89311ECF-9CEC-723F-2F35-7C1A6D2C0654}"/>
              </a:ext>
            </a:extLst>
          </p:cNvPr>
          <p:cNvSpPr/>
          <p:nvPr/>
        </p:nvSpPr>
        <p:spPr>
          <a:xfrm>
            <a:off x="1584639" y="4131927"/>
            <a:ext cx="1102937" cy="145172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B4BE9BF8-ABE0-261C-1B97-DFFD25AB13AB}"/>
              </a:ext>
            </a:extLst>
          </p:cNvPr>
          <p:cNvSpPr/>
          <p:nvPr/>
        </p:nvSpPr>
        <p:spPr>
          <a:xfrm>
            <a:off x="9029411" y="4175940"/>
            <a:ext cx="1102937" cy="145172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30555AA-8362-E606-AD6A-005C31927660}"/>
              </a:ext>
            </a:extLst>
          </p:cNvPr>
          <p:cNvSpPr/>
          <p:nvPr/>
        </p:nvSpPr>
        <p:spPr>
          <a:xfrm>
            <a:off x="7230167" y="4175940"/>
            <a:ext cx="1102937" cy="145172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2FB46045-2AA8-EC99-D12E-EA25828EFE7F}"/>
              </a:ext>
            </a:extLst>
          </p:cNvPr>
          <p:cNvSpPr/>
          <p:nvPr/>
        </p:nvSpPr>
        <p:spPr>
          <a:xfrm>
            <a:off x="5236787" y="4144090"/>
            <a:ext cx="1102937" cy="145172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5A2B5FFB-25F3-2E11-81B2-FA777CA1AC09}"/>
              </a:ext>
            </a:extLst>
          </p:cNvPr>
          <p:cNvSpPr/>
          <p:nvPr/>
        </p:nvSpPr>
        <p:spPr>
          <a:xfrm>
            <a:off x="3455313" y="4144090"/>
            <a:ext cx="1102937" cy="145172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5EE828-A282-6685-1C3E-E1A997A3B0BB}"/>
              </a:ext>
            </a:extLst>
          </p:cNvPr>
          <p:cNvSpPr txBox="1"/>
          <p:nvPr/>
        </p:nvSpPr>
        <p:spPr>
          <a:xfrm flipH="1">
            <a:off x="1709830" y="4879874"/>
            <a:ext cx="85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E048-8122-81AB-026B-7A27146318C5}"/>
              </a:ext>
            </a:extLst>
          </p:cNvPr>
          <p:cNvSpPr txBox="1"/>
          <p:nvPr/>
        </p:nvSpPr>
        <p:spPr>
          <a:xfrm flipH="1">
            <a:off x="3675494" y="4857791"/>
            <a:ext cx="86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3003BD-E662-3B9D-ACA2-6D49C017EEED}"/>
              </a:ext>
            </a:extLst>
          </p:cNvPr>
          <p:cNvSpPr txBox="1"/>
          <p:nvPr/>
        </p:nvSpPr>
        <p:spPr>
          <a:xfrm flipH="1">
            <a:off x="7521246" y="4879874"/>
            <a:ext cx="62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BE31EB-2FF9-603C-BC6A-9E271271BE26}"/>
              </a:ext>
            </a:extLst>
          </p:cNvPr>
          <p:cNvSpPr txBox="1"/>
          <p:nvPr/>
        </p:nvSpPr>
        <p:spPr>
          <a:xfrm flipH="1">
            <a:off x="9430296" y="4869954"/>
            <a:ext cx="77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8593ED-4719-A8BC-14B2-E347ABBDA1E8}"/>
              </a:ext>
            </a:extLst>
          </p:cNvPr>
          <p:cNvSpPr txBox="1"/>
          <p:nvPr/>
        </p:nvSpPr>
        <p:spPr>
          <a:xfrm flipH="1">
            <a:off x="5556672" y="4879874"/>
            <a:ext cx="86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DB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6A2FA4C-4D2B-C067-B99D-2F84BDB4AEE8}"/>
              </a:ext>
            </a:extLst>
          </p:cNvPr>
          <p:cNvSpPr/>
          <p:nvPr/>
        </p:nvSpPr>
        <p:spPr>
          <a:xfrm>
            <a:off x="2026300" y="3124526"/>
            <a:ext cx="235670" cy="1007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96E98829-49D6-4A01-0544-5DC86E8E4F1B}"/>
              </a:ext>
            </a:extLst>
          </p:cNvPr>
          <p:cNvSpPr/>
          <p:nvPr/>
        </p:nvSpPr>
        <p:spPr>
          <a:xfrm>
            <a:off x="9441008" y="3146608"/>
            <a:ext cx="235670" cy="1007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ACF4ED1-C56E-F6D1-2911-58026A6B89E5}"/>
              </a:ext>
            </a:extLst>
          </p:cNvPr>
          <p:cNvSpPr/>
          <p:nvPr/>
        </p:nvSpPr>
        <p:spPr>
          <a:xfrm>
            <a:off x="7641533" y="3146609"/>
            <a:ext cx="235670" cy="1007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72541336-A663-9E55-6496-C16B26CE3211}"/>
              </a:ext>
            </a:extLst>
          </p:cNvPr>
          <p:cNvSpPr/>
          <p:nvPr/>
        </p:nvSpPr>
        <p:spPr>
          <a:xfrm>
            <a:off x="5668708" y="3124526"/>
            <a:ext cx="235670" cy="1007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BC3C2F1-23D7-67E2-245A-E5C3CFF197CA}"/>
              </a:ext>
            </a:extLst>
          </p:cNvPr>
          <p:cNvSpPr/>
          <p:nvPr/>
        </p:nvSpPr>
        <p:spPr>
          <a:xfrm>
            <a:off x="3869885" y="3124526"/>
            <a:ext cx="235670" cy="1007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85C4CE-ED8A-2602-CC39-DBB847CB0D11}"/>
              </a:ext>
            </a:extLst>
          </p:cNvPr>
          <p:cNvSpPr txBox="1"/>
          <p:nvPr/>
        </p:nvSpPr>
        <p:spPr>
          <a:xfrm>
            <a:off x="1709830" y="995082"/>
            <a:ext cx="7487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 Architecture Look Like</a:t>
            </a:r>
          </a:p>
        </p:txBody>
      </p:sp>
    </p:spTree>
    <p:extLst>
      <p:ext uri="{BB962C8B-B14F-4D97-AF65-F5344CB8AC3E}">
        <p14:creationId xmlns:p14="http://schemas.microsoft.com/office/powerpoint/2010/main" val="79340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4497-C812-9C0F-AACD-36A7891B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599" y="507609"/>
            <a:ext cx="9520158" cy="104923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of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5788A9-11DD-6C87-4356-3F79984A03BA}"/>
              </a:ext>
            </a:extLst>
          </p:cNvPr>
          <p:cNvSpPr/>
          <p:nvPr/>
        </p:nvSpPr>
        <p:spPr>
          <a:xfrm>
            <a:off x="1505599" y="2103404"/>
            <a:ext cx="1828800" cy="137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CE552-E982-012E-8626-CB4045F431DE}"/>
              </a:ext>
            </a:extLst>
          </p:cNvPr>
          <p:cNvSpPr/>
          <p:nvPr/>
        </p:nvSpPr>
        <p:spPr>
          <a:xfrm>
            <a:off x="5243410" y="2181608"/>
            <a:ext cx="1828800" cy="137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2842AE-094C-DDC0-57DA-896FC0CEA1CE}"/>
              </a:ext>
            </a:extLst>
          </p:cNvPr>
          <p:cNvSpPr/>
          <p:nvPr/>
        </p:nvSpPr>
        <p:spPr>
          <a:xfrm>
            <a:off x="5206446" y="4483408"/>
            <a:ext cx="1828800" cy="137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E3D522-E501-14D9-5EBA-972220B2F412}"/>
              </a:ext>
            </a:extLst>
          </p:cNvPr>
          <p:cNvSpPr/>
          <p:nvPr/>
        </p:nvSpPr>
        <p:spPr>
          <a:xfrm>
            <a:off x="8981221" y="2255803"/>
            <a:ext cx="1828800" cy="137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B37AF-5569-C251-998F-013B556492E8}"/>
              </a:ext>
            </a:extLst>
          </p:cNvPr>
          <p:cNvSpPr/>
          <p:nvPr/>
        </p:nvSpPr>
        <p:spPr>
          <a:xfrm>
            <a:off x="8981221" y="4483409"/>
            <a:ext cx="1828800" cy="137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3E472-8827-93B1-472E-790ED3E1E64B}"/>
              </a:ext>
            </a:extLst>
          </p:cNvPr>
          <p:cNvSpPr txBox="1"/>
          <p:nvPr/>
        </p:nvSpPr>
        <p:spPr>
          <a:xfrm>
            <a:off x="1505599" y="2570421"/>
            <a:ext cx="175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Microservice-1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7A12B-3AAC-8112-EF47-AFBBE0C2F807}"/>
              </a:ext>
            </a:extLst>
          </p:cNvPr>
          <p:cNvSpPr txBox="1"/>
          <p:nvPr/>
        </p:nvSpPr>
        <p:spPr>
          <a:xfrm>
            <a:off x="5317337" y="2649533"/>
            <a:ext cx="175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Microservice-2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FD8EB-30D1-F1E1-DA44-74213A3F7A8C}"/>
              </a:ext>
            </a:extLst>
          </p:cNvPr>
          <p:cNvSpPr txBox="1"/>
          <p:nvPr/>
        </p:nvSpPr>
        <p:spPr>
          <a:xfrm>
            <a:off x="5317337" y="4840164"/>
            <a:ext cx="175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Microservice-5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41A9B-780F-F1EF-570A-13C1C4FF4205}"/>
              </a:ext>
            </a:extLst>
          </p:cNvPr>
          <p:cNvSpPr txBox="1"/>
          <p:nvPr/>
        </p:nvSpPr>
        <p:spPr>
          <a:xfrm>
            <a:off x="9055147" y="4988553"/>
            <a:ext cx="175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Microservice-4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0ACE2-AFB8-FD93-6C68-9A539C72AA4B}"/>
              </a:ext>
            </a:extLst>
          </p:cNvPr>
          <p:cNvSpPr txBox="1"/>
          <p:nvPr/>
        </p:nvSpPr>
        <p:spPr>
          <a:xfrm>
            <a:off x="9055148" y="2737401"/>
            <a:ext cx="175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Microservice-3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8661EF-3063-294E-81BA-B3FE4A7937FF}"/>
              </a:ext>
            </a:extLst>
          </p:cNvPr>
          <p:cNvSpPr/>
          <p:nvPr/>
        </p:nvSpPr>
        <p:spPr>
          <a:xfrm>
            <a:off x="3334399" y="2793214"/>
            <a:ext cx="1909011" cy="14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C27415-172B-52BE-83FF-F1A07634451E}"/>
              </a:ext>
            </a:extLst>
          </p:cNvPr>
          <p:cNvSpPr/>
          <p:nvPr/>
        </p:nvSpPr>
        <p:spPr>
          <a:xfrm>
            <a:off x="7072210" y="2821278"/>
            <a:ext cx="1909011" cy="14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FC1879E-8AEB-0372-5C4C-50101721A85B}"/>
              </a:ext>
            </a:extLst>
          </p:cNvPr>
          <p:cNvSpPr/>
          <p:nvPr/>
        </p:nvSpPr>
        <p:spPr>
          <a:xfrm>
            <a:off x="9886864" y="3635424"/>
            <a:ext cx="45719" cy="847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EC68C454-499E-2024-6F3B-C2718F37038A}"/>
              </a:ext>
            </a:extLst>
          </p:cNvPr>
          <p:cNvSpPr/>
          <p:nvPr/>
        </p:nvSpPr>
        <p:spPr>
          <a:xfrm>
            <a:off x="7035246" y="5127499"/>
            <a:ext cx="1945975" cy="146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7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8D55-1F7D-B0D9-8525-729CA9EF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17648"/>
            <a:ext cx="9520158" cy="104923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Config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B551-8499-FBC0-6BDB-FEB307CD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860" y="2015732"/>
            <a:ext cx="9520158" cy="345061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Config is a module that provides centralized externalized configuration management for microservices. It allows you to store configuration settings for multiple services in a central repository.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maintaining configuration consistency across multiple microservices and allows for dynamic configuration changes without the need to redeploy services.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08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8D55-1F7D-B0D9-8525-729CA9EF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17648"/>
            <a:ext cx="9520158" cy="104923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Netflix Eureka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B551-8499-FBC0-6BDB-FEB307CD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825" y="1944015"/>
            <a:ext cx="9520158" cy="34506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Eureka is a service discovery and registration server. It allows microservices to register themselves and discover other services within a distributed system.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Eureka simplifies the process of service registration and discovery, enabling dynamic scaling and load balancing of microservices.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05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8D55-1F7D-B0D9-8525-729CA9EF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698" y="512749"/>
            <a:ext cx="9520158" cy="104923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B551-8499-FBC0-6BDB-FEB307CD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165" y="1819836"/>
            <a:ext cx="10103224" cy="40789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Feign is a declarative web service client for making HTTP requests to other microservices. It allows developers to define API interfaces using annotations, making it easier to interact with RESTful services.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Feign simplifies the consumption of RESTful services and can integrate seamlessly with other Spring Cloud components like Eureka for service discovery.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2103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8D55-1F7D-B0D9-8525-729CA9EF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17648"/>
            <a:ext cx="9520158" cy="104923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Resilience4j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B551-8499-FBC0-6BDB-FEB307CD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825" y="1846729"/>
            <a:ext cx="9707046" cy="35478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Resilience4j is a lightweight fault tolerance library for Java. It helps developers implement resilience patterns such as circuit breakers, retries, rate limiting, and bulkheads in their microservices.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Resilience4j helps ensure that microservices can gracefully handle failures and transient issues, improving system reliability.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716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8D55-1F7D-B0D9-8525-729CA9EF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17648"/>
            <a:ext cx="9520158" cy="1049235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B551-8499-FBC0-6BDB-FEB307CD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824" y="1944015"/>
            <a:ext cx="10334575" cy="40713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Retry is a component that can be used in conjunction with Resilience4j or independently. It provides mechanisms to retry failed operations, such as network requests or database queries.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Retry is useful when dealing with operations that may fail temporarily due to external factors like network glitches.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071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8D55-1F7D-B0D9-8525-729CA9EF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17648"/>
            <a:ext cx="9520158" cy="104923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B551-8499-FBC0-6BDB-FEB307CD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825" y="1944015"/>
            <a:ext cx="9520158" cy="34506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Sleuth is a distributed tracing system for Spring Boot applications. It generates trace and span IDs for requests, allowing you to track requests as they traverse multiple microservices.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Sleuth helps diagnose and troubleshoot issues in microservices architectures by providing insights into request flow and latency.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299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8D55-1F7D-B0D9-8525-729CA9EF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17648"/>
            <a:ext cx="9520158" cy="1049235"/>
          </a:xfrm>
        </p:spPr>
        <p:txBody>
          <a:bodyPr>
            <a:norm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Zipkin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B551-8499-FBC0-6BDB-FEB307CD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825" y="1944015"/>
            <a:ext cx="9520158" cy="345061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distributed tracing system that works in conjunction with Sleuth. It collects and displays trace data, showing the path and timing of requests as they move through different microservices.</a:t>
            </a:r>
          </a:p>
          <a:p>
            <a:pPr algn="just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aids in identifying performance bottlenecks and latency issues within a distributed system.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374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F95D-134C-D99D-226F-78ADB626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213987"/>
            <a:ext cx="9520158" cy="104923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CA808-88F8-C12D-331E-C40D99170789}"/>
              </a:ext>
            </a:extLst>
          </p:cNvPr>
          <p:cNvSpPr txBox="1"/>
          <p:nvPr/>
        </p:nvSpPr>
        <p:spPr>
          <a:xfrm>
            <a:off x="1414914" y="1330545"/>
            <a:ext cx="6102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getAdmin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D35F8-AF4D-CE40-B3FF-EDF70BEB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14" y="1873899"/>
            <a:ext cx="8989995" cy="4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8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DA79-594C-9D7D-F74D-32B3D336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13657"/>
            <a:ext cx="9520158" cy="913119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6C03-6546-C84C-CCA0-D676E435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012" y="1541929"/>
            <a:ext cx="9378454" cy="47231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 Kumar Singh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Patan Anju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 Kumar Yadav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Anjaly Jaikumar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Sai Charan</a:t>
            </a:r>
          </a:p>
          <a:p>
            <a:r>
              <a:rPr lang="en-I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Bikki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Mahesh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Chaithra 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Kummara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Thanmai</a:t>
            </a: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Srishti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Daga</a:t>
            </a: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508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EFBF-BC9E-807A-AF53-1ECDF053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53" y="419509"/>
            <a:ext cx="9520158" cy="104923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getAdminById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2CCF3-A991-1B63-5B0F-4E26707D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53" y="2002055"/>
            <a:ext cx="9846644" cy="4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83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1E53-C2F1-1B13-292E-17599CF5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13" y="371383"/>
            <a:ext cx="9520158" cy="104923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getStudent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/101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C90DF-CE85-02A8-5BE1-8E276515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13" y="1944304"/>
            <a:ext cx="9678442" cy="410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63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675B-9A3D-6B43-3A5C-A161EFE6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352132"/>
            <a:ext cx="9520158" cy="104923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getAllStudent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E0967-4D96-915F-BC20-69DB6103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62" y="2002054"/>
            <a:ext cx="9697692" cy="40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1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9792-81E2-CB7E-5282-2F65F673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818" y="381008"/>
            <a:ext cx="9520158" cy="104923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getHouseKeeperByFloor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/1/VISITOR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5F6BB-4ECC-FE37-B23A-DF29E167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38" y="1992429"/>
            <a:ext cx="9668816" cy="40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10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358F-D0EA-B876-E1CD-E49AEBDE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93" y="342506"/>
            <a:ext cx="9520158" cy="104923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getAllCleanRequestByRollnumber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/101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95FF6-0BEE-9129-0252-8952F4E5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76" y="1930756"/>
            <a:ext cx="9659192" cy="41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58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C015-7A37-A953-314C-E7DEEB6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93" y="275129"/>
            <a:ext cx="9520158" cy="104923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getAllCleanRequestByHostel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/VISITOR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A0EA6F-62A9-9810-6200-7749E8F8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89" y="1892255"/>
            <a:ext cx="9649566" cy="42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21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260F-513C-00D5-7D0B-A00642DF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93" y="255879"/>
            <a:ext cx="9520158" cy="104923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requestCount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/101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197D9-6DC6-C26F-1071-67ED90331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87" y="2002054"/>
            <a:ext cx="9688068" cy="39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41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109C-8986-60AF-3428-63865C7A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67" y="371382"/>
            <a:ext cx="9520158" cy="104923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getAllCleanRequestCountByHostel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/VISITOR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4209C-73E3-587D-C23D-F42EFAA8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12" y="1944303"/>
            <a:ext cx="9716942" cy="41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C09B-28AF-B778-B295-3D177443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162" y="365719"/>
            <a:ext cx="9520158" cy="104923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getRequestById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A67C7-90BD-3EFB-0E08-C37DC008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62" y="1973179"/>
            <a:ext cx="9697692" cy="39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70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51AA-B211-A3C7-4360-3FDB730B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162" y="361757"/>
            <a:ext cx="9520158" cy="104923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getFeedbackCount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/VISITOR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21E8D-81DC-954F-D9F7-B2DEA14F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62" y="2002055"/>
            <a:ext cx="9697692" cy="4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8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86F9-2A63-8422-A5E6-A705A6DE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D89B-FB6E-90BB-1B75-D0DFC266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101492" cy="44836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 Architecture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of Services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003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3FD8-1671-580B-4F72-0705525C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818" y="313631"/>
            <a:ext cx="9520158" cy="104923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getFeedbackCountByRollnumber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/101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E3596-D29F-4151-68C5-4ED333C5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9" y="2050181"/>
            <a:ext cx="9630316" cy="4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69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2165-805D-14FB-9081-CDA03DB4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43" y="381008"/>
            <a:ext cx="9520158" cy="104923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getAllFeedbackByHostel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/VISITOR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0369C-ABDD-5120-C5D9-0E15D381E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88" y="2002055"/>
            <a:ext cx="9649566" cy="4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80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CE5E-0262-C163-30D6-8914011C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590" y="517649"/>
            <a:ext cx="9520158" cy="104923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6DBA-DDBA-E798-ECD0-C7692163C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29" y="1817896"/>
            <a:ext cx="9844619" cy="424224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exemplifies the power of technology in transforming traditional processes and creating a more convenient and effective environment for both students and hostel management.</a:t>
            </a:r>
          </a:p>
          <a:p>
            <a:pPr>
              <a:lnSpc>
                <a:spcPct val="150000"/>
              </a:lnSpc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management's perspective, this application will enhance the efficiency of cleaning service utilization, reducing the occurrence of improper scheduling and optimizing resource allocation.</a:t>
            </a:r>
          </a:p>
          <a:p>
            <a:pPr>
              <a:lnSpc>
                <a:spcPct val="150000"/>
              </a:lnSpc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application's rich features will empower students to easily request cleaning services, select preferred time slots, and receive timely notifications and updates regarding the cleaning process.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835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0F418A-5110-7B42-D44E-48750EB3D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881" y="0"/>
            <a:ext cx="8686801" cy="6141285"/>
          </a:xfrm>
        </p:spPr>
      </p:pic>
    </p:spTree>
    <p:extLst>
      <p:ext uri="{BB962C8B-B14F-4D97-AF65-F5344CB8AC3E}">
        <p14:creationId xmlns:p14="http://schemas.microsoft.com/office/powerpoint/2010/main" val="112836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2F33-A1AA-7C34-6EC2-C85A79FE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74EB-B152-E017-F424-0280E39B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966" y="2177097"/>
            <a:ext cx="9520158" cy="3450613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HOUSEKEEPER SCHEDULING SYSTEM is designed to ensure timely room cleaning for hostel students. 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selects housekeepers, assigns specific requests from students, and can register new housekeepers based on floor no. 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manages housekeeper details, including name, hostel, floor, rooms cleaned, and feedback. 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maintains user feedback and request status, enhancing efficiency and communication within the hostel environment.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11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423B-29B1-4CE5-AD7A-81FE6653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74D24-9B3E-19AB-FCFC-1660A88F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896" y="2105379"/>
            <a:ext cx="9520158" cy="34506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Server-side: Spring Boot, Spring Cloud, Spring Data JPA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EmbeddedTomcat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DevOps: Docker, Git Hub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Cloud: Spring Cloud Config, Spring Cloud Netflix Eureka, Feign, Resilience4j, Retry, Sleuth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Zipkin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32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0F9F-81E5-1320-69E5-9595C1BF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449" y="714872"/>
            <a:ext cx="9520158" cy="1049235"/>
          </a:xfrm>
        </p:spPr>
        <p:txBody>
          <a:bodyPr/>
          <a:lstStyle/>
          <a:p>
            <a:r>
              <a:rPr lang="en-US" b="1" dirty="0"/>
              <a:t>Admin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98DC-0B4A-F3D1-405F-408DADFB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860" y="2087449"/>
            <a:ext cx="9520158" cy="34506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HouseKeeper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Feedbacks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Student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HouseKeeper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66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8C54-32EC-7250-078D-ACB06B2D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6692-8B8A-2AB4-71DD-D1BE49AE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2105379"/>
            <a:ext cx="9520158" cy="34506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HouseKeeper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Update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3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CE7E-1669-FBCA-352C-B619C35D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66569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DB53-74B9-AECB-6FBC-7E13713F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224" y="1862719"/>
            <a:ext cx="9269505" cy="400019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is an approach to developing a single application as a suite of small services.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large systems to be built up from a number of collaborating components.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like a game changer in application design, breaks down a complex system into smaller, independent services that can be developed, deployed and scaled individually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13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320F-0F7A-42AD-F93B-4809A29D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84094"/>
            <a:ext cx="9520158" cy="1049235"/>
          </a:xfrm>
        </p:spPr>
        <p:txBody>
          <a:bodyPr/>
          <a:lstStyle/>
          <a:p>
            <a:r>
              <a:rPr lang="en-US" dirty="0"/>
              <a:t>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4614-79AB-F596-FC7C-8D4F1762F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977" y="1676400"/>
            <a:ext cx="9591877" cy="34424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Admin – </a:t>
            </a:r>
            <a:r>
              <a:rPr lang="en-US" dirty="0" err="1"/>
              <a:t>AddStudent</a:t>
            </a:r>
            <a:r>
              <a:rPr lang="en-US" dirty="0"/>
              <a:t>, </a:t>
            </a:r>
            <a:r>
              <a:rPr lang="en-US" dirty="0" err="1"/>
              <a:t>AddWorker</a:t>
            </a:r>
            <a:r>
              <a:rPr lang="en-US" dirty="0"/>
              <a:t>, </a:t>
            </a:r>
            <a:r>
              <a:rPr lang="en-US" dirty="0" err="1"/>
              <a:t>AllotHousekeeper</a:t>
            </a:r>
            <a:r>
              <a:rPr lang="en-US" dirty="0"/>
              <a:t>, View Feedbacks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 – Raise Request, Send Feedback, Update Profile, </a:t>
            </a:r>
            <a:r>
              <a:rPr lang="en-US" dirty="0" err="1"/>
              <a:t>ChangePassword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1371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230</TotalTime>
  <Words>802</Words>
  <Application>Microsoft Office PowerPoint</Application>
  <PresentationFormat>Widescreen</PresentationFormat>
  <Paragraphs>109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Palatino Linotype</vt:lpstr>
      <vt:lpstr>Times New Roman</vt:lpstr>
      <vt:lpstr>Gallery</vt:lpstr>
      <vt:lpstr>HOUSEKEEPER SCHEDULING SYSTEM</vt:lpstr>
      <vt:lpstr>PROJECT MEMBERS</vt:lpstr>
      <vt:lpstr>CONTENTS</vt:lpstr>
      <vt:lpstr>INTRODUCTION</vt:lpstr>
      <vt:lpstr>Tools and Technologies</vt:lpstr>
      <vt:lpstr>Admin</vt:lpstr>
      <vt:lpstr>Student</vt:lpstr>
      <vt:lpstr>Microservices Architecture</vt:lpstr>
      <vt:lpstr>SERVICES</vt:lpstr>
      <vt:lpstr>PowerPoint Presentation</vt:lpstr>
      <vt:lpstr>Interaction of Services</vt:lpstr>
      <vt:lpstr>Spring Cloud Config Server</vt:lpstr>
      <vt:lpstr>Spring Cloud Netflix Eureka</vt:lpstr>
      <vt:lpstr>Feign</vt:lpstr>
      <vt:lpstr>Resilience4j</vt:lpstr>
      <vt:lpstr>Retry</vt:lpstr>
      <vt:lpstr>Sleuth</vt:lpstr>
      <vt:lpstr>Zipkin</vt:lpstr>
      <vt:lpstr>Output Screenshots</vt:lpstr>
      <vt:lpstr>getAdminById/2</vt:lpstr>
      <vt:lpstr>getStudent/101</vt:lpstr>
      <vt:lpstr>getAllStudent</vt:lpstr>
      <vt:lpstr>getHouseKeeperByFloor/1/VISITOR</vt:lpstr>
      <vt:lpstr>getAllCleanRequestByRollnumber/101</vt:lpstr>
      <vt:lpstr>getAllCleanRequestByHostel/VISITOR</vt:lpstr>
      <vt:lpstr>requestCount/101</vt:lpstr>
      <vt:lpstr>getAllCleanRequestCountByHostel/VISITOR</vt:lpstr>
      <vt:lpstr>getRequestById/3</vt:lpstr>
      <vt:lpstr>getFeedbackCount/VISITOR</vt:lpstr>
      <vt:lpstr>getFeedbackCountByRollnumber/101</vt:lpstr>
      <vt:lpstr>getAllFeedbackByHostel/VISITOR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HOUSEKEEPER SCHEDULING SYSTEM</dc:title>
  <dc:creator>jaikumar p r</dc:creator>
  <cp:lastModifiedBy>patannoorkhan3@gmail.com</cp:lastModifiedBy>
  <cp:revision>18</cp:revision>
  <dcterms:created xsi:type="dcterms:W3CDTF">2023-09-08T05:21:52Z</dcterms:created>
  <dcterms:modified xsi:type="dcterms:W3CDTF">2023-09-13T06:46:52Z</dcterms:modified>
</cp:coreProperties>
</file>