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8"/>
  </p:normalViewPr>
  <p:slideViewPr>
    <p:cSldViewPr snapToGrid="0" snapToObjects="1">
      <p:cViewPr varScale="1">
        <p:scale>
          <a:sx n="64" d="100"/>
          <a:sy n="64" d="100"/>
        </p:scale>
        <p:origin x="13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49FD9-0470-47A3-BE77-351CE40C2B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44FDA0F-FCAC-4022-B2D4-C6B3FCFCBA25}">
      <dgm:prSet/>
      <dgm:spPr/>
      <dgm:t>
        <a:bodyPr/>
        <a:lstStyle/>
        <a:p>
          <a:pPr>
            <a:defRPr cap="all"/>
          </a:pPr>
          <a:r>
            <a:rPr lang="en-US"/>
            <a:t>Problem: Online eyewear shopping lacks physical try-on experience</a:t>
          </a:r>
        </a:p>
      </dgm:t>
    </dgm:pt>
    <dgm:pt modelId="{C575EAFB-7B66-4B3A-BB31-B6709ECC914B}" type="parTrans" cxnId="{BE26370D-1B9E-4106-AC7E-AEA05D3DEF8C}">
      <dgm:prSet/>
      <dgm:spPr/>
      <dgm:t>
        <a:bodyPr/>
        <a:lstStyle/>
        <a:p>
          <a:endParaRPr lang="en-US"/>
        </a:p>
      </dgm:t>
    </dgm:pt>
    <dgm:pt modelId="{B7048D64-57D6-4571-A287-14B4535BF2D5}" type="sibTrans" cxnId="{BE26370D-1B9E-4106-AC7E-AEA05D3DEF8C}">
      <dgm:prSet/>
      <dgm:spPr/>
      <dgm:t>
        <a:bodyPr/>
        <a:lstStyle/>
        <a:p>
          <a:endParaRPr lang="en-US"/>
        </a:p>
      </dgm:t>
    </dgm:pt>
    <dgm:pt modelId="{4F08476A-070F-4D7A-9B2C-4B7DD5D88CA1}">
      <dgm:prSet/>
      <dgm:spPr/>
      <dgm:t>
        <a:bodyPr/>
        <a:lstStyle/>
        <a:p>
          <a:pPr>
            <a:defRPr cap="all"/>
          </a:pPr>
          <a:r>
            <a:rPr lang="en-US"/>
            <a:t>Goal: Build a system to virtually try on glasses using uploaded photos</a:t>
          </a:r>
        </a:p>
      </dgm:t>
    </dgm:pt>
    <dgm:pt modelId="{00E37D1E-6C24-4DDC-854A-C2137D52AF8A}" type="parTrans" cxnId="{8609A4CA-49E9-42E4-AE93-BA5280DE22AD}">
      <dgm:prSet/>
      <dgm:spPr/>
      <dgm:t>
        <a:bodyPr/>
        <a:lstStyle/>
        <a:p>
          <a:endParaRPr lang="en-US"/>
        </a:p>
      </dgm:t>
    </dgm:pt>
    <dgm:pt modelId="{D303F619-24C2-4E8D-BCC4-8FACCA6B22D4}" type="sibTrans" cxnId="{8609A4CA-49E9-42E4-AE93-BA5280DE22AD}">
      <dgm:prSet/>
      <dgm:spPr/>
      <dgm:t>
        <a:bodyPr/>
        <a:lstStyle/>
        <a:p>
          <a:endParaRPr lang="en-US"/>
        </a:p>
      </dgm:t>
    </dgm:pt>
    <dgm:pt modelId="{3232EB6E-1718-4CD9-9C13-82587DCC0DD1}">
      <dgm:prSet/>
      <dgm:spPr/>
      <dgm:t>
        <a:bodyPr/>
        <a:lstStyle/>
        <a:p>
          <a:pPr>
            <a:defRPr cap="all"/>
          </a:pPr>
          <a:r>
            <a:rPr lang="en-US"/>
            <a:t>Technologies: Python, Flask, OpenCV, MediaPipe, HTML/CSS</a:t>
          </a:r>
        </a:p>
      </dgm:t>
    </dgm:pt>
    <dgm:pt modelId="{C4D4D5DD-1C09-469B-925B-0DF32A1D64D0}" type="parTrans" cxnId="{7067D6A0-AFE0-4263-A5C8-507E5F77180F}">
      <dgm:prSet/>
      <dgm:spPr/>
      <dgm:t>
        <a:bodyPr/>
        <a:lstStyle/>
        <a:p>
          <a:endParaRPr lang="en-US"/>
        </a:p>
      </dgm:t>
    </dgm:pt>
    <dgm:pt modelId="{279DCA91-0B14-446C-B479-CCBFE92C97F6}" type="sibTrans" cxnId="{7067D6A0-AFE0-4263-A5C8-507E5F77180F}">
      <dgm:prSet/>
      <dgm:spPr/>
      <dgm:t>
        <a:bodyPr/>
        <a:lstStyle/>
        <a:p>
          <a:endParaRPr lang="en-US"/>
        </a:p>
      </dgm:t>
    </dgm:pt>
    <dgm:pt modelId="{DCD07EC9-AC33-47DF-9C5E-E95F18CB5264}" type="pres">
      <dgm:prSet presAssocID="{5AC49FD9-0470-47A3-BE77-351CE40C2BFE}" presName="root" presStyleCnt="0">
        <dgm:presLayoutVars>
          <dgm:dir/>
          <dgm:resizeHandles val="exact"/>
        </dgm:presLayoutVars>
      </dgm:prSet>
      <dgm:spPr/>
    </dgm:pt>
    <dgm:pt modelId="{F7F97726-E1B8-438F-AC8D-A0419A721C78}" type="pres">
      <dgm:prSet presAssocID="{444FDA0F-FCAC-4022-B2D4-C6B3FCFCBA25}" presName="compNode" presStyleCnt="0"/>
      <dgm:spPr/>
    </dgm:pt>
    <dgm:pt modelId="{C6AF555B-1CB3-4BDF-BD4F-B21B4B023E06}" type="pres">
      <dgm:prSet presAssocID="{444FDA0F-FCAC-4022-B2D4-C6B3FCFCBA25}" presName="iconBgRect" presStyleLbl="bgShp" presStyleIdx="0" presStyleCnt="3"/>
      <dgm:spPr/>
    </dgm:pt>
    <dgm:pt modelId="{DC3BC3E0-D5BA-4B75-B031-24A13A45C9EA}" type="pres">
      <dgm:prSet presAssocID="{444FDA0F-FCAC-4022-B2D4-C6B3FCFCBA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EBAA5C77-7BE9-4029-8386-0935A340CC4E}" type="pres">
      <dgm:prSet presAssocID="{444FDA0F-FCAC-4022-B2D4-C6B3FCFCBA25}" presName="spaceRect" presStyleCnt="0"/>
      <dgm:spPr/>
    </dgm:pt>
    <dgm:pt modelId="{0BCC3081-B046-4928-9A8C-D903D6102232}" type="pres">
      <dgm:prSet presAssocID="{444FDA0F-FCAC-4022-B2D4-C6B3FCFCBA25}" presName="textRect" presStyleLbl="revTx" presStyleIdx="0" presStyleCnt="3">
        <dgm:presLayoutVars>
          <dgm:chMax val="1"/>
          <dgm:chPref val="1"/>
        </dgm:presLayoutVars>
      </dgm:prSet>
      <dgm:spPr/>
    </dgm:pt>
    <dgm:pt modelId="{B78534B8-64AB-41FC-9470-FCD440EBFA50}" type="pres">
      <dgm:prSet presAssocID="{B7048D64-57D6-4571-A287-14B4535BF2D5}" presName="sibTrans" presStyleCnt="0"/>
      <dgm:spPr/>
    </dgm:pt>
    <dgm:pt modelId="{CE880E8C-BC42-4AD0-93E4-2344D6345789}" type="pres">
      <dgm:prSet presAssocID="{4F08476A-070F-4D7A-9B2C-4B7DD5D88CA1}" presName="compNode" presStyleCnt="0"/>
      <dgm:spPr/>
    </dgm:pt>
    <dgm:pt modelId="{1A6C989C-9F34-4A89-ADA7-983184028931}" type="pres">
      <dgm:prSet presAssocID="{4F08476A-070F-4D7A-9B2C-4B7DD5D88CA1}" presName="iconBgRect" presStyleLbl="bgShp" presStyleIdx="1" presStyleCnt="3"/>
      <dgm:spPr/>
    </dgm:pt>
    <dgm:pt modelId="{0D283280-D7BA-4BE3-9AD6-EBD2B583EF1B}" type="pres">
      <dgm:prSet presAssocID="{4F08476A-070F-4D7A-9B2C-4B7DD5D88C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"/>
        </a:ext>
      </dgm:extLst>
    </dgm:pt>
    <dgm:pt modelId="{92621535-C4F8-4CA2-830A-2897F92E2627}" type="pres">
      <dgm:prSet presAssocID="{4F08476A-070F-4D7A-9B2C-4B7DD5D88CA1}" presName="spaceRect" presStyleCnt="0"/>
      <dgm:spPr/>
    </dgm:pt>
    <dgm:pt modelId="{AD9A0A06-AA8C-423F-9FE0-5836DB8C8759}" type="pres">
      <dgm:prSet presAssocID="{4F08476A-070F-4D7A-9B2C-4B7DD5D88CA1}" presName="textRect" presStyleLbl="revTx" presStyleIdx="1" presStyleCnt="3">
        <dgm:presLayoutVars>
          <dgm:chMax val="1"/>
          <dgm:chPref val="1"/>
        </dgm:presLayoutVars>
      </dgm:prSet>
      <dgm:spPr/>
    </dgm:pt>
    <dgm:pt modelId="{3AE50448-FD98-44D6-AE68-4F51E06ACF84}" type="pres">
      <dgm:prSet presAssocID="{D303F619-24C2-4E8D-BCC4-8FACCA6B22D4}" presName="sibTrans" presStyleCnt="0"/>
      <dgm:spPr/>
    </dgm:pt>
    <dgm:pt modelId="{18A3D6AC-1ACE-40D9-AC70-33D370F03CDE}" type="pres">
      <dgm:prSet presAssocID="{3232EB6E-1718-4CD9-9C13-82587DCC0DD1}" presName="compNode" presStyleCnt="0"/>
      <dgm:spPr/>
    </dgm:pt>
    <dgm:pt modelId="{8A1E1844-4D80-4D63-9956-24F2EF6A45E5}" type="pres">
      <dgm:prSet presAssocID="{3232EB6E-1718-4CD9-9C13-82587DCC0DD1}" presName="iconBgRect" presStyleLbl="bgShp" presStyleIdx="2" presStyleCnt="3"/>
      <dgm:spPr/>
    </dgm:pt>
    <dgm:pt modelId="{2760E4E8-0AE7-4D7C-88EC-143F0A84572C}" type="pres">
      <dgm:prSet presAssocID="{3232EB6E-1718-4CD9-9C13-82587DCC0D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BAFF631-4347-4335-94CA-088D1B4E8266}" type="pres">
      <dgm:prSet presAssocID="{3232EB6E-1718-4CD9-9C13-82587DCC0DD1}" presName="spaceRect" presStyleCnt="0"/>
      <dgm:spPr/>
    </dgm:pt>
    <dgm:pt modelId="{777B840A-C52A-4055-80A9-3CF95BB3BDB7}" type="pres">
      <dgm:prSet presAssocID="{3232EB6E-1718-4CD9-9C13-82587DCC0DD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E26370D-1B9E-4106-AC7E-AEA05D3DEF8C}" srcId="{5AC49FD9-0470-47A3-BE77-351CE40C2BFE}" destId="{444FDA0F-FCAC-4022-B2D4-C6B3FCFCBA25}" srcOrd="0" destOrd="0" parTransId="{C575EAFB-7B66-4B3A-BB31-B6709ECC914B}" sibTransId="{B7048D64-57D6-4571-A287-14B4535BF2D5}"/>
    <dgm:cxn modelId="{6F6D8C5B-4A6C-45D8-9EAD-5F752C53CB36}" type="presOf" srcId="{4F08476A-070F-4D7A-9B2C-4B7DD5D88CA1}" destId="{AD9A0A06-AA8C-423F-9FE0-5836DB8C8759}" srcOrd="0" destOrd="0" presId="urn:microsoft.com/office/officeart/2018/5/layout/IconCircleLabelList"/>
    <dgm:cxn modelId="{49E19F86-1FA7-48F0-B900-B5EC4E38E73F}" type="presOf" srcId="{5AC49FD9-0470-47A3-BE77-351CE40C2BFE}" destId="{DCD07EC9-AC33-47DF-9C5E-E95F18CB5264}" srcOrd="0" destOrd="0" presId="urn:microsoft.com/office/officeart/2018/5/layout/IconCircleLabelList"/>
    <dgm:cxn modelId="{7067D6A0-AFE0-4263-A5C8-507E5F77180F}" srcId="{5AC49FD9-0470-47A3-BE77-351CE40C2BFE}" destId="{3232EB6E-1718-4CD9-9C13-82587DCC0DD1}" srcOrd="2" destOrd="0" parTransId="{C4D4D5DD-1C09-469B-925B-0DF32A1D64D0}" sibTransId="{279DCA91-0B14-446C-B479-CCBFE92C97F6}"/>
    <dgm:cxn modelId="{8609A4CA-49E9-42E4-AE93-BA5280DE22AD}" srcId="{5AC49FD9-0470-47A3-BE77-351CE40C2BFE}" destId="{4F08476A-070F-4D7A-9B2C-4B7DD5D88CA1}" srcOrd="1" destOrd="0" parTransId="{00E37D1E-6C24-4DDC-854A-C2137D52AF8A}" sibTransId="{D303F619-24C2-4E8D-BCC4-8FACCA6B22D4}"/>
    <dgm:cxn modelId="{329893E4-31A0-4EF7-BB85-46037E13D3DC}" type="presOf" srcId="{3232EB6E-1718-4CD9-9C13-82587DCC0DD1}" destId="{777B840A-C52A-4055-80A9-3CF95BB3BDB7}" srcOrd="0" destOrd="0" presId="urn:microsoft.com/office/officeart/2018/5/layout/IconCircleLabelList"/>
    <dgm:cxn modelId="{FBD7F8F8-5AD0-47DE-A230-B179E53AB923}" type="presOf" srcId="{444FDA0F-FCAC-4022-B2D4-C6B3FCFCBA25}" destId="{0BCC3081-B046-4928-9A8C-D903D6102232}" srcOrd="0" destOrd="0" presId="urn:microsoft.com/office/officeart/2018/5/layout/IconCircleLabelList"/>
    <dgm:cxn modelId="{ACC360A3-A462-48FC-A62F-6D4E8A8AE5CE}" type="presParOf" srcId="{DCD07EC9-AC33-47DF-9C5E-E95F18CB5264}" destId="{F7F97726-E1B8-438F-AC8D-A0419A721C78}" srcOrd="0" destOrd="0" presId="urn:microsoft.com/office/officeart/2018/5/layout/IconCircleLabelList"/>
    <dgm:cxn modelId="{CCCBE28B-4F25-499A-AE44-A831835789D2}" type="presParOf" srcId="{F7F97726-E1B8-438F-AC8D-A0419A721C78}" destId="{C6AF555B-1CB3-4BDF-BD4F-B21B4B023E06}" srcOrd="0" destOrd="0" presId="urn:microsoft.com/office/officeart/2018/5/layout/IconCircleLabelList"/>
    <dgm:cxn modelId="{5332E7A9-59DC-46B5-BC0A-FA389241FF38}" type="presParOf" srcId="{F7F97726-E1B8-438F-AC8D-A0419A721C78}" destId="{DC3BC3E0-D5BA-4B75-B031-24A13A45C9EA}" srcOrd="1" destOrd="0" presId="urn:microsoft.com/office/officeart/2018/5/layout/IconCircleLabelList"/>
    <dgm:cxn modelId="{56BF2DB9-2C81-423B-B4D6-46DA8C347F87}" type="presParOf" srcId="{F7F97726-E1B8-438F-AC8D-A0419A721C78}" destId="{EBAA5C77-7BE9-4029-8386-0935A340CC4E}" srcOrd="2" destOrd="0" presId="urn:microsoft.com/office/officeart/2018/5/layout/IconCircleLabelList"/>
    <dgm:cxn modelId="{47ED7579-76C9-4ABF-9CBE-E533F92D8748}" type="presParOf" srcId="{F7F97726-E1B8-438F-AC8D-A0419A721C78}" destId="{0BCC3081-B046-4928-9A8C-D903D6102232}" srcOrd="3" destOrd="0" presId="urn:microsoft.com/office/officeart/2018/5/layout/IconCircleLabelList"/>
    <dgm:cxn modelId="{9EC7A3C3-A660-44AC-A1D1-E7509289870B}" type="presParOf" srcId="{DCD07EC9-AC33-47DF-9C5E-E95F18CB5264}" destId="{B78534B8-64AB-41FC-9470-FCD440EBFA50}" srcOrd="1" destOrd="0" presId="urn:microsoft.com/office/officeart/2018/5/layout/IconCircleLabelList"/>
    <dgm:cxn modelId="{B6AAFBE4-DB5A-4018-AA31-83389C866BCF}" type="presParOf" srcId="{DCD07EC9-AC33-47DF-9C5E-E95F18CB5264}" destId="{CE880E8C-BC42-4AD0-93E4-2344D6345789}" srcOrd="2" destOrd="0" presId="urn:microsoft.com/office/officeart/2018/5/layout/IconCircleLabelList"/>
    <dgm:cxn modelId="{60AE1DA4-F61B-49B2-A5FA-5397C0B9F256}" type="presParOf" srcId="{CE880E8C-BC42-4AD0-93E4-2344D6345789}" destId="{1A6C989C-9F34-4A89-ADA7-983184028931}" srcOrd="0" destOrd="0" presId="urn:microsoft.com/office/officeart/2018/5/layout/IconCircleLabelList"/>
    <dgm:cxn modelId="{D66DFF81-0BD9-4594-947A-A3B956B8F782}" type="presParOf" srcId="{CE880E8C-BC42-4AD0-93E4-2344D6345789}" destId="{0D283280-D7BA-4BE3-9AD6-EBD2B583EF1B}" srcOrd="1" destOrd="0" presId="urn:microsoft.com/office/officeart/2018/5/layout/IconCircleLabelList"/>
    <dgm:cxn modelId="{91DE78A6-8255-4494-A892-9B70B757B0D9}" type="presParOf" srcId="{CE880E8C-BC42-4AD0-93E4-2344D6345789}" destId="{92621535-C4F8-4CA2-830A-2897F92E2627}" srcOrd="2" destOrd="0" presId="urn:microsoft.com/office/officeart/2018/5/layout/IconCircleLabelList"/>
    <dgm:cxn modelId="{74CC4FCD-F0ED-4567-8166-68F53BEAC398}" type="presParOf" srcId="{CE880E8C-BC42-4AD0-93E4-2344D6345789}" destId="{AD9A0A06-AA8C-423F-9FE0-5836DB8C8759}" srcOrd="3" destOrd="0" presId="urn:microsoft.com/office/officeart/2018/5/layout/IconCircleLabelList"/>
    <dgm:cxn modelId="{5F8BD11F-FCAB-4796-A598-F937AF2528CC}" type="presParOf" srcId="{DCD07EC9-AC33-47DF-9C5E-E95F18CB5264}" destId="{3AE50448-FD98-44D6-AE68-4F51E06ACF84}" srcOrd="3" destOrd="0" presId="urn:microsoft.com/office/officeart/2018/5/layout/IconCircleLabelList"/>
    <dgm:cxn modelId="{D8A49C46-E4A2-481F-B6A2-107DB3F46E27}" type="presParOf" srcId="{DCD07EC9-AC33-47DF-9C5E-E95F18CB5264}" destId="{18A3D6AC-1ACE-40D9-AC70-33D370F03CDE}" srcOrd="4" destOrd="0" presId="urn:microsoft.com/office/officeart/2018/5/layout/IconCircleLabelList"/>
    <dgm:cxn modelId="{5F78219B-8D92-4DF9-B466-65B226E3BEF1}" type="presParOf" srcId="{18A3D6AC-1ACE-40D9-AC70-33D370F03CDE}" destId="{8A1E1844-4D80-4D63-9956-24F2EF6A45E5}" srcOrd="0" destOrd="0" presId="urn:microsoft.com/office/officeart/2018/5/layout/IconCircleLabelList"/>
    <dgm:cxn modelId="{46423835-46A9-4147-AAD4-BD4F4CABB8D8}" type="presParOf" srcId="{18A3D6AC-1ACE-40D9-AC70-33D370F03CDE}" destId="{2760E4E8-0AE7-4D7C-88EC-143F0A84572C}" srcOrd="1" destOrd="0" presId="urn:microsoft.com/office/officeart/2018/5/layout/IconCircleLabelList"/>
    <dgm:cxn modelId="{A55DC6DB-0301-4899-97DD-AD49CAAB6C8E}" type="presParOf" srcId="{18A3D6AC-1ACE-40D9-AC70-33D370F03CDE}" destId="{5BAFF631-4347-4335-94CA-088D1B4E8266}" srcOrd="2" destOrd="0" presId="urn:microsoft.com/office/officeart/2018/5/layout/IconCircleLabelList"/>
    <dgm:cxn modelId="{3C0BEA1B-4A4A-4966-B1FD-2259866D216E}" type="presParOf" srcId="{18A3D6AC-1ACE-40D9-AC70-33D370F03CDE}" destId="{777B840A-C52A-4055-80A9-3CF95BB3BD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E1F13F-BF02-42CE-883C-2BC0AFC83C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0CED61-84D1-475B-80E4-638346309857}">
      <dgm:prSet/>
      <dgm:spPr/>
      <dgm:t>
        <a:bodyPr/>
        <a:lstStyle/>
        <a:p>
          <a:r>
            <a:rPr lang="en-US"/>
            <a:t>Detect face landmarks using MediaPipe</a:t>
          </a:r>
        </a:p>
      </dgm:t>
    </dgm:pt>
    <dgm:pt modelId="{6D4D6030-C6E4-416E-BAD6-702656619740}" type="parTrans" cxnId="{C737DA20-EB99-4817-94FB-922047ED79F5}">
      <dgm:prSet/>
      <dgm:spPr/>
      <dgm:t>
        <a:bodyPr/>
        <a:lstStyle/>
        <a:p>
          <a:endParaRPr lang="en-US"/>
        </a:p>
      </dgm:t>
    </dgm:pt>
    <dgm:pt modelId="{BD72BF20-3CB1-4C86-902A-520BE6F9A41B}" type="sibTrans" cxnId="{C737DA20-EB99-4817-94FB-922047ED79F5}">
      <dgm:prSet/>
      <dgm:spPr/>
      <dgm:t>
        <a:bodyPr/>
        <a:lstStyle/>
        <a:p>
          <a:endParaRPr lang="en-US"/>
        </a:p>
      </dgm:t>
    </dgm:pt>
    <dgm:pt modelId="{6B4D2915-2E86-40DF-8CCD-7B39A05AE03A}">
      <dgm:prSet/>
      <dgm:spPr/>
      <dgm:t>
        <a:bodyPr/>
        <a:lstStyle/>
        <a:p>
          <a:r>
            <a:rPr lang="en-US"/>
            <a:t>Overlay virtual glasses on detected face</a:t>
          </a:r>
        </a:p>
      </dgm:t>
    </dgm:pt>
    <dgm:pt modelId="{B008BE63-0A04-4D2E-8558-45ED8F6C7B15}" type="parTrans" cxnId="{4835EC31-CF64-420B-A7D1-FC93182A56ED}">
      <dgm:prSet/>
      <dgm:spPr/>
      <dgm:t>
        <a:bodyPr/>
        <a:lstStyle/>
        <a:p>
          <a:endParaRPr lang="en-US"/>
        </a:p>
      </dgm:t>
    </dgm:pt>
    <dgm:pt modelId="{5635EF1E-0AF1-4037-8754-5CC1E3EF88E2}" type="sibTrans" cxnId="{4835EC31-CF64-420B-A7D1-FC93182A56ED}">
      <dgm:prSet/>
      <dgm:spPr/>
      <dgm:t>
        <a:bodyPr/>
        <a:lstStyle/>
        <a:p>
          <a:endParaRPr lang="en-US"/>
        </a:p>
      </dgm:t>
    </dgm:pt>
    <dgm:pt modelId="{34EEEB12-C694-49CA-B803-56F751AC5AE6}">
      <dgm:prSet/>
      <dgm:spPr/>
      <dgm:t>
        <a:bodyPr/>
        <a:lstStyle/>
        <a:p>
          <a:r>
            <a:rPr lang="en-US"/>
            <a:t>Generate try-on images with different styles</a:t>
          </a:r>
        </a:p>
      </dgm:t>
    </dgm:pt>
    <dgm:pt modelId="{3B307BA6-890D-41F7-87D9-721E728321B7}" type="parTrans" cxnId="{8AD247E6-5CC8-4131-9DC7-F25DC2D0342C}">
      <dgm:prSet/>
      <dgm:spPr/>
      <dgm:t>
        <a:bodyPr/>
        <a:lstStyle/>
        <a:p>
          <a:endParaRPr lang="en-US"/>
        </a:p>
      </dgm:t>
    </dgm:pt>
    <dgm:pt modelId="{EDB82FFB-64C4-4113-B080-0AB6C9BB1297}" type="sibTrans" cxnId="{8AD247E6-5CC8-4131-9DC7-F25DC2D0342C}">
      <dgm:prSet/>
      <dgm:spPr/>
      <dgm:t>
        <a:bodyPr/>
        <a:lstStyle/>
        <a:p>
          <a:endParaRPr lang="en-US"/>
        </a:p>
      </dgm:t>
    </dgm:pt>
    <dgm:pt modelId="{9C4E3E4B-590F-4323-B8CC-DB2329BBD1DB}">
      <dgm:prSet/>
      <dgm:spPr/>
      <dgm:t>
        <a:bodyPr/>
        <a:lstStyle/>
        <a:p>
          <a:r>
            <a:rPr lang="en-US"/>
            <a:t>Display results in web interface</a:t>
          </a:r>
        </a:p>
      </dgm:t>
    </dgm:pt>
    <dgm:pt modelId="{F43DCE08-E5FD-43FF-998D-75DCA699619A}" type="parTrans" cxnId="{B0BCFB49-FF95-40A7-A929-029AEE2EA6F7}">
      <dgm:prSet/>
      <dgm:spPr/>
      <dgm:t>
        <a:bodyPr/>
        <a:lstStyle/>
        <a:p>
          <a:endParaRPr lang="en-US"/>
        </a:p>
      </dgm:t>
    </dgm:pt>
    <dgm:pt modelId="{65CB3832-A62C-4C4A-AEE8-C8B4936B3C80}" type="sibTrans" cxnId="{B0BCFB49-FF95-40A7-A929-029AEE2EA6F7}">
      <dgm:prSet/>
      <dgm:spPr/>
      <dgm:t>
        <a:bodyPr/>
        <a:lstStyle/>
        <a:p>
          <a:endParaRPr lang="en-US"/>
        </a:p>
      </dgm:t>
    </dgm:pt>
    <dgm:pt modelId="{B98987AC-B43C-4E07-B0D2-B0A4626047BE}" type="pres">
      <dgm:prSet presAssocID="{6DE1F13F-BF02-42CE-883C-2BC0AFC83C57}" presName="root" presStyleCnt="0">
        <dgm:presLayoutVars>
          <dgm:dir/>
          <dgm:resizeHandles val="exact"/>
        </dgm:presLayoutVars>
      </dgm:prSet>
      <dgm:spPr/>
    </dgm:pt>
    <dgm:pt modelId="{13FAFFD9-2531-4E49-A0A9-10E099ADB019}" type="pres">
      <dgm:prSet presAssocID="{260CED61-84D1-475B-80E4-638346309857}" presName="compNode" presStyleCnt="0"/>
      <dgm:spPr/>
    </dgm:pt>
    <dgm:pt modelId="{FD95236B-F664-41A7-9CF2-D616034A18E2}" type="pres">
      <dgm:prSet presAssocID="{260CED61-84D1-475B-80E4-638346309857}" presName="bgRect" presStyleLbl="bgShp" presStyleIdx="0" presStyleCnt="4"/>
      <dgm:spPr/>
    </dgm:pt>
    <dgm:pt modelId="{E3E77B12-815F-456F-B91B-E0B92E73E933}" type="pres">
      <dgm:prSet presAssocID="{260CED61-84D1-475B-80E4-6383463098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EFD6B44-28DD-4E45-AC13-E9F8B64A1E69}" type="pres">
      <dgm:prSet presAssocID="{260CED61-84D1-475B-80E4-638346309857}" presName="spaceRect" presStyleCnt="0"/>
      <dgm:spPr/>
    </dgm:pt>
    <dgm:pt modelId="{47B665D0-F486-43D8-958E-5CDCDC21AB8B}" type="pres">
      <dgm:prSet presAssocID="{260CED61-84D1-475B-80E4-638346309857}" presName="parTx" presStyleLbl="revTx" presStyleIdx="0" presStyleCnt="4">
        <dgm:presLayoutVars>
          <dgm:chMax val="0"/>
          <dgm:chPref val="0"/>
        </dgm:presLayoutVars>
      </dgm:prSet>
      <dgm:spPr/>
    </dgm:pt>
    <dgm:pt modelId="{9FBBD774-9936-491B-AA4F-2EB834FBD5E3}" type="pres">
      <dgm:prSet presAssocID="{BD72BF20-3CB1-4C86-902A-520BE6F9A41B}" presName="sibTrans" presStyleCnt="0"/>
      <dgm:spPr/>
    </dgm:pt>
    <dgm:pt modelId="{6E5BD6FB-3778-41B4-852C-6C7E2535D66E}" type="pres">
      <dgm:prSet presAssocID="{6B4D2915-2E86-40DF-8CCD-7B39A05AE03A}" presName="compNode" presStyleCnt="0"/>
      <dgm:spPr/>
    </dgm:pt>
    <dgm:pt modelId="{1179C840-E4D9-484D-9ABE-CB3A83E5AA09}" type="pres">
      <dgm:prSet presAssocID="{6B4D2915-2E86-40DF-8CCD-7B39A05AE03A}" presName="bgRect" presStyleLbl="bgShp" presStyleIdx="1" presStyleCnt="4"/>
      <dgm:spPr/>
    </dgm:pt>
    <dgm:pt modelId="{DD640926-4E24-46E4-BB56-39790DBC4919}" type="pres">
      <dgm:prSet presAssocID="{6B4D2915-2E86-40DF-8CCD-7B39A05AE0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E6965FDA-CF12-4612-B59A-E511B1FCCDED}" type="pres">
      <dgm:prSet presAssocID="{6B4D2915-2E86-40DF-8CCD-7B39A05AE03A}" presName="spaceRect" presStyleCnt="0"/>
      <dgm:spPr/>
    </dgm:pt>
    <dgm:pt modelId="{B6AA90EC-6FAF-4A9F-BC38-02D299100EE2}" type="pres">
      <dgm:prSet presAssocID="{6B4D2915-2E86-40DF-8CCD-7B39A05AE03A}" presName="parTx" presStyleLbl="revTx" presStyleIdx="1" presStyleCnt="4">
        <dgm:presLayoutVars>
          <dgm:chMax val="0"/>
          <dgm:chPref val="0"/>
        </dgm:presLayoutVars>
      </dgm:prSet>
      <dgm:spPr/>
    </dgm:pt>
    <dgm:pt modelId="{00E59470-5CCE-4248-B1AC-679B1A254133}" type="pres">
      <dgm:prSet presAssocID="{5635EF1E-0AF1-4037-8754-5CC1E3EF88E2}" presName="sibTrans" presStyleCnt="0"/>
      <dgm:spPr/>
    </dgm:pt>
    <dgm:pt modelId="{97FA9C8B-8420-41E8-8C62-D3E96C18F50F}" type="pres">
      <dgm:prSet presAssocID="{34EEEB12-C694-49CA-B803-56F751AC5AE6}" presName="compNode" presStyleCnt="0"/>
      <dgm:spPr/>
    </dgm:pt>
    <dgm:pt modelId="{0FBD1D9B-FC16-4AE4-B51A-D0D3A16A8BD2}" type="pres">
      <dgm:prSet presAssocID="{34EEEB12-C694-49CA-B803-56F751AC5AE6}" presName="bgRect" presStyleLbl="bgShp" presStyleIdx="2" presStyleCnt="4"/>
      <dgm:spPr/>
    </dgm:pt>
    <dgm:pt modelId="{2FE87C69-F614-47BE-9971-F3DE978B739D}" type="pres">
      <dgm:prSet presAssocID="{34EEEB12-C694-49CA-B803-56F751AC5AE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EDF80126-8BCD-40D4-9050-170824A0203A}" type="pres">
      <dgm:prSet presAssocID="{34EEEB12-C694-49CA-B803-56F751AC5AE6}" presName="spaceRect" presStyleCnt="0"/>
      <dgm:spPr/>
    </dgm:pt>
    <dgm:pt modelId="{C0E4BDC1-E7D4-4DBA-9496-A64CC37EA9D9}" type="pres">
      <dgm:prSet presAssocID="{34EEEB12-C694-49CA-B803-56F751AC5AE6}" presName="parTx" presStyleLbl="revTx" presStyleIdx="2" presStyleCnt="4">
        <dgm:presLayoutVars>
          <dgm:chMax val="0"/>
          <dgm:chPref val="0"/>
        </dgm:presLayoutVars>
      </dgm:prSet>
      <dgm:spPr/>
    </dgm:pt>
    <dgm:pt modelId="{4DA689E8-6CE2-4E8A-9410-448FFC7E09F9}" type="pres">
      <dgm:prSet presAssocID="{EDB82FFB-64C4-4113-B080-0AB6C9BB1297}" presName="sibTrans" presStyleCnt="0"/>
      <dgm:spPr/>
    </dgm:pt>
    <dgm:pt modelId="{22503550-AE22-42F1-84B7-E28799998870}" type="pres">
      <dgm:prSet presAssocID="{9C4E3E4B-590F-4323-B8CC-DB2329BBD1DB}" presName="compNode" presStyleCnt="0"/>
      <dgm:spPr/>
    </dgm:pt>
    <dgm:pt modelId="{BFDBD380-A303-4F29-A562-6D4F39F79D38}" type="pres">
      <dgm:prSet presAssocID="{9C4E3E4B-590F-4323-B8CC-DB2329BBD1DB}" presName="bgRect" presStyleLbl="bgShp" presStyleIdx="3" presStyleCnt="4"/>
      <dgm:spPr/>
    </dgm:pt>
    <dgm:pt modelId="{4FA2F076-8218-41F1-BF90-2FCC97F33DD9}" type="pres">
      <dgm:prSet presAssocID="{9C4E3E4B-590F-4323-B8CC-DB2329BBD1D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5DB6CD8-67E9-42CB-B4EB-6D6D70078379}" type="pres">
      <dgm:prSet presAssocID="{9C4E3E4B-590F-4323-B8CC-DB2329BBD1DB}" presName="spaceRect" presStyleCnt="0"/>
      <dgm:spPr/>
    </dgm:pt>
    <dgm:pt modelId="{9E1780A5-42DB-46EF-A5E9-1F673030566C}" type="pres">
      <dgm:prSet presAssocID="{9C4E3E4B-590F-4323-B8CC-DB2329BBD1D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737DA20-EB99-4817-94FB-922047ED79F5}" srcId="{6DE1F13F-BF02-42CE-883C-2BC0AFC83C57}" destId="{260CED61-84D1-475B-80E4-638346309857}" srcOrd="0" destOrd="0" parTransId="{6D4D6030-C6E4-416E-BAD6-702656619740}" sibTransId="{BD72BF20-3CB1-4C86-902A-520BE6F9A41B}"/>
    <dgm:cxn modelId="{187E7F2A-A081-4144-94EC-C68E1235064A}" type="presOf" srcId="{260CED61-84D1-475B-80E4-638346309857}" destId="{47B665D0-F486-43D8-958E-5CDCDC21AB8B}" srcOrd="0" destOrd="0" presId="urn:microsoft.com/office/officeart/2018/2/layout/IconVerticalSolidList"/>
    <dgm:cxn modelId="{4835EC31-CF64-420B-A7D1-FC93182A56ED}" srcId="{6DE1F13F-BF02-42CE-883C-2BC0AFC83C57}" destId="{6B4D2915-2E86-40DF-8CCD-7B39A05AE03A}" srcOrd="1" destOrd="0" parTransId="{B008BE63-0A04-4D2E-8558-45ED8F6C7B15}" sibTransId="{5635EF1E-0AF1-4037-8754-5CC1E3EF88E2}"/>
    <dgm:cxn modelId="{72CBCA5B-858F-46A9-AA61-9C08B0A72A28}" type="presOf" srcId="{34EEEB12-C694-49CA-B803-56F751AC5AE6}" destId="{C0E4BDC1-E7D4-4DBA-9496-A64CC37EA9D9}" srcOrd="0" destOrd="0" presId="urn:microsoft.com/office/officeart/2018/2/layout/IconVerticalSolidList"/>
    <dgm:cxn modelId="{C2EF2746-2DDD-4821-A483-EF94A81B6214}" type="presOf" srcId="{9C4E3E4B-590F-4323-B8CC-DB2329BBD1DB}" destId="{9E1780A5-42DB-46EF-A5E9-1F673030566C}" srcOrd="0" destOrd="0" presId="urn:microsoft.com/office/officeart/2018/2/layout/IconVerticalSolidList"/>
    <dgm:cxn modelId="{B0BCFB49-FF95-40A7-A929-029AEE2EA6F7}" srcId="{6DE1F13F-BF02-42CE-883C-2BC0AFC83C57}" destId="{9C4E3E4B-590F-4323-B8CC-DB2329BBD1DB}" srcOrd="3" destOrd="0" parTransId="{F43DCE08-E5FD-43FF-998D-75DCA699619A}" sibTransId="{65CB3832-A62C-4C4A-AEE8-C8B4936B3C80}"/>
    <dgm:cxn modelId="{E61CCBC8-506F-4A84-AD55-24E61F3E0DB0}" type="presOf" srcId="{6DE1F13F-BF02-42CE-883C-2BC0AFC83C57}" destId="{B98987AC-B43C-4E07-B0D2-B0A4626047BE}" srcOrd="0" destOrd="0" presId="urn:microsoft.com/office/officeart/2018/2/layout/IconVerticalSolidList"/>
    <dgm:cxn modelId="{404748D0-8B38-41E4-A9BF-0A9E43E15505}" type="presOf" srcId="{6B4D2915-2E86-40DF-8CCD-7B39A05AE03A}" destId="{B6AA90EC-6FAF-4A9F-BC38-02D299100EE2}" srcOrd="0" destOrd="0" presId="urn:microsoft.com/office/officeart/2018/2/layout/IconVerticalSolidList"/>
    <dgm:cxn modelId="{8AD247E6-5CC8-4131-9DC7-F25DC2D0342C}" srcId="{6DE1F13F-BF02-42CE-883C-2BC0AFC83C57}" destId="{34EEEB12-C694-49CA-B803-56F751AC5AE6}" srcOrd="2" destOrd="0" parTransId="{3B307BA6-890D-41F7-87D9-721E728321B7}" sibTransId="{EDB82FFB-64C4-4113-B080-0AB6C9BB1297}"/>
    <dgm:cxn modelId="{A753EAFC-000D-4648-819B-512101C83BB6}" type="presParOf" srcId="{B98987AC-B43C-4E07-B0D2-B0A4626047BE}" destId="{13FAFFD9-2531-4E49-A0A9-10E099ADB019}" srcOrd="0" destOrd="0" presId="urn:microsoft.com/office/officeart/2018/2/layout/IconVerticalSolidList"/>
    <dgm:cxn modelId="{FFB5DB21-6D37-4E99-87A8-0C55AF5DB830}" type="presParOf" srcId="{13FAFFD9-2531-4E49-A0A9-10E099ADB019}" destId="{FD95236B-F664-41A7-9CF2-D616034A18E2}" srcOrd="0" destOrd="0" presId="urn:microsoft.com/office/officeart/2018/2/layout/IconVerticalSolidList"/>
    <dgm:cxn modelId="{836F1663-E903-4700-B64F-247E782D9F49}" type="presParOf" srcId="{13FAFFD9-2531-4E49-A0A9-10E099ADB019}" destId="{E3E77B12-815F-456F-B91B-E0B92E73E933}" srcOrd="1" destOrd="0" presId="urn:microsoft.com/office/officeart/2018/2/layout/IconVerticalSolidList"/>
    <dgm:cxn modelId="{7C6F03E9-7D16-43F2-9972-EFC300102CBD}" type="presParOf" srcId="{13FAFFD9-2531-4E49-A0A9-10E099ADB019}" destId="{BEFD6B44-28DD-4E45-AC13-E9F8B64A1E69}" srcOrd="2" destOrd="0" presId="urn:microsoft.com/office/officeart/2018/2/layout/IconVerticalSolidList"/>
    <dgm:cxn modelId="{5ECECEDE-9060-45A8-8C3E-EB7AFD0683B4}" type="presParOf" srcId="{13FAFFD9-2531-4E49-A0A9-10E099ADB019}" destId="{47B665D0-F486-43D8-958E-5CDCDC21AB8B}" srcOrd="3" destOrd="0" presId="urn:microsoft.com/office/officeart/2018/2/layout/IconVerticalSolidList"/>
    <dgm:cxn modelId="{A7F22F59-D4B9-421A-953D-76D81F7E7CAA}" type="presParOf" srcId="{B98987AC-B43C-4E07-B0D2-B0A4626047BE}" destId="{9FBBD774-9936-491B-AA4F-2EB834FBD5E3}" srcOrd="1" destOrd="0" presId="urn:microsoft.com/office/officeart/2018/2/layout/IconVerticalSolidList"/>
    <dgm:cxn modelId="{F119E203-ACC6-482A-A421-97FBEF969735}" type="presParOf" srcId="{B98987AC-B43C-4E07-B0D2-B0A4626047BE}" destId="{6E5BD6FB-3778-41B4-852C-6C7E2535D66E}" srcOrd="2" destOrd="0" presId="urn:microsoft.com/office/officeart/2018/2/layout/IconVerticalSolidList"/>
    <dgm:cxn modelId="{D8898B1D-5A14-4CDD-9C9E-67AA962D1F9F}" type="presParOf" srcId="{6E5BD6FB-3778-41B4-852C-6C7E2535D66E}" destId="{1179C840-E4D9-484D-9ABE-CB3A83E5AA09}" srcOrd="0" destOrd="0" presId="urn:microsoft.com/office/officeart/2018/2/layout/IconVerticalSolidList"/>
    <dgm:cxn modelId="{F2F05BE4-17F4-452E-9144-A288BCAA9A54}" type="presParOf" srcId="{6E5BD6FB-3778-41B4-852C-6C7E2535D66E}" destId="{DD640926-4E24-46E4-BB56-39790DBC4919}" srcOrd="1" destOrd="0" presId="urn:microsoft.com/office/officeart/2018/2/layout/IconVerticalSolidList"/>
    <dgm:cxn modelId="{F4CA35AE-0D59-4B3B-84C3-54029040CC54}" type="presParOf" srcId="{6E5BD6FB-3778-41B4-852C-6C7E2535D66E}" destId="{E6965FDA-CF12-4612-B59A-E511B1FCCDED}" srcOrd="2" destOrd="0" presId="urn:microsoft.com/office/officeart/2018/2/layout/IconVerticalSolidList"/>
    <dgm:cxn modelId="{C8DAAF32-BA06-42DE-9D62-57FD37B54574}" type="presParOf" srcId="{6E5BD6FB-3778-41B4-852C-6C7E2535D66E}" destId="{B6AA90EC-6FAF-4A9F-BC38-02D299100EE2}" srcOrd="3" destOrd="0" presId="urn:microsoft.com/office/officeart/2018/2/layout/IconVerticalSolidList"/>
    <dgm:cxn modelId="{CE212DF1-1DAE-4707-8B09-7AB867549CE1}" type="presParOf" srcId="{B98987AC-B43C-4E07-B0D2-B0A4626047BE}" destId="{00E59470-5CCE-4248-B1AC-679B1A254133}" srcOrd="3" destOrd="0" presId="urn:microsoft.com/office/officeart/2018/2/layout/IconVerticalSolidList"/>
    <dgm:cxn modelId="{693DBA5D-4162-4518-AD5C-111FFAAAE1AA}" type="presParOf" srcId="{B98987AC-B43C-4E07-B0D2-B0A4626047BE}" destId="{97FA9C8B-8420-41E8-8C62-D3E96C18F50F}" srcOrd="4" destOrd="0" presId="urn:microsoft.com/office/officeart/2018/2/layout/IconVerticalSolidList"/>
    <dgm:cxn modelId="{A039A4B5-5D0C-4B6F-8A8E-1F196386869E}" type="presParOf" srcId="{97FA9C8B-8420-41E8-8C62-D3E96C18F50F}" destId="{0FBD1D9B-FC16-4AE4-B51A-D0D3A16A8BD2}" srcOrd="0" destOrd="0" presId="urn:microsoft.com/office/officeart/2018/2/layout/IconVerticalSolidList"/>
    <dgm:cxn modelId="{2103BE00-E611-416E-9500-D44905DE0E4E}" type="presParOf" srcId="{97FA9C8B-8420-41E8-8C62-D3E96C18F50F}" destId="{2FE87C69-F614-47BE-9971-F3DE978B739D}" srcOrd="1" destOrd="0" presId="urn:microsoft.com/office/officeart/2018/2/layout/IconVerticalSolidList"/>
    <dgm:cxn modelId="{79A87EBD-185A-435E-9605-8600711EDA00}" type="presParOf" srcId="{97FA9C8B-8420-41E8-8C62-D3E96C18F50F}" destId="{EDF80126-8BCD-40D4-9050-170824A0203A}" srcOrd="2" destOrd="0" presId="urn:microsoft.com/office/officeart/2018/2/layout/IconVerticalSolidList"/>
    <dgm:cxn modelId="{59E31650-53B1-4D81-9642-6A10D77A40E5}" type="presParOf" srcId="{97FA9C8B-8420-41E8-8C62-D3E96C18F50F}" destId="{C0E4BDC1-E7D4-4DBA-9496-A64CC37EA9D9}" srcOrd="3" destOrd="0" presId="urn:microsoft.com/office/officeart/2018/2/layout/IconVerticalSolidList"/>
    <dgm:cxn modelId="{EBCFB1CA-9397-466F-B513-1A23A8514881}" type="presParOf" srcId="{B98987AC-B43C-4E07-B0D2-B0A4626047BE}" destId="{4DA689E8-6CE2-4E8A-9410-448FFC7E09F9}" srcOrd="5" destOrd="0" presId="urn:microsoft.com/office/officeart/2018/2/layout/IconVerticalSolidList"/>
    <dgm:cxn modelId="{54C84E8D-94B8-4D72-B193-1F07749D7293}" type="presParOf" srcId="{B98987AC-B43C-4E07-B0D2-B0A4626047BE}" destId="{22503550-AE22-42F1-84B7-E28799998870}" srcOrd="6" destOrd="0" presId="urn:microsoft.com/office/officeart/2018/2/layout/IconVerticalSolidList"/>
    <dgm:cxn modelId="{30C59263-10EC-478F-B30C-5BA7BB4749ED}" type="presParOf" srcId="{22503550-AE22-42F1-84B7-E28799998870}" destId="{BFDBD380-A303-4F29-A562-6D4F39F79D38}" srcOrd="0" destOrd="0" presId="urn:microsoft.com/office/officeart/2018/2/layout/IconVerticalSolidList"/>
    <dgm:cxn modelId="{6C01C42A-C167-4543-9EBB-4C79E1AD1422}" type="presParOf" srcId="{22503550-AE22-42F1-84B7-E28799998870}" destId="{4FA2F076-8218-41F1-BF90-2FCC97F33DD9}" srcOrd="1" destOrd="0" presId="urn:microsoft.com/office/officeart/2018/2/layout/IconVerticalSolidList"/>
    <dgm:cxn modelId="{4D6E6BC2-88F8-460B-A0F3-AF9CCE852600}" type="presParOf" srcId="{22503550-AE22-42F1-84B7-E28799998870}" destId="{B5DB6CD8-67E9-42CB-B4EB-6D6D70078379}" srcOrd="2" destOrd="0" presId="urn:microsoft.com/office/officeart/2018/2/layout/IconVerticalSolidList"/>
    <dgm:cxn modelId="{D280FFE4-5868-4C96-B4CF-B3ABE43D3ABA}" type="presParOf" srcId="{22503550-AE22-42F1-84B7-E28799998870}" destId="{9E1780A5-42DB-46EF-A5E9-1F67303056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1CB6BA-6AFF-4C56-A952-526AB037204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94621D-E74B-415D-9EF4-FF92F9DACC6E}">
      <dgm:prSet/>
      <dgm:spPr/>
      <dgm:t>
        <a:bodyPr/>
        <a:lstStyle/>
        <a:p>
          <a:r>
            <a:rPr lang="en-US"/>
            <a:t>Backend: Flask (Python)</a:t>
          </a:r>
        </a:p>
      </dgm:t>
    </dgm:pt>
    <dgm:pt modelId="{59B8795B-D029-493E-9F8C-7F86FBA36677}" type="parTrans" cxnId="{8F8F06B9-A772-43F3-BE78-DBB426B973B2}">
      <dgm:prSet/>
      <dgm:spPr/>
      <dgm:t>
        <a:bodyPr/>
        <a:lstStyle/>
        <a:p>
          <a:endParaRPr lang="en-US"/>
        </a:p>
      </dgm:t>
    </dgm:pt>
    <dgm:pt modelId="{36F5B31D-725C-417A-B1B4-7C6B3B693167}" type="sibTrans" cxnId="{8F8F06B9-A772-43F3-BE78-DBB426B973B2}">
      <dgm:prSet/>
      <dgm:spPr/>
      <dgm:t>
        <a:bodyPr/>
        <a:lstStyle/>
        <a:p>
          <a:endParaRPr lang="en-US"/>
        </a:p>
      </dgm:t>
    </dgm:pt>
    <dgm:pt modelId="{CE64D9D8-153E-448F-A482-99D2412D4CEE}">
      <dgm:prSet/>
      <dgm:spPr/>
      <dgm:t>
        <a:bodyPr/>
        <a:lstStyle/>
        <a:p>
          <a:r>
            <a:rPr lang="en-US"/>
            <a:t>Face Detection: MediaPipe FaceMesh</a:t>
          </a:r>
        </a:p>
      </dgm:t>
    </dgm:pt>
    <dgm:pt modelId="{262664D3-0A62-47FE-BD36-8F648B3F7279}" type="parTrans" cxnId="{02BA6CB3-F985-4B48-9C67-01AB60D6CC9F}">
      <dgm:prSet/>
      <dgm:spPr/>
      <dgm:t>
        <a:bodyPr/>
        <a:lstStyle/>
        <a:p>
          <a:endParaRPr lang="en-US"/>
        </a:p>
      </dgm:t>
    </dgm:pt>
    <dgm:pt modelId="{32F88658-9717-4FD9-AAF0-5ACC0AF5D16E}" type="sibTrans" cxnId="{02BA6CB3-F985-4B48-9C67-01AB60D6CC9F}">
      <dgm:prSet/>
      <dgm:spPr/>
      <dgm:t>
        <a:bodyPr/>
        <a:lstStyle/>
        <a:p>
          <a:endParaRPr lang="en-US"/>
        </a:p>
      </dgm:t>
    </dgm:pt>
    <dgm:pt modelId="{5FDCF23D-1108-483C-BDC4-F328EFD0A5A8}">
      <dgm:prSet/>
      <dgm:spPr/>
      <dgm:t>
        <a:bodyPr/>
        <a:lstStyle/>
        <a:p>
          <a:r>
            <a:rPr lang="en-US"/>
            <a:t>Image Processing: OpenCV</a:t>
          </a:r>
        </a:p>
      </dgm:t>
    </dgm:pt>
    <dgm:pt modelId="{C187FD45-FBED-488F-B252-7D3432AEECCE}" type="parTrans" cxnId="{8FB100DF-C8B7-4F86-80F3-A0CE26F8DE4C}">
      <dgm:prSet/>
      <dgm:spPr/>
      <dgm:t>
        <a:bodyPr/>
        <a:lstStyle/>
        <a:p>
          <a:endParaRPr lang="en-US"/>
        </a:p>
      </dgm:t>
    </dgm:pt>
    <dgm:pt modelId="{FD460A8D-BDCC-4BBF-844E-876C47AAEAB2}" type="sibTrans" cxnId="{8FB100DF-C8B7-4F86-80F3-A0CE26F8DE4C}">
      <dgm:prSet/>
      <dgm:spPr/>
      <dgm:t>
        <a:bodyPr/>
        <a:lstStyle/>
        <a:p>
          <a:endParaRPr lang="en-US"/>
        </a:p>
      </dgm:t>
    </dgm:pt>
    <dgm:pt modelId="{0B4E06EC-CCD9-4E18-A520-27BBDDAAF13D}">
      <dgm:prSet/>
      <dgm:spPr/>
      <dgm:t>
        <a:bodyPr/>
        <a:lstStyle/>
        <a:p>
          <a:r>
            <a:rPr lang="en-US"/>
            <a:t>Frontend: HTML, CSS, JS</a:t>
          </a:r>
        </a:p>
      </dgm:t>
    </dgm:pt>
    <dgm:pt modelId="{1133F4E2-F4E0-40A4-B3CD-4D9DD2EEFB28}" type="parTrans" cxnId="{5BEE01C8-AB28-4D49-A6A4-32B756F164AF}">
      <dgm:prSet/>
      <dgm:spPr/>
      <dgm:t>
        <a:bodyPr/>
        <a:lstStyle/>
        <a:p>
          <a:endParaRPr lang="en-US"/>
        </a:p>
      </dgm:t>
    </dgm:pt>
    <dgm:pt modelId="{ABF984CB-0AC8-4E8C-9739-DBCC1AF2FB0B}" type="sibTrans" cxnId="{5BEE01C8-AB28-4D49-A6A4-32B756F164AF}">
      <dgm:prSet/>
      <dgm:spPr/>
      <dgm:t>
        <a:bodyPr/>
        <a:lstStyle/>
        <a:p>
          <a:endParaRPr lang="en-US"/>
        </a:p>
      </dgm:t>
    </dgm:pt>
    <dgm:pt modelId="{B38604BB-812F-4FA9-AD88-F7F629406358}">
      <dgm:prSet/>
      <dgm:spPr/>
      <dgm:t>
        <a:bodyPr/>
        <a:lstStyle/>
        <a:p>
          <a:r>
            <a:rPr lang="en-US"/>
            <a:t>Deployment: Localhost (extendable to cloud)</a:t>
          </a:r>
        </a:p>
      </dgm:t>
    </dgm:pt>
    <dgm:pt modelId="{30C15896-26CB-4EF7-A84D-822EBB5F60AA}" type="parTrans" cxnId="{32521ACF-915B-4A17-9B73-ADC3C5C27A21}">
      <dgm:prSet/>
      <dgm:spPr/>
      <dgm:t>
        <a:bodyPr/>
        <a:lstStyle/>
        <a:p>
          <a:endParaRPr lang="en-US"/>
        </a:p>
      </dgm:t>
    </dgm:pt>
    <dgm:pt modelId="{4721765B-BC38-4C71-AF59-4E3BC83A05AE}" type="sibTrans" cxnId="{32521ACF-915B-4A17-9B73-ADC3C5C27A21}">
      <dgm:prSet/>
      <dgm:spPr/>
      <dgm:t>
        <a:bodyPr/>
        <a:lstStyle/>
        <a:p>
          <a:endParaRPr lang="en-US"/>
        </a:p>
      </dgm:t>
    </dgm:pt>
    <dgm:pt modelId="{DA849492-96AC-3E40-9A48-5FC18112C511}" type="pres">
      <dgm:prSet presAssocID="{931CB6BA-6AFF-4C56-A952-526AB0372046}" presName="diagram" presStyleCnt="0">
        <dgm:presLayoutVars>
          <dgm:dir/>
          <dgm:resizeHandles val="exact"/>
        </dgm:presLayoutVars>
      </dgm:prSet>
      <dgm:spPr/>
    </dgm:pt>
    <dgm:pt modelId="{EC745AE5-11E4-F34C-931D-F562B8B36B13}" type="pres">
      <dgm:prSet presAssocID="{6594621D-E74B-415D-9EF4-FF92F9DACC6E}" presName="node" presStyleLbl="node1" presStyleIdx="0" presStyleCnt="5">
        <dgm:presLayoutVars>
          <dgm:bulletEnabled val="1"/>
        </dgm:presLayoutVars>
      </dgm:prSet>
      <dgm:spPr/>
    </dgm:pt>
    <dgm:pt modelId="{4A727BE5-A067-0941-A8DF-8AFEB70C2B19}" type="pres">
      <dgm:prSet presAssocID="{36F5B31D-725C-417A-B1B4-7C6B3B693167}" presName="sibTrans" presStyleCnt="0"/>
      <dgm:spPr/>
    </dgm:pt>
    <dgm:pt modelId="{D44EC348-046D-564A-9B62-90160C3EEBE6}" type="pres">
      <dgm:prSet presAssocID="{CE64D9D8-153E-448F-A482-99D2412D4CEE}" presName="node" presStyleLbl="node1" presStyleIdx="1" presStyleCnt="5">
        <dgm:presLayoutVars>
          <dgm:bulletEnabled val="1"/>
        </dgm:presLayoutVars>
      </dgm:prSet>
      <dgm:spPr/>
    </dgm:pt>
    <dgm:pt modelId="{8B72F9FA-992C-2444-88FB-23DE5EF2FC07}" type="pres">
      <dgm:prSet presAssocID="{32F88658-9717-4FD9-AAF0-5ACC0AF5D16E}" presName="sibTrans" presStyleCnt="0"/>
      <dgm:spPr/>
    </dgm:pt>
    <dgm:pt modelId="{3B167CFE-60DD-A943-84D2-6747259BC872}" type="pres">
      <dgm:prSet presAssocID="{5FDCF23D-1108-483C-BDC4-F328EFD0A5A8}" presName="node" presStyleLbl="node1" presStyleIdx="2" presStyleCnt="5">
        <dgm:presLayoutVars>
          <dgm:bulletEnabled val="1"/>
        </dgm:presLayoutVars>
      </dgm:prSet>
      <dgm:spPr/>
    </dgm:pt>
    <dgm:pt modelId="{B6567050-1665-AF42-9225-3E1190F7BCCA}" type="pres">
      <dgm:prSet presAssocID="{FD460A8D-BDCC-4BBF-844E-876C47AAEAB2}" presName="sibTrans" presStyleCnt="0"/>
      <dgm:spPr/>
    </dgm:pt>
    <dgm:pt modelId="{C8C25250-9426-0840-85E2-A268390E0E52}" type="pres">
      <dgm:prSet presAssocID="{0B4E06EC-CCD9-4E18-A520-27BBDDAAF13D}" presName="node" presStyleLbl="node1" presStyleIdx="3" presStyleCnt="5">
        <dgm:presLayoutVars>
          <dgm:bulletEnabled val="1"/>
        </dgm:presLayoutVars>
      </dgm:prSet>
      <dgm:spPr/>
    </dgm:pt>
    <dgm:pt modelId="{B958F389-5EFD-6147-8504-A3221A98E88A}" type="pres">
      <dgm:prSet presAssocID="{ABF984CB-0AC8-4E8C-9739-DBCC1AF2FB0B}" presName="sibTrans" presStyleCnt="0"/>
      <dgm:spPr/>
    </dgm:pt>
    <dgm:pt modelId="{66884FF4-E4DE-364F-8C1D-9267C3576253}" type="pres">
      <dgm:prSet presAssocID="{B38604BB-812F-4FA9-AD88-F7F629406358}" presName="node" presStyleLbl="node1" presStyleIdx="4" presStyleCnt="5">
        <dgm:presLayoutVars>
          <dgm:bulletEnabled val="1"/>
        </dgm:presLayoutVars>
      </dgm:prSet>
      <dgm:spPr/>
    </dgm:pt>
  </dgm:ptLst>
  <dgm:cxnLst>
    <dgm:cxn modelId="{A22D1809-B8FD-9840-AFB8-69F02C1435E6}" type="presOf" srcId="{931CB6BA-6AFF-4C56-A952-526AB0372046}" destId="{DA849492-96AC-3E40-9A48-5FC18112C511}" srcOrd="0" destOrd="0" presId="urn:microsoft.com/office/officeart/2005/8/layout/default"/>
    <dgm:cxn modelId="{0F6BB65E-3200-E642-8107-D1609BBFE5FD}" type="presOf" srcId="{B38604BB-812F-4FA9-AD88-F7F629406358}" destId="{66884FF4-E4DE-364F-8C1D-9267C3576253}" srcOrd="0" destOrd="0" presId="urn:microsoft.com/office/officeart/2005/8/layout/default"/>
    <dgm:cxn modelId="{ADEC0342-7E50-CB4C-B9D2-1C77CD03F533}" type="presOf" srcId="{0B4E06EC-CCD9-4E18-A520-27BBDDAAF13D}" destId="{C8C25250-9426-0840-85E2-A268390E0E52}" srcOrd="0" destOrd="0" presId="urn:microsoft.com/office/officeart/2005/8/layout/default"/>
    <dgm:cxn modelId="{EAB14E51-BF55-164A-BE0A-10636468A204}" type="presOf" srcId="{5FDCF23D-1108-483C-BDC4-F328EFD0A5A8}" destId="{3B167CFE-60DD-A943-84D2-6747259BC872}" srcOrd="0" destOrd="0" presId="urn:microsoft.com/office/officeart/2005/8/layout/default"/>
    <dgm:cxn modelId="{50B20479-6293-CB4D-9025-1349EA7F2A7C}" type="presOf" srcId="{CE64D9D8-153E-448F-A482-99D2412D4CEE}" destId="{D44EC348-046D-564A-9B62-90160C3EEBE6}" srcOrd="0" destOrd="0" presId="urn:microsoft.com/office/officeart/2005/8/layout/default"/>
    <dgm:cxn modelId="{0A35678E-21DD-2740-BE6D-1A525552ECFE}" type="presOf" srcId="{6594621D-E74B-415D-9EF4-FF92F9DACC6E}" destId="{EC745AE5-11E4-F34C-931D-F562B8B36B13}" srcOrd="0" destOrd="0" presId="urn:microsoft.com/office/officeart/2005/8/layout/default"/>
    <dgm:cxn modelId="{02BA6CB3-F985-4B48-9C67-01AB60D6CC9F}" srcId="{931CB6BA-6AFF-4C56-A952-526AB0372046}" destId="{CE64D9D8-153E-448F-A482-99D2412D4CEE}" srcOrd="1" destOrd="0" parTransId="{262664D3-0A62-47FE-BD36-8F648B3F7279}" sibTransId="{32F88658-9717-4FD9-AAF0-5ACC0AF5D16E}"/>
    <dgm:cxn modelId="{8F8F06B9-A772-43F3-BE78-DBB426B973B2}" srcId="{931CB6BA-6AFF-4C56-A952-526AB0372046}" destId="{6594621D-E74B-415D-9EF4-FF92F9DACC6E}" srcOrd="0" destOrd="0" parTransId="{59B8795B-D029-493E-9F8C-7F86FBA36677}" sibTransId="{36F5B31D-725C-417A-B1B4-7C6B3B693167}"/>
    <dgm:cxn modelId="{5BEE01C8-AB28-4D49-A6A4-32B756F164AF}" srcId="{931CB6BA-6AFF-4C56-A952-526AB0372046}" destId="{0B4E06EC-CCD9-4E18-A520-27BBDDAAF13D}" srcOrd="3" destOrd="0" parTransId="{1133F4E2-F4E0-40A4-B3CD-4D9DD2EEFB28}" sibTransId="{ABF984CB-0AC8-4E8C-9739-DBCC1AF2FB0B}"/>
    <dgm:cxn modelId="{32521ACF-915B-4A17-9B73-ADC3C5C27A21}" srcId="{931CB6BA-6AFF-4C56-A952-526AB0372046}" destId="{B38604BB-812F-4FA9-AD88-F7F629406358}" srcOrd="4" destOrd="0" parTransId="{30C15896-26CB-4EF7-A84D-822EBB5F60AA}" sibTransId="{4721765B-BC38-4C71-AF59-4E3BC83A05AE}"/>
    <dgm:cxn modelId="{8FB100DF-C8B7-4F86-80F3-A0CE26F8DE4C}" srcId="{931CB6BA-6AFF-4C56-A952-526AB0372046}" destId="{5FDCF23D-1108-483C-BDC4-F328EFD0A5A8}" srcOrd="2" destOrd="0" parTransId="{C187FD45-FBED-488F-B252-7D3432AEECCE}" sibTransId="{FD460A8D-BDCC-4BBF-844E-876C47AAEAB2}"/>
    <dgm:cxn modelId="{A8571FC4-9852-A848-914D-C14CB3FA7B2C}" type="presParOf" srcId="{DA849492-96AC-3E40-9A48-5FC18112C511}" destId="{EC745AE5-11E4-F34C-931D-F562B8B36B13}" srcOrd="0" destOrd="0" presId="urn:microsoft.com/office/officeart/2005/8/layout/default"/>
    <dgm:cxn modelId="{C8EAFBEE-D653-3F44-8896-D72B2CEA7E5E}" type="presParOf" srcId="{DA849492-96AC-3E40-9A48-5FC18112C511}" destId="{4A727BE5-A067-0941-A8DF-8AFEB70C2B19}" srcOrd="1" destOrd="0" presId="urn:microsoft.com/office/officeart/2005/8/layout/default"/>
    <dgm:cxn modelId="{36FC8B84-96A4-D847-9030-3510F3D50653}" type="presParOf" srcId="{DA849492-96AC-3E40-9A48-5FC18112C511}" destId="{D44EC348-046D-564A-9B62-90160C3EEBE6}" srcOrd="2" destOrd="0" presId="urn:microsoft.com/office/officeart/2005/8/layout/default"/>
    <dgm:cxn modelId="{C5BF5CCA-8BBE-B940-B541-9D7911DE0E24}" type="presParOf" srcId="{DA849492-96AC-3E40-9A48-5FC18112C511}" destId="{8B72F9FA-992C-2444-88FB-23DE5EF2FC07}" srcOrd="3" destOrd="0" presId="urn:microsoft.com/office/officeart/2005/8/layout/default"/>
    <dgm:cxn modelId="{065C2C3B-AF2C-4442-A239-48CB4033A7F0}" type="presParOf" srcId="{DA849492-96AC-3E40-9A48-5FC18112C511}" destId="{3B167CFE-60DD-A943-84D2-6747259BC872}" srcOrd="4" destOrd="0" presId="urn:microsoft.com/office/officeart/2005/8/layout/default"/>
    <dgm:cxn modelId="{B8104334-61C6-5B40-90B5-090EAA31A45A}" type="presParOf" srcId="{DA849492-96AC-3E40-9A48-5FC18112C511}" destId="{B6567050-1665-AF42-9225-3E1190F7BCCA}" srcOrd="5" destOrd="0" presId="urn:microsoft.com/office/officeart/2005/8/layout/default"/>
    <dgm:cxn modelId="{5E5BFEEF-35AB-CE47-B3E8-3CBE229EEEF1}" type="presParOf" srcId="{DA849492-96AC-3E40-9A48-5FC18112C511}" destId="{C8C25250-9426-0840-85E2-A268390E0E52}" srcOrd="6" destOrd="0" presId="urn:microsoft.com/office/officeart/2005/8/layout/default"/>
    <dgm:cxn modelId="{FC1B5CC2-1650-EB49-BA50-D1BFE5FB7B95}" type="presParOf" srcId="{DA849492-96AC-3E40-9A48-5FC18112C511}" destId="{B958F389-5EFD-6147-8504-A3221A98E88A}" srcOrd="7" destOrd="0" presId="urn:microsoft.com/office/officeart/2005/8/layout/default"/>
    <dgm:cxn modelId="{EAB28F74-F2EB-7B4C-8F42-164E8584136D}" type="presParOf" srcId="{DA849492-96AC-3E40-9A48-5FC18112C511}" destId="{66884FF4-E4DE-364F-8C1D-9267C357625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72E78F0-42EA-4376-9AB6-84F19B1816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3B46BF-DD6F-45C0-9FB7-8B94B983758F}">
      <dgm:prSet/>
      <dgm:spPr/>
      <dgm:t>
        <a:bodyPr/>
        <a:lstStyle/>
        <a:p>
          <a:r>
            <a:rPr lang="en-US"/>
            <a:t>1. User uploads/captures photo</a:t>
          </a:r>
        </a:p>
      </dgm:t>
    </dgm:pt>
    <dgm:pt modelId="{9075A921-71D5-4098-B662-B31AC8F4EE8A}" type="parTrans" cxnId="{C6B50FD4-EEBD-4CA4-8655-BE8929689571}">
      <dgm:prSet/>
      <dgm:spPr/>
      <dgm:t>
        <a:bodyPr/>
        <a:lstStyle/>
        <a:p>
          <a:endParaRPr lang="en-US"/>
        </a:p>
      </dgm:t>
    </dgm:pt>
    <dgm:pt modelId="{8970BD39-6097-4963-A0F9-9672AD72B5F9}" type="sibTrans" cxnId="{C6B50FD4-EEBD-4CA4-8655-BE8929689571}">
      <dgm:prSet/>
      <dgm:spPr/>
      <dgm:t>
        <a:bodyPr/>
        <a:lstStyle/>
        <a:p>
          <a:endParaRPr lang="en-US"/>
        </a:p>
      </dgm:t>
    </dgm:pt>
    <dgm:pt modelId="{3393AA3F-9FD5-483B-8A30-AB357CBA5333}">
      <dgm:prSet/>
      <dgm:spPr/>
      <dgm:t>
        <a:bodyPr/>
        <a:lstStyle/>
        <a:p>
          <a:r>
            <a:rPr lang="en-US"/>
            <a:t>2. Flask receives image</a:t>
          </a:r>
        </a:p>
      </dgm:t>
    </dgm:pt>
    <dgm:pt modelId="{95DF3E14-01AB-4DFA-BC05-7DFD7C7EDE13}" type="parTrans" cxnId="{1869FAEB-71C3-441C-A074-E740E5F41864}">
      <dgm:prSet/>
      <dgm:spPr/>
      <dgm:t>
        <a:bodyPr/>
        <a:lstStyle/>
        <a:p>
          <a:endParaRPr lang="en-US"/>
        </a:p>
      </dgm:t>
    </dgm:pt>
    <dgm:pt modelId="{9F6F1FA2-2BAB-4EB1-AB78-BF4C0C8B2C23}" type="sibTrans" cxnId="{1869FAEB-71C3-441C-A074-E740E5F41864}">
      <dgm:prSet/>
      <dgm:spPr/>
      <dgm:t>
        <a:bodyPr/>
        <a:lstStyle/>
        <a:p>
          <a:endParaRPr lang="en-US"/>
        </a:p>
      </dgm:t>
    </dgm:pt>
    <dgm:pt modelId="{9EC9293F-2FAC-40E1-98ED-33CC5FAC0C76}">
      <dgm:prSet/>
      <dgm:spPr/>
      <dgm:t>
        <a:bodyPr/>
        <a:lstStyle/>
        <a:p>
          <a:r>
            <a:rPr lang="en-US"/>
            <a:t>3. MediaPipe detects face landmarks</a:t>
          </a:r>
        </a:p>
      </dgm:t>
    </dgm:pt>
    <dgm:pt modelId="{C87DD886-CE42-4725-88D6-1084F45AC210}" type="parTrans" cxnId="{EAF700BD-0792-425F-A445-28F8C99949EF}">
      <dgm:prSet/>
      <dgm:spPr/>
      <dgm:t>
        <a:bodyPr/>
        <a:lstStyle/>
        <a:p>
          <a:endParaRPr lang="en-US"/>
        </a:p>
      </dgm:t>
    </dgm:pt>
    <dgm:pt modelId="{0888067E-2704-4A25-87D7-E01D389D89B8}" type="sibTrans" cxnId="{EAF700BD-0792-425F-A445-28F8C99949EF}">
      <dgm:prSet/>
      <dgm:spPr/>
      <dgm:t>
        <a:bodyPr/>
        <a:lstStyle/>
        <a:p>
          <a:endParaRPr lang="en-US"/>
        </a:p>
      </dgm:t>
    </dgm:pt>
    <dgm:pt modelId="{1B90CAA1-46DD-4E62-8DFC-B66D3CFFF06B}">
      <dgm:prSet/>
      <dgm:spPr/>
      <dgm:t>
        <a:bodyPr/>
        <a:lstStyle/>
        <a:p>
          <a:r>
            <a:rPr lang="en-US"/>
            <a:t>4. OpenCV overlays glasses</a:t>
          </a:r>
        </a:p>
      </dgm:t>
    </dgm:pt>
    <dgm:pt modelId="{24DA3B81-6791-41F3-8D7B-B56A1D6EB439}" type="parTrans" cxnId="{0795B070-53C8-4E2F-ABA6-3EA3BDBD757D}">
      <dgm:prSet/>
      <dgm:spPr/>
      <dgm:t>
        <a:bodyPr/>
        <a:lstStyle/>
        <a:p>
          <a:endParaRPr lang="en-US"/>
        </a:p>
      </dgm:t>
    </dgm:pt>
    <dgm:pt modelId="{3F609C63-F6BE-4792-B66B-172B10274C45}" type="sibTrans" cxnId="{0795B070-53C8-4E2F-ABA6-3EA3BDBD757D}">
      <dgm:prSet/>
      <dgm:spPr/>
      <dgm:t>
        <a:bodyPr/>
        <a:lstStyle/>
        <a:p>
          <a:endParaRPr lang="en-US"/>
        </a:p>
      </dgm:t>
    </dgm:pt>
    <dgm:pt modelId="{08D43A28-B7DB-49BC-A308-743968F06A43}">
      <dgm:prSet/>
      <dgm:spPr/>
      <dgm:t>
        <a:bodyPr/>
        <a:lstStyle/>
        <a:p>
          <a:r>
            <a:rPr lang="en-US"/>
            <a:t>5. Images saved and shown on web</a:t>
          </a:r>
        </a:p>
      </dgm:t>
    </dgm:pt>
    <dgm:pt modelId="{7B5F3559-05E1-4A87-9E51-4116146BA7FB}" type="parTrans" cxnId="{480BEC59-3507-49FC-ACB7-CE7A512B68CA}">
      <dgm:prSet/>
      <dgm:spPr/>
      <dgm:t>
        <a:bodyPr/>
        <a:lstStyle/>
        <a:p>
          <a:endParaRPr lang="en-US"/>
        </a:p>
      </dgm:t>
    </dgm:pt>
    <dgm:pt modelId="{F2DBBCBF-5562-4414-9C20-E2AC74B22F2E}" type="sibTrans" cxnId="{480BEC59-3507-49FC-ACB7-CE7A512B68CA}">
      <dgm:prSet/>
      <dgm:spPr/>
      <dgm:t>
        <a:bodyPr/>
        <a:lstStyle/>
        <a:p>
          <a:endParaRPr lang="en-US"/>
        </a:p>
      </dgm:t>
    </dgm:pt>
    <dgm:pt modelId="{1DED83D8-032D-1F40-949A-FB8A9C151D73}" type="pres">
      <dgm:prSet presAssocID="{772E78F0-42EA-4376-9AB6-84F19B181603}" presName="linear" presStyleCnt="0">
        <dgm:presLayoutVars>
          <dgm:animLvl val="lvl"/>
          <dgm:resizeHandles val="exact"/>
        </dgm:presLayoutVars>
      </dgm:prSet>
      <dgm:spPr/>
    </dgm:pt>
    <dgm:pt modelId="{9A4B32A4-73E9-C840-BCF4-AE6D487B5746}" type="pres">
      <dgm:prSet presAssocID="{193B46BF-DD6F-45C0-9FB7-8B94B983758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4C69C2-872B-1440-99AE-63209907EC4D}" type="pres">
      <dgm:prSet presAssocID="{8970BD39-6097-4963-A0F9-9672AD72B5F9}" presName="spacer" presStyleCnt="0"/>
      <dgm:spPr/>
    </dgm:pt>
    <dgm:pt modelId="{08A8DDDD-8557-B847-9314-5151D02BFE0E}" type="pres">
      <dgm:prSet presAssocID="{3393AA3F-9FD5-483B-8A30-AB357CBA53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0875BA-4924-F24D-AC0A-1CA84AC5A2A9}" type="pres">
      <dgm:prSet presAssocID="{9F6F1FA2-2BAB-4EB1-AB78-BF4C0C8B2C23}" presName="spacer" presStyleCnt="0"/>
      <dgm:spPr/>
    </dgm:pt>
    <dgm:pt modelId="{B8FED50F-10BD-1B4E-9F97-764D625620EA}" type="pres">
      <dgm:prSet presAssocID="{9EC9293F-2FAC-40E1-98ED-33CC5FAC0C7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B3E94A-4EA8-0740-A01A-6E025BBC37D9}" type="pres">
      <dgm:prSet presAssocID="{0888067E-2704-4A25-87D7-E01D389D89B8}" presName="spacer" presStyleCnt="0"/>
      <dgm:spPr/>
    </dgm:pt>
    <dgm:pt modelId="{C34A2585-BB3A-AE4A-B979-2A15B2C1A7A1}" type="pres">
      <dgm:prSet presAssocID="{1B90CAA1-46DD-4E62-8DFC-B66D3CFFF06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F8434D4-88E7-324E-9004-A8FEF0A85CB5}" type="pres">
      <dgm:prSet presAssocID="{3F609C63-F6BE-4792-B66B-172B10274C45}" presName="spacer" presStyleCnt="0"/>
      <dgm:spPr/>
    </dgm:pt>
    <dgm:pt modelId="{C2676A2C-1D05-3343-9E6D-42A16CE829AB}" type="pres">
      <dgm:prSet presAssocID="{08D43A28-B7DB-49BC-A308-743968F06A4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8499D3B-F1D3-164E-8EE0-1F8C366D81A7}" type="presOf" srcId="{3393AA3F-9FD5-483B-8A30-AB357CBA5333}" destId="{08A8DDDD-8557-B847-9314-5151D02BFE0E}" srcOrd="0" destOrd="0" presId="urn:microsoft.com/office/officeart/2005/8/layout/vList2"/>
    <dgm:cxn modelId="{0795B070-53C8-4E2F-ABA6-3EA3BDBD757D}" srcId="{772E78F0-42EA-4376-9AB6-84F19B181603}" destId="{1B90CAA1-46DD-4E62-8DFC-B66D3CFFF06B}" srcOrd="3" destOrd="0" parTransId="{24DA3B81-6791-41F3-8D7B-B56A1D6EB439}" sibTransId="{3F609C63-F6BE-4792-B66B-172B10274C45}"/>
    <dgm:cxn modelId="{480BEC59-3507-49FC-ACB7-CE7A512B68CA}" srcId="{772E78F0-42EA-4376-9AB6-84F19B181603}" destId="{08D43A28-B7DB-49BC-A308-743968F06A43}" srcOrd="4" destOrd="0" parTransId="{7B5F3559-05E1-4A87-9E51-4116146BA7FB}" sibTransId="{F2DBBCBF-5562-4414-9C20-E2AC74B22F2E}"/>
    <dgm:cxn modelId="{E4A6D57D-B11A-1543-BF1A-1EBD6FBCD1B1}" type="presOf" srcId="{08D43A28-B7DB-49BC-A308-743968F06A43}" destId="{C2676A2C-1D05-3343-9E6D-42A16CE829AB}" srcOrd="0" destOrd="0" presId="urn:microsoft.com/office/officeart/2005/8/layout/vList2"/>
    <dgm:cxn modelId="{EAF700BD-0792-425F-A445-28F8C99949EF}" srcId="{772E78F0-42EA-4376-9AB6-84F19B181603}" destId="{9EC9293F-2FAC-40E1-98ED-33CC5FAC0C76}" srcOrd="2" destOrd="0" parTransId="{C87DD886-CE42-4725-88D6-1084F45AC210}" sibTransId="{0888067E-2704-4A25-87D7-E01D389D89B8}"/>
    <dgm:cxn modelId="{C6B50FD4-EEBD-4CA4-8655-BE8929689571}" srcId="{772E78F0-42EA-4376-9AB6-84F19B181603}" destId="{193B46BF-DD6F-45C0-9FB7-8B94B983758F}" srcOrd="0" destOrd="0" parTransId="{9075A921-71D5-4098-B662-B31AC8F4EE8A}" sibTransId="{8970BD39-6097-4963-A0F9-9672AD72B5F9}"/>
    <dgm:cxn modelId="{FD415CE0-99B4-D94A-93C5-0C1B345F98BB}" type="presOf" srcId="{772E78F0-42EA-4376-9AB6-84F19B181603}" destId="{1DED83D8-032D-1F40-949A-FB8A9C151D73}" srcOrd="0" destOrd="0" presId="urn:microsoft.com/office/officeart/2005/8/layout/vList2"/>
    <dgm:cxn modelId="{9E78E4E3-A8A9-8D4F-A647-0A8C3C80FED8}" type="presOf" srcId="{1B90CAA1-46DD-4E62-8DFC-B66D3CFFF06B}" destId="{C34A2585-BB3A-AE4A-B979-2A15B2C1A7A1}" srcOrd="0" destOrd="0" presId="urn:microsoft.com/office/officeart/2005/8/layout/vList2"/>
    <dgm:cxn modelId="{3AA3A9E9-746B-F646-A4C6-153AC0A0EE45}" type="presOf" srcId="{193B46BF-DD6F-45C0-9FB7-8B94B983758F}" destId="{9A4B32A4-73E9-C840-BCF4-AE6D487B5746}" srcOrd="0" destOrd="0" presId="urn:microsoft.com/office/officeart/2005/8/layout/vList2"/>
    <dgm:cxn modelId="{1869FAEB-71C3-441C-A074-E740E5F41864}" srcId="{772E78F0-42EA-4376-9AB6-84F19B181603}" destId="{3393AA3F-9FD5-483B-8A30-AB357CBA5333}" srcOrd="1" destOrd="0" parTransId="{95DF3E14-01AB-4DFA-BC05-7DFD7C7EDE13}" sibTransId="{9F6F1FA2-2BAB-4EB1-AB78-BF4C0C8B2C23}"/>
    <dgm:cxn modelId="{F4CC2FFF-E33F-FA47-BB57-684D3CDC10A0}" type="presOf" srcId="{9EC9293F-2FAC-40E1-98ED-33CC5FAC0C76}" destId="{B8FED50F-10BD-1B4E-9F97-764D625620EA}" srcOrd="0" destOrd="0" presId="urn:microsoft.com/office/officeart/2005/8/layout/vList2"/>
    <dgm:cxn modelId="{A607F908-3A69-C94A-9E91-705F469A9EB2}" type="presParOf" srcId="{1DED83D8-032D-1F40-949A-FB8A9C151D73}" destId="{9A4B32A4-73E9-C840-BCF4-AE6D487B5746}" srcOrd="0" destOrd="0" presId="urn:microsoft.com/office/officeart/2005/8/layout/vList2"/>
    <dgm:cxn modelId="{D87AB9BB-E414-CC45-AEC4-222115D80023}" type="presParOf" srcId="{1DED83D8-032D-1F40-949A-FB8A9C151D73}" destId="{CE4C69C2-872B-1440-99AE-63209907EC4D}" srcOrd="1" destOrd="0" presId="urn:microsoft.com/office/officeart/2005/8/layout/vList2"/>
    <dgm:cxn modelId="{6DD804AE-2F0A-3F45-B1F4-42D03BB23E9B}" type="presParOf" srcId="{1DED83D8-032D-1F40-949A-FB8A9C151D73}" destId="{08A8DDDD-8557-B847-9314-5151D02BFE0E}" srcOrd="2" destOrd="0" presId="urn:microsoft.com/office/officeart/2005/8/layout/vList2"/>
    <dgm:cxn modelId="{C46EB140-D991-9C46-95B8-4210F18A04B4}" type="presParOf" srcId="{1DED83D8-032D-1F40-949A-FB8A9C151D73}" destId="{510875BA-4924-F24D-AC0A-1CA84AC5A2A9}" srcOrd="3" destOrd="0" presId="urn:microsoft.com/office/officeart/2005/8/layout/vList2"/>
    <dgm:cxn modelId="{CAF35FD5-6280-1C4C-AAA9-53B5F3EDF6CB}" type="presParOf" srcId="{1DED83D8-032D-1F40-949A-FB8A9C151D73}" destId="{B8FED50F-10BD-1B4E-9F97-764D625620EA}" srcOrd="4" destOrd="0" presId="urn:microsoft.com/office/officeart/2005/8/layout/vList2"/>
    <dgm:cxn modelId="{394CDB02-48ED-DD4E-AD20-14CFD33BBDCB}" type="presParOf" srcId="{1DED83D8-032D-1F40-949A-FB8A9C151D73}" destId="{C0B3E94A-4EA8-0740-A01A-6E025BBC37D9}" srcOrd="5" destOrd="0" presId="urn:microsoft.com/office/officeart/2005/8/layout/vList2"/>
    <dgm:cxn modelId="{A5D5B843-1AD5-7C49-A215-BC46F3512FE1}" type="presParOf" srcId="{1DED83D8-032D-1F40-949A-FB8A9C151D73}" destId="{C34A2585-BB3A-AE4A-B979-2A15B2C1A7A1}" srcOrd="6" destOrd="0" presId="urn:microsoft.com/office/officeart/2005/8/layout/vList2"/>
    <dgm:cxn modelId="{E1DF7298-FB97-A64F-AF40-709D0561CA3D}" type="presParOf" srcId="{1DED83D8-032D-1F40-949A-FB8A9C151D73}" destId="{EF8434D4-88E7-324E-9004-A8FEF0A85CB5}" srcOrd="7" destOrd="0" presId="urn:microsoft.com/office/officeart/2005/8/layout/vList2"/>
    <dgm:cxn modelId="{6CFC0D20-D3ED-5A42-8202-F376E826E0C4}" type="presParOf" srcId="{1DED83D8-032D-1F40-949A-FB8A9C151D73}" destId="{C2676A2C-1D05-3343-9E6D-42A16CE829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7492EA0-92F5-4592-A97B-B7F2F07B1ED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9DD15E-4955-490C-8A16-EDDFAA05CF39}">
      <dgm:prSet/>
      <dgm:spPr/>
      <dgm:t>
        <a:bodyPr/>
        <a:lstStyle/>
        <a:p>
          <a:r>
            <a:rPr lang="en-US"/>
            <a:t>app.py – Flask backend logic</a:t>
          </a:r>
        </a:p>
      </dgm:t>
    </dgm:pt>
    <dgm:pt modelId="{1DD96E60-8DBD-4B05-9248-0D02B2EC7DA3}" type="parTrans" cxnId="{C5FDB9A3-904E-4A3B-B210-42EA5FC5CC21}">
      <dgm:prSet/>
      <dgm:spPr/>
      <dgm:t>
        <a:bodyPr/>
        <a:lstStyle/>
        <a:p>
          <a:endParaRPr lang="en-US"/>
        </a:p>
      </dgm:t>
    </dgm:pt>
    <dgm:pt modelId="{E5345A8B-5C86-4101-B7B3-1A43A0377080}" type="sibTrans" cxnId="{C5FDB9A3-904E-4A3B-B210-42EA5FC5CC21}">
      <dgm:prSet/>
      <dgm:spPr/>
      <dgm:t>
        <a:bodyPr/>
        <a:lstStyle/>
        <a:p>
          <a:endParaRPr lang="en-US"/>
        </a:p>
      </dgm:t>
    </dgm:pt>
    <dgm:pt modelId="{64E207F4-B6B5-46C0-A2BA-B7B9F6736623}">
      <dgm:prSet/>
      <dgm:spPr/>
      <dgm:t>
        <a:bodyPr/>
        <a:lstStyle/>
        <a:p>
          <a:r>
            <a:rPr lang="en-US"/>
            <a:t>model.py – Face detection and glasses overlay</a:t>
          </a:r>
        </a:p>
      </dgm:t>
    </dgm:pt>
    <dgm:pt modelId="{3F0494BB-B87E-4C11-93D5-6FB5C919B001}" type="parTrans" cxnId="{32FB759C-6C3F-432B-8BE3-26447A8944EE}">
      <dgm:prSet/>
      <dgm:spPr/>
      <dgm:t>
        <a:bodyPr/>
        <a:lstStyle/>
        <a:p>
          <a:endParaRPr lang="en-US"/>
        </a:p>
      </dgm:t>
    </dgm:pt>
    <dgm:pt modelId="{402386B3-EB46-41B4-B82D-9E761B73C006}" type="sibTrans" cxnId="{32FB759C-6C3F-432B-8BE3-26447A8944EE}">
      <dgm:prSet/>
      <dgm:spPr/>
      <dgm:t>
        <a:bodyPr/>
        <a:lstStyle/>
        <a:p>
          <a:endParaRPr lang="en-US"/>
        </a:p>
      </dgm:t>
    </dgm:pt>
    <dgm:pt modelId="{1594831B-F5E4-4E8E-A658-40BFAD7DE80D}">
      <dgm:prSet/>
      <dgm:spPr/>
      <dgm:t>
        <a:bodyPr/>
        <a:lstStyle/>
        <a:p>
          <a:r>
            <a:rPr lang="en-US"/>
            <a:t>templates/ – HTML pages</a:t>
          </a:r>
        </a:p>
      </dgm:t>
    </dgm:pt>
    <dgm:pt modelId="{09D131DC-B9F2-445B-8C57-B4BAB81CA3D7}" type="parTrans" cxnId="{2A137F94-1BC5-44D7-B3B4-9E9B2EAE25F3}">
      <dgm:prSet/>
      <dgm:spPr/>
      <dgm:t>
        <a:bodyPr/>
        <a:lstStyle/>
        <a:p>
          <a:endParaRPr lang="en-US"/>
        </a:p>
      </dgm:t>
    </dgm:pt>
    <dgm:pt modelId="{F266C77C-5D86-43D2-856C-53F9637BF77F}" type="sibTrans" cxnId="{2A137F94-1BC5-44D7-B3B4-9E9B2EAE25F3}">
      <dgm:prSet/>
      <dgm:spPr/>
      <dgm:t>
        <a:bodyPr/>
        <a:lstStyle/>
        <a:p>
          <a:endParaRPr lang="en-US"/>
        </a:p>
      </dgm:t>
    </dgm:pt>
    <dgm:pt modelId="{17272560-EC44-4D62-9CB3-74F53D651B08}">
      <dgm:prSet/>
      <dgm:spPr/>
      <dgm:t>
        <a:bodyPr/>
        <a:lstStyle/>
        <a:p>
          <a:r>
            <a:rPr lang="en-US"/>
            <a:t>static/ – CSS, JS, images, and frame PNGs</a:t>
          </a:r>
        </a:p>
      </dgm:t>
    </dgm:pt>
    <dgm:pt modelId="{1E8B61A3-83E7-4AEC-8CFC-C4D8B41B2D66}" type="parTrans" cxnId="{56274A26-2AE1-4D71-8519-FE3C4EE50920}">
      <dgm:prSet/>
      <dgm:spPr/>
      <dgm:t>
        <a:bodyPr/>
        <a:lstStyle/>
        <a:p>
          <a:endParaRPr lang="en-US"/>
        </a:p>
      </dgm:t>
    </dgm:pt>
    <dgm:pt modelId="{4BEC3864-185E-4589-9267-76A39F090597}" type="sibTrans" cxnId="{56274A26-2AE1-4D71-8519-FE3C4EE50920}">
      <dgm:prSet/>
      <dgm:spPr/>
      <dgm:t>
        <a:bodyPr/>
        <a:lstStyle/>
        <a:p>
          <a:endParaRPr lang="en-US"/>
        </a:p>
      </dgm:t>
    </dgm:pt>
    <dgm:pt modelId="{36DF16CB-5D63-624A-940A-BAB53D7D4B43}" type="pres">
      <dgm:prSet presAssocID="{87492EA0-92F5-4592-A97B-B7F2F07B1EDA}" presName="linear" presStyleCnt="0">
        <dgm:presLayoutVars>
          <dgm:animLvl val="lvl"/>
          <dgm:resizeHandles val="exact"/>
        </dgm:presLayoutVars>
      </dgm:prSet>
      <dgm:spPr/>
    </dgm:pt>
    <dgm:pt modelId="{E5964A00-76F3-2D45-8684-D73520A0030D}" type="pres">
      <dgm:prSet presAssocID="{279DD15E-4955-490C-8A16-EDDFAA05CF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E7B0126-F5FE-2641-817B-76EF37CA95F5}" type="pres">
      <dgm:prSet presAssocID="{E5345A8B-5C86-4101-B7B3-1A43A0377080}" presName="spacer" presStyleCnt="0"/>
      <dgm:spPr/>
    </dgm:pt>
    <dgm:pt modelId="{4885940B-B7EF-8D46-ABC6-4DF9885D5261}" type="pres">
      <dgm:prSet presAssocID="{64E207F4-B6B5-46C0-A2BA-B7B9F673662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417CEC2-D514-FC48-9B5A-559FB81D58EE}" type="pres">
      <dgm:prSet presAssocID="{402386B3-EB46-41B4-B82D-9E761B73C006}" presName="spacer" presStyleCnt="0"/>
      <dgm:spPr/>
    </dgm:pt>
    <dgm:pt modelId="{B2E624AC-92A0-8E4B-9BCD-C5222F6DD513}" type="pres">
      <dgm:prSet presAssocID="{1594831B-F5E4-4E8E-A658-40BFAD7DE8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CB76CD-7161-6F43-BD58-5A6AD693A4B6}" type="pres">
      <dgm:prSet presAssocID="{F266C77C-5D86-43D2-856C-53F9637BF77F}" presName="spacer" presStyleCnt="0"/>
      <dgm:spPr/>
    </dgm:pt>
    <dgm:pt modelId="{DDC328E9-0865-1446-B7B1-7F8B5A14D29F}" type="pres">
      <dgm:prSet presAssocID="{17272560-EC44-4D62-9CB3-74F53D651B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CE60002-4B2B-0345-B289-A1D4BE610BDE}" type="presOf" srcId="{17272560-EC44-4D62-9CB3-74F53D651B08}" destId="{DDC328E9-0865-1446-B7B1-7F8B5A14D29F}" srcOrd="0" destOrd="0" presId="urn:microsoft.com/office/officeart/2005/8/layout/vList2"/>
    <dgm:cxn modelId="{95AF6D0F-A2EA-3B42-908B-2D38CA927337}" type="presOf" srcId="{279DD15E-4955-490C-8A16-EDDFAA05CF39}" destId="{E5964A00-76F3-2D45-8684-D73520A0030D}" srcOrd="0" destOrd="0" presId="urn:microsoft.com/office/officeart/2005/8/layout/vList2"/>
    <dgm:cxn modelId="{56274A26-2AE1-4D71-8519-FE3C4EE50920}" srcId="{87492EA0-92F5-4592-A97B-B7F2F07B1EDA}" destId="{17272560-EC44-4D62-9CB3-74F53D651B08}" srcOrd="3" destOrd="0" parTransId="{1E8B61A3-83E7-4AEC-8CFC-C4D8B41B2D66}" sibTransId="{4BEC3864-185E-4589-9267-76A39F090597}"/>
    <dgm:cxn modelId="{03669846-F525-094A-AA53-4DD5F5702CED}" type="presOf" srcId="{64E207F4-B6B5-46C0-A2BA-B7B9F6736623}" destId="{4885940B-B7EF-8D46-ABC6-4DF9885D5261}" srcOrd="0" destOrd="0" presId="urn:microsoft.com/office/officeart/2005/8/layout/vList2"/>
    <dgm:cxn modelId="{2A137F94-1BC5-44D7-B3B4-9E9B2EAE25F3}" srcId="{87492EA0-92F5-4592-A97B-B7F2F07B1EDA}" destId="{1594831B-F5E4-4E8E-A658-40BFAD7DE80D}" srcOrd="2" destOrd="0" parTransId="{09D131DC-B9F2-445B-8C57-B4BAB81CA3D7}" sibTransId="{F266C77C-5D86-43D2-856C-53F9637BF77F}"/>
    <dgm:cxn modelId="{32FB759C-6C3F-432B-8BE3-26447A8944EE}" srcId="{87492EA0-92F5-4592-A97B-B7F2F07B1EDA}" destId="{64E207F4-B6B5-46C0-A2BA-B7B9F6736623}" srcOrd="1" destOrd="0" parTransId="{3F0494BB-B87E-4C11-93D5-6FB5C919B001}" sibTransId="{402386B3-EB46-41B4-B82D-9E761B73C006}"/>
    <dgm:cxn modelId="{C5FDB9A3-904E-4A3B-B210-42EA5FC5CC21}" srcId="{87492EA0-92F5-4592-A97B-B7F2F07B1EDA}" destId="{279DD15E-4955-490C-8A16-EDDFAA05CF39}" srcOrd="0" destOrd="0" parTransId="{1DD96E60-8DBD-4B05-9248-0D02B2EC7DA3}" sibTransId="{E5345A8B-5C86-4101-B7B3-1A43A0377080}"/>
    <dgm:cxn modelId="{003A81B5-42F5-BC40-B16A-39B6146BAB60}" type="presOf" srcId="{1594831B-F5E4-4E8E-A658-40BFAD7DE80D}" destId="{B2E624AC-92A0-8E4B-9BCD-C5222F6DD513}" srcOrd="0" destOrd="0" presId="urn:microsoft.com/office/officeart/2005/8/layout/vList2"/>
    <dgm:cxn modelId="{F4A994FD-D6C6-CD44-8573-F1AF669A106E}" type="presOf" srcId="{87492EA0-92F5-4592-A97B-B7F2F07B1EDA}" destId="{36DF16CB-5D63-624A-940A-BAB53D7D4B43}" srcOrd="0" destOrd="0" presId="urn:microsoft.com/office/officeart/2005/8/layout/vList2"/>
    <dgm:cxn modelId="{AC9372A3-54AF-CB40-B564-97048A9D63F4}" type="presParOf" srcId="{36DF16CB-5D63-624A-940A-BAB53D7D4B43}" destId="{E5964A00-76F3-2D45-8684-D73520A0030D}" srcOrd="0" destOrd="0" presId="urn:microsoft.com/office/officeart/2005/8/layout/vList2"/>
    <dgm:cxn modelId="{BE66C1C8-1AD2-7D46-8003-CAFEEA94D816}" type="presParOf" srcId="{36DF16CB-5D63-624A-940A-BAB53D7D4B43}" destId="{EE7B0126-F5FE-2641-817B-76EF37CA95F5}" srcOrd="1" destOrd="0" presId="urn:microsoft.com/office/officeart/2005/8/layout/vList2"/>
    <dgm:cxn modelId="{ABBBD3C9-5425-044E-BFB2-B6C0F91A2697}" type="presParOf" srcId="{36DF16CB-5D63-624A-940A-BAB53D7D4B43}" destId="{4885940B-B7EF-8D46-ABC6-4DF9885D5261}" srcOrd="2" destOrd="0" presId="urn:microsoft.com/office/officeart/2005/8/layout/vList2"/>
    <dgm:cxn modelId="{28D29159-0121-2B44-BFA9-22BFDF180C05}" type="presParOf" srcId="{36DF16CB-5D63-624A-940A-BAB53D7D4B43}" destId="{F417CEC2-D514-FC48-9B5A-559FB81D58EE}" srcOrd="3" destOrd="0" presId="urn:microsoft.com/office/officeart/2005/8/layout/vList2"/>
    <dgm:cxn modelId="{7DADDE0C-6EF8-1C41-A794-8AB7C68D19AD}" type="presParOf" srcId="{36DF16CB-5D63-624A-940A-BAB53D7D4B43}" destId="{B2E624AC-92A0-8E4B-9BCD-C5222F6DD513}" srcOrd="4" destOrd="0" presId="urn:microsoft.com/office/officeart/2005/8/layout/vList2"/>
    <dgm:cxn modelId="{C93244F7-4AB0-A745-8DB9-DEF821DD5056}" type="presParOf" srcId="{36DF16CB-5D63-624A-940A-BAB53D7D4B43}" destId="{6CCB76CD-7161-6F43-BD58-5A6AD693A4B6}" srcOrd="5" destOrd="0" presId="urn:microsoft.com/office/officeart/2005/8/layout/vList2"/>
    <dgm:cxn modelId="{AE48B932-B7AA-C94E-BF21-0D426DA1436F}" type="presParOf" srcId="{36DF16CB-5D63-624A-940A-BAB53D7D4B43}" destId="{DDC328E9-0865-1446-B7B1-7F8B5A14D2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B2E7A1-CD21-4880-B911-569CBDF207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2C9644-ABE7-45CF-8AB5-B5D8917F2E95}">
      <dgm:prSet/>
      <dgm:spPr/>
      <dgm:t>
        <a:bodyPr/>
        <a:lstStyle/>
        <a:p>
          <a:r>
            <a:rPr lang="en-US"/>
            <a:t>MediaPipe FaceMesh detects 468 landmarks</a:t>
          </a:r>
        </a:p>
      </dgm:t>
    </dgm:pt>
    <dgm:pt modelId="{06DB5F67-43E8-4114-ADB8-421D2A116CA2}" type="parTrans" cxnId="{8DEA6E29-2A66-4EBF-B5CF-5AEE33934FCF}">
      <dgm:prSet/>
      <dgm:spPr/>
      <dgm:t>
        <a:bodyPr/>
        <a:lstStyle/>
        <a:p>
          <a:endParaRPr lang="en-US"/>
        </a:p>
      </dgm:t>
    </dgm:pt>
    <dgm:pt modelId="{57267DA4-F41F-4D0E-8D22-D2DCB3244E0C}" type="sibTrans" cxnId="{8DEA6E29-2A66-4EBF-B5CF-5AEE33934FCF}">
      <dgm:prSet/>
      <dgm:spPr/>
      <dgm:t>
        <a:bodyPr/>
        <a:lstStyle/>
        <a:p>
          <a:endParaRPr lang="en-US"/>
        </a:p>
      </dgm:t>
    </dgm:pt>
    <dgm:pt modelId="{F281925F-3268-401B-B919-91A24A9973F0}">
      <dgm:prSet/>
      <dgm:spPr/>
      <dgm:t>
        <a:bodyPr/>
        <a:lstStyle/>
        <a:p>
          <a:r>
            <a:rPr lang="en-US"/>
            <a:t>Used landmarks:</a:t>
          </a:r>
        </a:p>
      </dgm:t>
    </dgm:pt>
    <dgm:pt modelId="{922E7711-F544-4CEC-A34C-01738CE8617D}" type="parTrans" cxnId="{E6710641-F8E9-4427-8B70-DA08B0102BAD}">
      <dgm:prSet/>
      <dgm:spPr/>
      <dgm:t>
        <a:bodyPr/>
        <a:lstStyle/>
        <a:p>
          <a:endParaRPr lang="en-US"/>
        </a:p>
      </dgm:t>
    </dgm:pt>
    <dgm:pt modelId="{F247183F-5F69-4D73-B553-4F66D4263748}" type="sibTrans" cxnId="{E6710641-F8E9-4427-8B70-DA08B0102BAD}">
      <dgm:prSet/>
      <dgm:spPr/>
      <dgm:t>
        <a:bodyPr/>
        <a:lstStyle/>
        <a:p>
          <a:endParaRPr lang="en-US"/>
        </a:p>
      </dgm:t>
    </dgm:pt>
    <dgm:pt modelId="{644B5648-8DA2-443D-8A97-D4E0206D8098}">
      <dgm:prSet/>
      <dgm:spPr/>
      <dgm:t>
        <a:bodyPr/>
        <a:lstStyle/>
        <a:p>
          <a:r>
            <a:rPr lang="en-US"/>
            <a:t>- Left Eye Edge (234), Right Eye Edge (454)</a:t>
          </a:r>
        </a:p>
      </dgm:t>
    </dgm:pt>
    <dgm:pt modelId="{4613CD3C-A71A-4DF9-93E9-42C9CB4FC73B}" type="parTrans" cxnId="{A47FFB7A-02F2-4108-B1CD-E0916BF0991C}">
      <dgm:prSet/>
      <dgm:spPr/>
      <dgm:t>
        <a:bodyPr/>
        <a:lstStyle/>
        <a:p>
          <a:endParaRPr lang="en-US"/>
        </a:p>
      </dgm:t>
    </dgm:pt>
    <dgm:pt modelId="{C83F60C1-5FDE-4814-A34B-18041804D3D5}" type="sibTrans" cxnId="{A47FFB7A-02F2-4108-B1CD-E0916BF0991C}">
      <dgm:prSet/>
      <dgm:spPr/>
      <dgm:t>
        <a:bodyPr/>
        <a:lstStyle/>
        <a:p>
          <a:endParaRPr lang="en-US"/>
        </a:p>
      </dgm:t>
    </dgm:pt>
    <dgm:pt modelId="{C07D4C57-BD4F-4644-9257-9FAA97EBDDAC}">
      <dgm:prSet/>
      <dgm:spPr/>
      <dgm:t>
        <a:bodyPr/>
        <a:lstStyle/>
        <a:p>
          <a:r>
            <a:rPr lang="en-US"/>
            <a:t>- Nose Bridge (168)</a:t>
          </a:r>
        </a:p>
      </dgm:t>
    </dgm:pt>
    <dgm:pt modelId="{09195A66-CE32-49D2-995E-B761CC09736F}" type="parTrans" cxnId="{850DE70D-9CFD-40FE-B0B5-6CBF99DB6772}">
      <dgm:prSet/>
      <dgm:spPr/>
      <dgm:t>
        <a:bodyPr/>
        <a:lstStyle/>
        <a:p>
          <a:endParaRPr lang="en-US"/>
        </a:p>
      </dgm:t>
    </dgm:pt>
    <dgm:pt modelId="{80059123-EBF7-4718-BB08-F0B2E014B38A}" type="sibTrans" cxnId="{850DE70D-9CFD-40FE-B0B5-6CBF99DB6772}">
      <dgm:prSet/>
      <dgm:spPr/>
      <dgm:t>
        <a:bodyPr/>
        <a:lstStyle/>
        <a:p>
          <a:endParaRPr lang="en-US"/>
        </a:p>
      </dgm:t>
    </dgm:pt>
    <dgm:pt modelId="{E537F0A5-30EF-4B46-B0DB-E1B6CACB4759}" type="pres">
      <dgm:prSet presAssocID="{80B2E7A1-CD21-4880-B911-569CBDF2071F}" presName="root" presStyleCnt="0">
        <dgm:presLayoutVars>
          <dgm:dir/>
          <dgm:resizeHandles val="exact"/>
        </dgm:presLayoutVars>
      </dgm:prSet>
      <dgm:spPr/>
    </dgm:pt>
    <dgm:pt modelId="{9709EDD7-81C5-41B1-AEA8-DCAD1EA5719A}" type="pres">
      <dgm:prSet presAssocID="{5F2C9644-ABE7-45CF-8AB5-B5D8917F2E95}" presName="compNode" presStyleCnt="0"/>
      <dgm:spPr/>
    </dgm:pt>
    <dgm:pt modelId="{1D34DB15-C61E-4F0E-B2C6-D03EB557210A}" type="pres">
      <dgm:prSet presAssocID="{5F2C9644-ABE7-45CF-8AB5-B5D8917F2E95}" presName="bgRect" presStyleLbl="bgShp" presStyleIdx="0" presStyleCnt="4"/>
      <dgm:spPr/>
    </dgm:pt>
    <dgm:pt modelId="{2DE9BBFC-67DC-4840-AAE4-3A5F48957F2C}" type="pres">
      <dgm:prSet presAssocID="{5F2C9644-ABE7-45CF-8AB5-B5D8917F2E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37FD849C-5A5E-48EA-A52A-96A4987DD5F5}" type="pres">
      <dgm:prSet presAssocID="{5F2C9644-ABE7-45CF-8AB5-B5D8917F2E95}" presName="spaceRect" presStyleCnt="0"/>
      <dgm:spPr/>
    </dgm:pt>
    <dgm:pt modelId="{051E4390-E66C-4A0E-BA46-00773F32E302}" type="pres">
      <dgm:prSet presAssocID="{5F2C9644-ABE7-45CF-8AB5-B5D8917F2E95}" presName="parTx" presStyleLbl="revTx" presStyleIdx="0" presStyleCnt="4">
        <dgm:presLayoutVars>
          <dgm:chMax val="0"/>
          <dgm:chPref val="0"/>
        </dgm:presLayoutVars>
      </dgm:prSet>
      <dgm:spPr/>
    </dgm:pt>
    <dgm:pt modelId="{F0F3F4D1-6D9B-416A-98A2-9DA1B718426E}" type="pres">
      <dgm:prSet presAssocID="{57267DA4-F41F-4D0E-8D22-D2DCB3244E0C}" presName="sibTrans" presStyleCnt="0"/>
      <dgm:spPr/>
    </dgm:pt>
    <dgm:pt modelId="{A40B4E81-7682-4E05-92CF-3426EFF551AA}" type="pres">
      <dgm:prSet presAssocID="{F281925F-3268-401B-B919-91A24A9973F0}" presName="compNode" presStyleCnt="0"/>
      <dgm:spPr/>
    </dgm:pt>
    <dgm:pt modelId="{987DE9F0-D606-4749-A9B3-E01819C2F722}" type="pres">
      <dgm:prSet presAssocID="{F281925F-3268-401B-B919-91A24A9973F0}" presName="bgRect" presStyleLbl="bgShp" presStyleIdx="1" presStyleCnt="4"/>
      <dgm:spPr/>
    </dgm:pt>
    <dgm:pt modelId="{DB431385-8CAC-4CC0-9DBC-855ED5D57914}" type="pres">
      <dgm:prSet presAssocID="{F281925F-3268-401B-B919-91A24A9973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3E706DDE-7B28-498A-9D3E-CFA10823504C}" type="pres">
      <dgm:prSet presAssocID="{F281925F-3268-401B-B919-91A24A9973F0}" presName="spaceRect" presStyleCnt="0"/>
      <dgm:spPr/>
    </dgm:pt>
    <dgm:pt modelId="{001FCD4C-AFD3-4184-93BB-A58BAC7E6259}" type="pres">
      <dgm:prSet presAssocID="{F281925F-3268-401B-B919-91A24A9973F0}" presName="parTx" presStyleLbl="revTx" presStyleIdx="1" presStyleCnt="4">
        <dgm:presLayoutVars>
          <dgm:chMax val="0"/>
          <dgm:chPref val="0"/>
        </dgm:presLayoutVars>
      </dgm:prSet>
      <dgm:spPr/>
    </dgm:pt>
    <dgm:pt modelId="{6B460802-0D1B-4625-AF3C-473FAF484126}" type="pres">
      <dgm:prSet presAssocID="{F247183F-5F69-4D73-B553-4F66D4263748}" presName="sibTrans" presStyleCnt="0"/>
      <dgm:spPr/>
    </dgm:pt>
    <dgm:pt modelId="{E891FDE5-C1B8-4CB2-95CC-7F91298317FF}" type="pres">
      <dgm:prSet presAssocID="{644B5648-8DA2-443D-8A97-D4E0206D8098}" presName="compNode" presStyleCnt="0"/>
      <dgm:spPr/>
    </dgm:pt>
    <dgm:pt modelId="{092D86FC-591D-46EA-B63B-1ED05B88B71D}" type="pres">
      <dgm:prSet presAssocID="{644B5648-8DA2-443D-8A97-D4E0206D8098}" presName="bgRect" presStyleLbl="bgShp" presStyleIdx="2" presStyleCnt="4"/>
      <dgm:spPr/>
    </dgm:pt>
    <dgm:pt modelId="{6185F57B-5699-403D-86B6-9B5505BF024A}" type="pres">
      <dgm:prSet presAssocID="{644B5648-8DA2-443D-8A97-D4E0206D80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F0E453C2-0A5A-48A0-9C82-2EBB53A3539B}" type="pres">
      <dgm:prSet presAssocID="{644B5648-8DA2-443D-8A97-D4E0206D8098}" presName="spaceRect" presStyleCnt="0"/>
      <dgm:spPr/>
    </dgm:pt>
    <dgm:pt modelId="{8A9276BD-7D6D-44EB-A5E6-C9C4C3E6D8BD}" type="pres">
      <dgm:prSet presAssocID="{644B5648-8DA2-443D-8A97-D4E0206D8098}" presName="parTx" presStyleLbl="revTx" presStyleIdx="2" presStyleCnt="4">
        <dgm:presLayoutVars>
          <dgm:chMax val="0"/>
          <dgm:chPref val="0"/>
        </dgm:presLayoutVars>
      </dgm:prSet>
      <dgm:spPr/>
    </dgm:pt>
    <dgm:pt modelId="{5E48E32B-2DB4-4805-B5F9-AA2E8721D1A7}" type="pres">
      <dgm:prSet presAssocID="{C83F60C1-5FDE-4814-A34B-18041804D3D5}" presName="sibTrans" presStyleCnt="0"/>
      <dgm:spPr/>
    </dgm:pt>
    <dgm:pt modelId="{1E191C46-9C66-44E9-9E07-7D8369D283ED}" type="pres">
      <dgm:prSet presAssocID="{C07D4C57-BD4F-4644-9257-9FAA97EBDDAC}" presName="compNode" presStyleCnt="0"/>
      <dgm:spPr/>
    </dgm:pt>
    <dgm:pt modelId="{6BF41AE7-EF90-41EE-A73E-4A91B9C84AB6}" type="pres">
      <dgm:prSet presAssocID="{C07D4C57-BD4F-4644-9257-9FAA97EBDDAC}" presName="bgRect" presStyleLbl="bgShp" presStyleIdx="3" presStyleCnt="4"/>
      <dgm:spPr/>
    </dgm:pt>
    <dgm:pt modelId="{35BE9710-3291-43EA-B266-F49250B68B77}" type="pres">
      <dgm:prSet presAssocID="{C07D4C57-BD4F-4644-9257-9FAA97EBDD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E9BF274-33C3-40F4-8A1B-4CEE56F0FCDE}" type="pres">
      <dgm:prSet presAssocID="{C07D4C57-BD4F-4644-9257-9FAA97EBDDAC}" presName="spaceRect" presStyleCnt="0"/>
      <dgm:spPr/>
    </dgm:pt>
    <dgm:pt modelId="{79BB03F2-A628-4576-A09A-E618EC95EB9A}" type="pres">
      <dgm:prSet presAssocID="{C07D4C57-BD4F-4644-9257-9FAA97EBDD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EED0D00-B57E-4278-AA5F-38487A89E205}" type="presOf" srcId="{644B5648-8DA2-443D-8A97-D4E0206D8098}" destId="{8A9276BD-7D6D-44EB-A5E6-C9C4C3E6D8BD}" srcOrd="0" destOrd="0" presId="urn:microsoft.com/office/officeart/2018/2/layout/IconVerticalSolidList"/>
    <dgm:cxn modelId="{850DE70D-9CFD-40FE-B0B5-6CBF99DB6772}" srcId="{80B2E7A1-CD21-4880-B911-569CBDF2071F}" destId="{C07D4C57-BD4F-4644-9257-9FAA97EBDDAC}" srcOrd="3" destOrd="0" parTransId="{09195A66-CE32-49D2-995E-B761CC09736F}" sibTransId="{80059123-EBF7-4718-BB08-F0B2E014B38A}"/>
    <dgm:cxn modelId="{8DEA6E29-2A66-4EBF-B5CF-5AEE33934FCF}" srcId="{80B2E7A1-CD21-4880-B911-569CBDF2071F}" destId="{5F2C9644-ABE7-45CF-8AB5-B5D8917F2E95}" srcOrd="0" destOrd="0" parTransId="{06DB5F67-43E8-4114-ADB8-421D2A116CA2}" sibTransId="{57267DA4-F41F-4D0E-8D22-D2DCB3244E0C}"/>
    <dgm:cxn modelId="{5D74A92F-D8E9-4D05-8BAA-09C4338702CF}" type="presOf" srcId="{80B2E7A1-CD21-4880-B911-569CBDF2071F}" destId="{E537F0A5-30EF-4B46-B0DB-E1B6CACB4759}" srcOrd="0" destOrd="0" presId="urn:microsoft.com/office/officeart/2018/2/layout/IconVerticalSolidList"/>
    <dgm:cxn modelId="{E6710641-F8E9-4427-8B70-DA08B0102BAD}" srcId="{80B2E7A1-CD21-4880-B911-569CBDF2071F}" destId="{F281925F-3268-401B-B919-91A24A9973F0}" srcOrd="1" destOrd="0" parTransId="{922E7711-F544-4CEC-A34C-01738CE8617D}" sibTransId="{F247183F-5F69-4D73-B553-4F66D4263748}"/>
    <dgm:cxn modelId="{A47FFB7A-02F2-4108-B1CD-E0916BF0991C}" srcId="{80B2E7A1-CD21-4880-B911-569CBDF2071F}" destId="{644B5648-8DA2-443D-8A97-D4E0206D8098}" srcOrd="2" destOrd="0" parTransId="{4613CD3C-A71A-4DF9-93E9-42C9CB4FC73B}" sibTransId="{C83F60C1-5FDE-4814-A34B-18041804D3D5}"/>
    <dgm:cxn modelId="{B477C38E-22E5-47B9-A6A6-FD6314321BCE}" type="presOf" srcId="{5F2C9644-ABE7-45CF-8AB5-B5D8917F2E95}" destId="{051E4390-E66C-4A0E-BA46-00773F32E302}" srcOrd="0" destOrd="0" presId="urn:microsoft.com/office/officeart/2018/2/layout/IconVerticalSolidList"/>
    <dgm:cxn modelId="{2E7451E6-3463-4BC5-BAB7-881C63232503}" type="presOf" srcId="{F281925F-3268-401B-B919-91A24A9973F0}" destId="{001FCD4C-AFD3-4184-93BB-A58BAC7E6259}" srcOrd="0" destOrd="0" presId="urn:microsoft.com/office/officeart/2018/2/layout/IconVerticalSolidList"/>
    <dgm:cxn modelId="{FBCB98EA-3F91-44F9-970B-FF30D95D533F}" type="presOf" srcId="{C07D4C57-BD4F-4644-9257-9FAA97EBDDAC}" destId="{79BB03F2-A628-4576-A09A-E618EC95EB9A}" srcOrd="0" destOrd="0" presId="urn:microsoft.com/office/officeart/2018/2/layout/IconVerticalSolidList"/>
    <dgm:cxn modelId="{F175A05F-7FBD-4D7B-92D7-BCDDD38A0F99}" type="presParOf" srcId="{E537F0A5-30EF-4B46-B0DB-E1B6CACB4759}" destId="{9709EDD7-81C5-41B1-AEA8-DCAD1EA5719A}" srcOrd="0" destOrd="0" presId="urn:microsoft.com/office/officeart/2018/2/layout/IconVerticalSolidList"/>
    <dgm:cxn modelId="{CEE771F9-FC8A-49D6-B93A-051B8CBADAFF}" type="presParOf" srcId="{9709EDD7-81C5-41B1-AEA8-DCAD1EA5719A}" destId="{1D34DB15-C61E-4F0E-B2C6-D03EB557210A}" srcOrd="0" destOrd="0" presId="urn:microsoft.com/office/officeart/2018/2/layout/IconVerticalSolidList"/>
    <dgm:cxn modelId="{93320966-56F0-482F-AE04-977AB7F7551E}" type="presParOf" srcId="{9709EDD7-81C5-41B1-AEA8-DCAD1EA5719A}" destId="{2DE9BBFC-67DC-4840-AAE4-3A5F48957F2C}" srcOrd="1" destOrd="0" presId="urn:microsoft.com/office/officeart/2018/2/layout/IconVerticalSolidList"/>
    <dgm:cxn modelId="{21FAC6AC-DC3E-4110-A035-733203DF5D23}" type="presParOf" srcId="{9709EDD7-81C5-41B1-AEA8-DCAD1EA5719A}" destId="{37FD849C-5A5E-48EA-A52A-96A4987DD5F5}" srcOrd="2" destOrd="0" presId="urn:microsoft.com/office/officeart/2018/2/layout/IconVerticalSolidList"/>
    <dgm:cxn modelId="{F1343638-8B3A-4932-B775-4559F884F35A}" type="presParOf" srcId="{9709EDD7-81C5-41B1-AEA8-DCAD1EA5719A}" destId="{051E4390-E66C-4A0E-BA46-00773F32E302}" srcOrd="3" destOrd="0" presId="urn:microsoft.com/office/officeart/2018/2/layout/IconVerticalSolidList"/>
    <dgm:cxn modelId="{A6D4F987-8EBD-47DA-BBCD-2665D495CFEF}" type="presParOf" srcId="{E537F0A5-30EF-4B46-B0DB-E1B6CACB4759}" destId="{F0F3F4D1-6D9B-416A-98A2-9DA1B718426E}" srcOrd="1" destOrd="0" presId="urn:microsoft.com/office/officeart/2018/2/layout/IconVerticalSolidList"/>
    <dgm:cxn modelId="{5130DEC0-357E-4B01-8B6C-5314B03C7F05}" type="presParOf" srcId="{E537F0A5-30EF-4B46-B0DB-E1B6CACB4759}" destId="{A40B4E81-7682-4E05-92CF-3426EFF551AA}" srcOrd="2" destOrd="0" presId="urn:microsoft.com/office/officeart/2018/2/layout/IconVerticalSolidList"/>
    <dgm:cxn modelId="{73B8314F-F0B1-4B03-AECD-A1B7FA3454DD}" type="presParOf" srcId="{A40B4E81-7682-4E05-92CF-3426EFF551AA}" destId="{987DE9F0-D606-4749-A9B3-E01819C2F722}" srcOrd="0" destOrd="0" presId="urn:microsoft.com/office/officeart/2018/2/layout/IconVerticalSolidList"/>
    <dgm:cxn modelId="{6BE2341A-CE56-4AFA-9359-8C286421CA5B}" type="presParOf" srcId="{A40B4E81-7682-4E05-92CF-3426EFF551AA}" destId="{DB431385-8CAC-4CC0-9DBC-855ED5D57914}" srcOrd="1" destOrd="0" presId="urn:microsoft.com/office/officeart/2018/2/layout/IconVerticalSolidList"/>
    <dgm:cxn modelId="{5E492BDF-8239-4BC9-8E94-F2C956D40284}" type="presParOf" srcId="{A40B4E81-7682-4E05-92CF-3426EFF551AA}" destId="{3E706DDE-7B28-498A-9D3E-CFA10823504C}" srcOrd="2" destOrd="0" presId="urn:microsoft.com/office/officeart/2018/2/layout/IconVerticalSolidList"/>
    <dgm:cxn modelId="{A8B6689F-2029-4D87-A6C6-90C71F620B61}" type="presParOf" srcId="{A40B4E81-7682-4E05-92CF-3426EFF551AA}" destId="{001FCD4C-AFD3-4184-93BB-A58BAC7E6259}" srcOrd="3" destOrd="0" presId="urn:microsoft.com/office/officeart/2018/2/layout/IconVerticalSolidList"/>
    <dgm:cxn modelId="{42613DC6-EB19-400F-B9E7-BE4FF8FDA2A9}" type="presParOf" srcId="{E537F0A5-30EF-4B46-B0DB-E1B6CACB4759}" destId="{6B460802-0D1B-4625-AF3C-473FAF484126}" srcOrd="3" destOrd="0" presId="urn:microsoft.com/office/officeart/2018/2/layout/IconVerticalSolidList"/>
    <dgm:cxn modelId="{3812EC65-7CD7-4AAD-ACAB-93F9F5150352}" type="presParOf" srcId="{E537F0A5-30EF-4B46-B0DB-E1B6CACB4759}" destId="{E891FDE5-C1B8-4CB2-95CC-7F91298317FF}" srcOrd="4" destOrd="0" presId="urn:microsoft.com/office/officeart/2018/2/layout/IconVerticalSolidList"/>
    <dgm:cxn modelId="{4005CB6A-3437-422C-9D0E-E1433B48413F}" type="presParOf" srcId="{E891FDE5-C1B8-4CB2-95CC-7F91298317FF}" destId="{092D86FC-591D-46EA-B63B-1ED05B88B71D}" srcOrd="0" destOrd="0" presId="urn:microsoft.com/office/officeart/2018/2/layout/IconVerticalSolidList"/>
    <dgm:cxn modelId="{46EBF727-CE95-4712-8DCA-24D85DA55AD4}" type="presParOf" srcId="{E891FDE5-C1B8-4CB2-95CC-7F91298317FF}" destId="{6185F57B-5699-403D-86B6-9B5505BF024A}" srcOrd="1" destOrd="0" presId="urn:microsoft.com/office/officeart/2018/2/layout/IconVerticalSolidList"/>
    <dgm:cxn modelId="{65E07181-08D5-4A78-B4D4-E36CC77055D1}" type="presParOf" srcId="{E891FDE5-C1B8-4CB2-95CC-7F91298317FF}" destId="{F0E453C2-0A5A-48A0-9C82-2EBB53A3539B}" srcOrd="2" destOrd="0" presId="urn:microsoft.com/office/officeart/2018/2/layout/IconVerticalSolidList"/>
    <dgm:cxn modelId="{3BAE1E59-AB30-4DF9-AA88-841C62E5A775}" type="presParOf" srcId="{E891FDE5-C1B8-4CB2-95CC-7F91298317FF}" destId="{8A9276BD-7D6D-44EB-A5E6-C9C4C3E6D8BD}" srcOrd="3" destOrd="0" presId="urn:microsoft.com/office/officeart/2018/2/layout/IconVerticalSolidList"/>
    <dgm:cxn modelId="{C20BC84B-D1FC-47A9-AD43-00EF52980B32}" type="presParOf" srcId="{E537F0A5-30EF-4B46-B0DB-E1B6CACB4759}" destId="{5E48E32B-2DB4-4805-B5F9-AA2E8721D1A7}" srcOrd="5" destOrd="0" presId="urn:microsoft.com/office/officeart/2018/2/layout/IconVerticalSolidList"/>
    <dgm:cxn modelId="{F1BA3BAB-9936-4C5C-9D92-F9D5138E4DB2}" type="presParOf" srcId="{E537F0A5-30EF-4B46-B0DB-E1B6CACB4759}" destId="{1E191C46-9C66-44E9-9E07-7D8369D283ED}" srcOrd="6" destOrd="0" presId="urn:microsoft.com/office/officeart/2018/2/layout/IconVerticalSolidList"/>
    <dgm:cxn modelId="{2CBB17DE-99AF-40E0-A565-8AD3327044E1}" type="presParOf" srcId="{1E191C46-9C66-44E9-9E07-7D8369D283ED}" destId="{6BF41AE7-EF90-41EE-A73E-4A91B9C84AB6}" srcOrd="0" destOrd="0" presId="urn:microsoft.com/office/officeart/2018/2/layout/IconVerticalSolidList"/>
    <dgm:cxn modelId="{CD7DAA7B-AEBE-4272-8287-9C2AF45F23C2}" type="presParOf" srcId="{1E191C46-9C66-44E9-9E07-7D8369D283ED}" destId="{35BE9710-3291-43EA-B266-F49250B68B77}" srcOrd="1" destOrd="0" presId="urn:microsoft.com/office/officeart/2018/2/layout/IconVerticalSolidList"/>
    <dgm:cxn modelId="{3894AE22-34CB-4CF2-99D0-D54FF7C79F0C}" type="presParOf" srcId="{1E191C46-9C66-44E9-9E07-7D8369D283ED}" destId="{9E9BF274-33C3-40F4-8A1B-4CEE56F0FCDE}" srcOrd="2" destOrd="0" presId="urn:microsoft.com/office/officeart/2018/2/layout/IconVerticalSolidList"/>
    <dgm:cxn modelId="{033B75C5-61D5-425B-A3A2-E74C56354387}" type="presParOf" srcId="{1E191C46-9C66-44E9-9E07-7D8369D283ED}" destId="{79BB03F2-A628-4576-A09A-E618EC95EB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163B99A-60DB-4CD6-B766-8D8E6041D1D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B7EDA4-8AD4-4A69-92F9-4274A41C4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Transparent PNG glasses loaded</a:t>
          </a:r>
        </a:p>
      </dgm:t>
    </dgm:pt>
    <dgm:pt modelId="{3AC7CBF5-BAD0-456D-9DCB-1142C9D669B7}" type="parTrans" cxnId="{D2489ADC-127F-403B-BB62-2D014D376679}">
      <dgm:prSet/>
      <dgm:spPr/>
      <dgm:t>
        <a:bodyPr/>
        <a:lstStyle/>
        <a:p>
          <a:endParaRPr lang="en-US"/>
        </a:p>
      </dgm:t>
    </dgm:pt>
    <dgm:pt modelId="{E9F46B81-2668-4A3D-A4F4-1497405D1929}" type="sibTrans" cxnId="{D2489ADC-127F-403B-BB62-2D014D376679}">
      <dgm:prSet/>
      <dgm:spPr/>
      <dgm:t>
        <a:bodyPr/>
        <a:lstStyle/>
        <a:p>
          <a:endParaRPr lang="en-US"/>
        </a:p>
      </dgm:t>
    </dgm:pt>
    <dgm:pt modelId="{37D29DFB-D205-4B35-B7E9-6C23C4C82B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Overlay positioned using landmark coordinates</a:t>
          </a:r>
        </a:p>
      </dgm:t>
    </dgm:pt>
    <dgm:pt modelId="{E682EFD6-1F93-4D5C-9212-47C1DF601CDD}" type="parTrans" cxnId="{5AADED3D-1C20-4ED0-9DCA-800A3591D658}">
      <dgm:prSet/>
      <dgm:spPr/>
      <dgm:t>
        <a:bodyPr/>
        <a:lstStyle/>
        <a:p>
          <a:endParaRPr lang="en-US"/>
        </a:p>
      </dgm:t>
    </dgm:pt>
    <dgm:pt modelId="{4BF19026-04CD-4C31-ACD4-9784B2813ED1}" type="sibTrans" cxnId="{5AADED3D-1C20-4ED0-9DCA-800A3591D658}">
      <dgm:prSet/>
      <dgm:spPr/>
      <dgm:t>
        <a:bodyPr/>
        <a:lstStyle/>
        <a:p>
          <a:endParaRPr lang="en-US"/>
        </a:p>
      </dgm:t>
    </dgm:pt>
    <dgm:pt modelId="{1976FFB2-8467-4756-97BF-6FEBDA0AEC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Resizing and alpha blending for natural look</a:t>
          </a:r>
        </a:p>
      </dgm:t>
    </dgm:pt>
    <dgm:pt modelId="{36D60570-71EC-432C-8164-1D37FC6AF66C}" type="parTrans" cxnId="{3BA68CF8-7656-4A05-99A7-11743BCC32D8}">
      <dgm:prSet/>
      <dgm:spPr/>
      <dgm:t>
        <a:bodyPr/>
        <a:lstStyle/>
        <a:p>
          <a:endParaRPr lang="en-US"/>
        </a:p>
      </dgm:t>
    </dgm:pt>
    <dgm:pt modelId="{0BAE31A0-92C8-46B6-BFBD-4CECADDB89FA}" type="sibTrans" cxnId="{3BA68CF8-7656-4A05-99A7-11743BCC32D8}">
      <dgm:prSet/>
      <dgm:spPr/>
      <dgm:t>
        <a:bodyPr/>
        <a:lstStyle/>
        <a:p>
          <a:endParaRPr lang="en-US"/>
        </a:p>
      </dgm:t>
    </dgm:pt>
    <dgm:pt modelId="{BE374EFA-0036-46F7-B664-9D308D16F7F5}" type="pres">
      <dgm:prSet presAssocID="{F163B99A-60DB-4CD6-B766-8D8E6041D1D9}" presName="root" presStyleCnt="0">
        <dgm:presLayoutVars>
          <dgm:dir/>
          <dgm:resizeHandles val="exact"/>
        </dgm:presLayoutVars>
      </dgm:prSet>
      <dgm:spPr/>
    </dgm:pt>
    <dgm:pt modelId="{E4E28188-DF7D-4562-868F-E3F0482AB70B}" type="pres">
      <dgm:prSet presAssocID="{6BB7EDA4-8AD4-4A69-92F9-4274A41C42F0}" presName="compNode" presStyleCnt="0"/>
      <dgm:spPr/>
    </dgm:pt>
    <dgm:pt modelId="{A0C6D49F-376D-4DEB-BCA9-5FF5F9C65E70}" type="pres">
      <dgm:prSet presAssocID="{6BB7EDA4-8AD4-4A69-92F9-4274A41C42F0}" presName="bgRect" presStyleLbl="bgShp" presStyleIdx="0" presStyleCnt="3"/>
      <dgm:spPr/>
    </dgm:pt>
    <dgm:pt modelId="{ECE89D62-5295-4CF8-A1A1-35C33F2175F5}" type="pres">
      <dgm:prSet presAssocID="{6BB7EDA4-8AD4-4A69-92F9-4274A41C42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6C9ABDA-7381-4D01-AE12-8245287D2DFC}" type="pres">
      <dgm:prSet presAssocID="{6BB7EDA4-8AD4-4A69-92F9-4274A41C42F0}" presName="spaceRect" presStyleCnt="0"/>
      <dgm:spPr/>
    </dgm:pt>
    <dgm:pt modelId="{14746A7D-7872-4973-9E8D-1524F6066D32}" type="pres">
      <dgm:prSet presAssocID="{6BB7EDA4-8AD4-4A69-92F9-4274A41C42F0}" presName="parTx" presStyleLbl="revTx" presStyleIdx="0" presStyleCnt="3">
        <dgm:presLayoutVars>
          <dgm:chMax val="0"/>
          <dgm:chPref val="0"/>
        </dgm:presLayoutVars>
      </dgm:prSet>
      <dgm:spPr/>
    </dgm:pt>
    <dgm:pt modelId="{B9365CB8-6CE9-4D51-A7AE-0726448C2CBB}" type="pres">
      <dgm:prSet presAssocID="{E9F46B81-2668-4A3D-A4F4-1497405D1929}" presName="sibTrans" presStyleCnt="0"/>
      <dgm:spPr/>
    </dgm:pt>
    <dgm:pt modelId="{12927E83-596B-4430-B7E4-6973256DC202}" type="pres">
      <dgm:prSet presAssocID="{37D29DFB-D205-4B35-B7E9-6C23C4C82B3B}" presName="compNode" presStyleCnt="0"/>
      <dgm:spPr/>
    </dgm:pt>
    <dgm:pt modelId="{99A70198-1911-48A3-9D5D-DC8028CD9BB4}" type="pres">
      <dgm:prSet presAssocID="{37D29DFB-D205-4B35-B7E9-6C23C4C82B3B}" presName="bgRect" presStyleLbl="bgShp" presStyleIdx="1" presStyleCnt="3"/>
      <dgm:spPr/>
    </dgm:pt>
    <dgm:pt modelId="{79E37437-2B56-4370-BC8A-5801EF2D0EF0}" type="pres">
      <dgm:prSet presAssocID="{37D29DFB-D205-4B35-B7E9-6C23C4C82B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336831B-3087-4081-8A54-2604AB7C5EFC}" type="pres">
      <dgm:prSet presAssocID="{37D29DFB-D205-4B35-B7E9-6C23C4C82B3B}" presName="spaceRect" presStyleCnt="0"/>
      <dgm:spPr/>
    </dgm:pt>
    <dgm:pt modelId="{B1C1BA16-06FE-4A02-B2DB-3AE828C6AA97}" type="pres">
      <dgm:prSet presAssocID="{37D29DFB-D205-4B35-B7E9-6C23C4C82B3B}" presName="parTx" presStyleLbl="revTx" presStyleIdx="1" presStyleCnt="3">
        <dgm:presLayoutVars>
          <dgm:chMax val="0"/>
          <dgm:chPref val="0"/>
        </dgm:presLayoutVars>
      </dgm:prSet>
      <dgm:spPr/>
    </dgm:pt>
    <dgm:pt modelId="{14EB60C0-2473-43FC-94D6-1396CC7FF7DD}" type="pres">
      <dgm:prSet presAssocID="{4BF19026-04CD-4C31-ACD4-9784B2813ED1}" presName="sibTrans" presStyleCnt="0"/>
      <dgm:spPr/>
    </dgm:pt>
    <dgm:pt modelId="{EC0DD650-6245-4F78-8BE7-D1BD77E2D648}" type="pres">
      <dgm:prSet presAssocID="{1976FFB2-8467-4756-97BF-6FEBDA0AEC96}" presName="compNode" presStyleCnt="0"/>
      <dgm:spPr/>
    </dgm:pt>
    <dgm:pt modelId="{A6EADEE7-C442-47CC-B1F6-EFD36BF54B15}" type="pres">
      <dgm:prSet presAssocID="{1976FFB2-8467-4756-97BF-6FEBDA0AEC96}" presName="bgRect" presStyleLbl="bgShp" presStyleIdx="2" presStyleCnt="3"/>
      <dgm:spPr/>
    </dgm:pt>
    <dgm:pt modelId="{326C5B20-9EFB-490A-A44B-23B9F566F617}" type="pres">
      <dgm:prSet presAssocID="{1976FFB2-8467-4756-97BF-6FEBDA0AEC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36F918E-98DB-4101-AD5B-EAB6F3EA1BC2}" type="pres">
      <dgm:prSet presAssocID="{1976FFB2-8467-4756-97BF-6FEBDA0AEC96}" presName="spaceRect" presStyleCnt="0"/>
      <dgm:spPr/>
    </dgm:pt>
    <dgm:pt modelId="{752F4348-D299-4D3B-89E7-66AF8D6758D8}" type="pres">
      <dgm:prSet presAssocID="{1976FFB2-8467-4756-97BF-6FEBDA0AEC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396830B-F971-48C9-BA49-177CB1BC7AB7}" type="presOf" srcId="{F163B99A-60DB-4CD6-B766-8D8E6041D1D9}" destId="{BE374EFA-0036-46F7-B664-9D308D16F7F5}" srcOrd="0" destOrd="0" presId="urn:microsoft.com/office/officeart/2018/2/layout/IconVerticalSolidList"/>
    <dgm:cxn modelId="{4E79970B-8AEA-4E0C-9888-8A34795D5231}" type="presOf" srcId="{6BB7EDA4-8AD4-4A69-92F9-4274A41C42F0}" destId="{14746A7D-7872-4973-9E8D-1524F6066D32}" srcOrd="0" destOrd="0" presId="urn:microsoft.com/office/officeart/2018/2/layout/IconVerticalSolidList"/>
    <dgm:cxn modelId="{5AADED3D-1C20-4ED0-9DCA-800A3591D658}" srcId="{F163B99A-60DB-4CD6-B766-8D8E6041D1D9}" destId="{37D29DFB-D205-4B35-B7E9-6C23C4C82B3B}" srcOrd="1" destOrd="0" parTransId="{E682EFD6-1F93-4D5C-9212-47C1DF601CDD}" sibTransId="{4BF19026-04CD-4C31-ACD4-9784B2813ED1}"/>
    <dgm:cxn modelId="{F5EC66AF-4B3C-44CD-90CD-E4CD566A8699}" type="presOf" srcId="{37D29DFB-D205-4B35-B7E9-6C23C4C82B3B}" destId="{B1C1BA16-06FE-4A02-B2DB-3AE828C6AA97}" srcOrd="0" destOrd="0" presId="urn:microsoft.com/office/officeart/2018/2/layout/IconVerticalSolidList"/>
    <dgm:cxn modelId="{D2489ADC-127F-403B-BB62-2D014D376679}" srcId="{F163B99A-60DB-4CD6-B766-8D8E6041D1D9}" destId="{6BB7EDA4-8AD4-4A69-92F9-4274A41C42F0}" srcOrd="0" destOrd="0" parTransId="{3AC7CBF5-BAD0-456D-9DCB-1142C9D669B7}" sibTransId="{E9F46B81-2668-4A3D-A4F4-1497405D1929}"/>
    <dgm:cxn modelId="{04760FE0-A4B1-42C5-9D2F-6E2B743A15E2}" type="presOf" srcId="{1976FFB2-8467-4756-97BF-6FEBDA0AEC96}" destId="{752F4348-D299-4D3B-89E7-66AF8D6758D8}" srcOrd="0" destOrd="0" presId="urn:microsoft.com/office/officeart/2018/2/layout/IconVerticalSolidList"/>
    <dgm:cxn modelId="{3BA68CF8-7656-4A05-99A7-11743BCC32D8}" srcId="{F163B99A-60DB-4CD6-B766-8D8E6041D1D9}" destId="{1976FFB2-8467-4756-97BF-6FEBDA0AEC96}" srcOrd="2" destOrd="0" parTransId="{36D60570-71EC-432C-8164-1D37FC6AF66C}" sibTransId="{0BAE31A0-92C8-46B6-BFBD-4CECADDB89FA}"/>
    <dgm:cxn modelId="{293400B7-EED4-4AB0-8AD3-5C4DFB7CE05F}" type="presParOf" srcId="{BE374EFA-0036-46F7-B664-9D308D16F7F5}" destId="{E4E28188-DF7D-4562-868F-E3F0482AB70B}" srcOrd="0" destOrd="0" presId="urn:microsoft.com/office/officeart/2018/2/layout/IconVerticalSolidList"/>
    <dgm:cxn modelId="{41291E52-11C6-4574-8DB6-0A375D5233B9}" type="presParOf" srcId="{E4E28188-DF7D-4562-868F-E3F0482AB70B}" destId="{A0C6D49F-376D-4DEB-BCA9-5FF5F9C65E70}" srcOrd="0" destOrd="0" presId="urn:microsoft.com/office/officeart/2018/2/layout/IconVerticalSolidList"/>
    <dgm:cxn modelId="{2DBCF7A8-6411-4C17-91E1-CBC03EA33AE5}" type="presParOf" srcId="{E4E28188-DF7D-4562-868F-E3F0482AB70B}" destId="{ECE89D62-5295-4CF8-A1A1-35C33F2175F5}" srcOrd="1" destOrd="0" presId="urn:microsoft.com/office/officeart/2018/2/layout/IconVerticalSolidList"/>
    <dgm:cxn modelId="{2C7C79FF-C8FE-430B-A94E-050DD102AE5E}" type="presParOf" srcId="{E4E28188-DF7D-4562-868F-E3F0482AB70B}" destId="{86C9ABDA-7381-4D01-AE12-8245287D2DFC}" srcOrd="2" destOrd="0" presId="urn:microsoft.com/office/officeart/2018/2/layout/IconVerticalSolidList"/>
    <dgm:cxn modelId="{E4463E8A-7DA6-4CFC-AD13-730AD06C43FD}" type="presParOf" srcId="{E4E28188-DF7D-4562-868F-E3F0482AB70B}" destId="{14746A7D-7872-4973-9E8D-1524F6066D32}" srcOrd="3" destOrd="0" presId="urn:microsoft.com/office/officeart/2018/2/layout/IconVerticalSolidList"/>
    <dgm:cxn modelId="{FD2E8D55-8B6B-4245-B53D-70D7094081A2}" type="presParOf" srcId="{BE374EFA-0036-46F7-B664-9D308D16F7F5}" destId="{B9365CB8-6CE9-4D51-A7AE-0726448C2CBB}" srcOrd="1" destOrd="0" presId="urn:microsoft.com/office/officeart/2018/2/layout/IconVerticalSolidList"/>
    <dgm:cxn modelId="{3FC19940-D20B-48B5-A06D-AC4AF0A8A972}" type="presParOf" srcId="{BE374EFA-0036-46F7-B664-9D308D16F7F5}" destId="{12927E83-596B-4430-B7E4-6973256DC202}" srcOrd="2" destOrd="0" presId="urn:microsoft.com/office/officeart/2018/2/layout/IconVerticalSolidList"/>
    <dgm:cxn modelId="{6422F3CE-3477-46A2-89D8-4262DA4D8E02}" type="presParOf" srcId="{12927E83-596B-4430-B7E4-6973256DC202}" destId="{99A70198-1911-48A3-9D5D-DC8028CD9BB4}" srcOrd="0" destOrd="0" presId="urn:microsoft.com/office/officeart/2018/2/layout/IconVerticalSolidList"/>
    <dgm:cxn modelId="{98F81DF5-0319-46EF-9A60-3D658BA8106F}" type="presParOf" srcId="{12927E83-596B-4430-B7E4-6973256DC202}" destId="{79E37437-2B56-4370-BC8A-5801EF2D0EF0}" srcOrd="1" destOrd="0" presId="urn:microsoft.com/office/officeart/2018/2/layout/IconVerticalSolidList"/>
    <dgm:cxn modelId="{26AD44D6-2701-41F0-A710-3B237E8068BD}" type="presParOf" srcId="{12927E83-596B-4430-B7E4-6973256DC202}" destId="{2336831B-3087-4081-8A54-2604AB7C5EFC}" srcOrd="2" destOrd="0" presId="urn:microsoft.com/office/officeart/2018/2/layout/IconVerticalSolidList"/>
    <dgm:cxn modelId="{D4A50FEC-F091-4BA9-9795-543D87CEAAC6}" type="presParOf" srcId="{12927E83-596B-4430-B7E4-6973256DC202}" destId="{B1C1BA16-06FE-4A02-B2DB-3AE828C6AA97}" srcOrd="3" destOrd="0" presId="urn:microsoft.com/office/officeart/2018/2/layout/IconVerticalSolidList"/>
    <dgm:cxn modelId="{4F2A5222-9B65-4B92-94C7-19FB7E1471D2}" type="presParOf" srcId="{BE374EFA-0036-46F7-B664-9D308D16F7F5}" destId="{14EB60C0-2473-43FC-94D6-1396CC7FF7DD}" srcOrd="3" destOrd="0" presId="urn:microsoft.com/office/officeart/2018/2/layout/IconVerticalSolidList"/>
    <dgm:cxn modelId="{EB392EE4-CFB7-446E-8BDB-646EC1D74C7D}" type="presParOf" srcId="{BE374EFA-0036-46F7-B664-9D308D16F7F5}" destId="{EC0DD650-6245-4F78-8BE7-D1BD77E2D648}" srcOrd="4" destOrd="0" presId="urn:microsoft.com/office/officeart/2018/2/layout/IconVerticalSolidList"/>
    <dgm:cxn modelId="{B19A4CBD-FA97-4868-B225-5E2FF332105B}" type="presParOf" srcId="{EC0DD650-6245-4F78-8BE7-D1BD77E2D648}" destId="{A6EADEE7-C442-47CC-B1F6-EFD36BF54B15}" srcOrd="0" destOrd="0" presId="urn:microsoft.com/office/officeart/2018/2/layout/IconVerticalSolidList"/>
    <dgm:cxn modelId="{C5C1D8B3-ECA5-440D-ABB2-8891886BBE9F}" type="presParOf" srcId="{EC0DD650-6245-4F78-8BE7-D1BD77E2D648}" destId="{326C5B20-9EFB-490A-A44B-23B9F566F617}" srcOrd="1" destOrd="0" presId="urn:microsoft.com/office/officeart/2018/2/layout/IconVerticalSolidList"/>
    <dgm:cxn modelId="{C4672812-3141-4FDE-88C0-8462F691A063}" type="presParOf" srcId="{EC0DD650-6245-4F78-8BE7-D1BD77E2D648}" destId="{A36F918E-98DB-4101-AD5B-EAB6F3EA1BC2}" srcOrd="2" destOrd="0" presId="urn:microsoft.com/office/officeart/2018/2/layout/IconVerticalSolidList"/>
    <dgm:cxn modelId="{D30EB1A5-42D5-4141-8000-9176BE26314B}" type="presParOf" srcId="{EC0DD650-6245-4F78-8BE7-D1BD77E2D648}" destId="{752F4348-D299-4D3B-89E7-66AF8D6758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F2CEE2-68CD-430F-9F0A-FAAFAD0ADBE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F68E32F-2167-49F0-872C-10F8AACE5C76}">
      <dgm:prSet/>
      <dgm:spPr/>
      <dgm:t>
        <a:bodyPr/>
        <a:lstStyle/>
        <a:p>
          <a:r>
            <a:rPr lang="en-US"/>
            <a:t>Output: Multiple images with different virtual glasses</a:t>
          </a:r>
        </a:p>
      </dgm:t>
    </dgm:pt>
    <dgm:pt modelId="{CC9EFEF7-C5E5-4C5A-81C7-ED0B0C499213}" type="parTrans" cxnId="{1B1A8BA3-E8E6-49E1-B1AC-0DBF2A060A8A}">
      <dgm:prSet/>
      <dgm:spPr/>
      <dgm:t>
        <a:bodyPr/>
        <a:lstStyle/>
        <a:p>
          <a:endParaRPr lang="en-US"/>
        </a:p>
      </dgm:t>
    </dgm:pt>
    <dgm:pt modelId="{8E6356A0-CBF2-4C5E-ACCD-E7FBAE753579}" type="sibTrans" cxnId="{1B1A8BA3-E8E6-49E1-B1AC-0DBF2A060A8A}">
      <dgm:prSet/>
      <dgm:spPr/>
      <dgm:t>
        <a:bodyPr/>
        <a:lstStyle/>
        <a:p>
          <a:endParaRPr lang="en-US"/>
        </a:p>
      </dgm:t>
    </dgm:pt>
    <dgm:pt modelId="{0DA36466-F0E4-4C4D-9D70-D81BF791E2BE}">
      <dgm:prSet/>
      <dgm:spPr/>
      <dgm:t>
        <a:bodyPr/>
        <a:lstStyle/>
        <a:p>
          <a:r>
            <a:rPr lang="en-US"/>
            <a:t>Images displayed on web for user preview</a:t>
          </a:r>
        </a:p>
      </dgm:t>
    </dgm:pt>
    <dgm:pt modelId="{82DFA133-69B1-4E46-8E2D-BDF6294A6C41}" type="parTrans" cxnId="{A65A3716-570F-4A1E-A055-C4617F32D897}">
      <dgm:prSet/>
      <dgm:spPr/>
      <dgm:t>
        <a:bodyPr/>
        <a:lstStyle/>
        <a:p>
          <a:endParaRPr lang="en-US"/>
        </a:p>
      </dgm:t>
    </dgm:pt>
    <dgm:pt modelId="{F8B7A2E1-2F7C-48E3-AF62-9BF9EB5C603D}" type="sibTrans" cxnId="{A65A3716-570F-4A1E-A055-C4617F32D897}">
      <dgm:prSet/>
      <dgm:spPr/>
      <dgm:t>
        <a:bodyPr/>
        <a:lstStyle/>
        <a:p>
          <a:endParaRPr lang="en-US"/>
        </a:p>
      </dgm:t>
    </dgm:pt>
    <dgm:pt modelId="{CB924385-D74A-2E4B-855E-A7FBEE13CEDB}" type="pres">
      <dgm:prSet presAssocID="{61F2CEE2-68CD-430F-9F0A-FAAFAD0ADB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BECC0D3-D413-0E47-8EAD-C47DA81E9717}" type="pres">
      <dgm:prSet presAssocID="{5F68E32F-2167-49F0-872C-10F8AACE5C76}" presName="hierRoot1" presStyleCnt="0"/>
      <dgm:spPr/>
    </dgm:pt>
    <dgm:pt modelId="{7DF9EB79-3815-CF43-88FE-1B5C6156ADC2}" type="pres">
      <dgm:prSet presAssocID="{5F68E32F-2167-49F0-872C-10F8AACE5C76}" presName="composite" presStyleCnt="0"/>
      <dgm:spPr/>
    </dgm:pt>
    <dgm:pt modelId="{51DFA85C-34CE-7644-B7BD-F1600F453C6D}" type="pres">
      <dgm:prSet presAssocID="{5F68E32F-2167-49F0-872C-10F8AACE5C76}" presName="background" presStyleLbl="node0" presStyleIdx="0" presStyleCnt="2"/>
      <dgm:spPr/>
    </dgm:pt>
    <dgm:pt modelId="{F15B741F-78A5-9F4A-82C5-DC045FDB859B}" type="pres">
      <dgm:prSet presAssocID="{5F68E32F-2167-49F0-872C-10F8AACE5C76}" presName="text" presStyleLbl="fgAcc0" presStyleIdx="0" presStyleCnt="2">
        <dgm:presLayoutVars>
          <dgm:chPref val="3"/>
        </dgm:presLayoutVars>
      </dgm:prSet>
      <dgm:spPr/>
    </dgm:pt>
    <dgm:pt modelId="{3507263A-225B-CF48-8639-521784B19459}" type="pres">
      <dgm:prSet presAssocID="{5F68E32F-2167-49F0-872C-10F8AACE5C76}" presName="hierChild2" presStyleCnt="0"/>
      <dgm:spPr/>
    </dgm:pt>
    <dgm:pt modelId="{9839E685-6AE8-F541-BFD0-B64B35106431}" type="pres">
      <dgm:prSet presAssocID="{0DA36466-F0E4-4C4D-9D70-D81BF791E2BE}" presName="hierRoot1" presStyleCnt="0"/>
      <dgm:spPr/>
    </dgm:pt>
    <dgm:pt modelId="{268920C8-D5FD-F242-8D43-6838C98D90D6}" type="pres">
      <dgm:prSet presAssocID="{0DA36466-F0E4-4C4D-9D70-D81BF791E2BE}" presName="composite" presStyleCnt="0"/>
      <dgm:spPr/>
    </dgm:pt>
    <dgm:pt modelId="{175EE60A-715E-6C4E-B9B2-452943C7D60D}" type="pres">
      <dgm:prSet presAssocID="{0DA36466-F0E4-4C4D-9D70-D81BF791E2BE}" presName="background" presStyleLbl="node0" presStyleIdx="1" presStyleCnt="2"/>
      <dgm:spPr/>
    </dgm:pt>
    <dgm:pt modelId="{4F3C27D5-4177-A64B-958E-803F12FCB2A4}" type="pres">
      <dgm:prSet presAssocID="{0DA36466-F0E4-4C4D-9D70-D81BF791E2BE}" presName="text" presStyleLbl="fgAcc0" presStyleIdx="1" presStyleCnt="2">
        <dgm:presLayoutVars>
          <dgm:chPref val="3"/>
        </dgm:presLayoutVars>
      </dgm:prSet>
      <dgm:spPr/>
    </dgm:pt>
    <dgm:pt modelId="{6AE48998-9659-A847-B254-7D651A8FE8E9}" type="pres">
      <dgm:prSet presAssocID="{0DA36466-F0E4-4C4D-9D70-D81BF791E2BE}" presName="hierChild2" presStyleCnt="0"/>
      <dgm:spPr/>
    </dgm:pt>
  </dgm:ptLst>
  <dgm:cxnLst>
    <dgm:cxn modelId="{A65A3716-570F-4A1E-A055-C4617F32D897}" srcId="{61F2CEE2-68CD-430F-9F0A-FAAFAD0ADBE4}" destId="{0DA36466-F0E4-4C4D-9D70-D81BF791E2BE}" srcOrd="1" destOrd="0" parTransId="{82DFA133-69B1-4E46-8E2D-BDF6294A6C41}" sibTransId="{F8B7A2E1-2F7C-48E3-AF62-9BF9EB5C603D}"/>
    <dgm:cxn modelId="{B33FD41D-30C4-B141-A6D0-D4BFF58ED745}" type="presOf" srcId="{5F68E32F-2167-49F0-872C-10F8AACE5C76}" destId="{F15B741F-78A5-9F4A-82C5-DC045FDB859B}" srcOrd="0" destOrd="0" presId="urn:microsoft.com/office/officeart/2005/8/layout/hierarchy1"/>
    <dgm:cxn modelId="{758FA38E-54AF-7C4E-BB36-3CF192010A80}" type="presOf" srcId="{61F2CEE2-68CD-430F-9F0A-FAAFAD0ADBE4}" destId="{CB924385-D74A-2E4B-855E-A7FBEE13CEDB}" srcOrd="0" destOrd="0" presId="urn:microsoft.com/office/officeart/2005/8/layout/hierarchy1"/>
    <dgm:cxn modelId="{1B1A8BA3-E8E6-49E1-B1AC-0DBF2A060A8A}" srcId="{61F2CEE2-68CD-430F-9F0A-FAAFAD0ADBE4}" destId="{5F68E32F-2167-49F0-872C-10F8AACE5C76}" srcOrd="0" destOrd="0" parTransId="{CC9EFEF7-C5E5-4C5A-81C7-ED0B0C499213}" sibTransId="{8E6356A0-CBF2-4C5E-ACCD-E7FBAE753579}"/>
    <dgm:cxn modelId="{58B2DCB7-F7B9-5D49-9577-2E18FB82B92D}" type="presOf" srcId="{0DA36466-F0E4-4C4D-9D70-D81BF791E2BE}" destId="{4F3C27D5-4177-A64B-958E-803F12FCB2A4}" srcOrd="0" destOrd="0" presId="urn:microsoft.com/office/officeart/2005/8/layout/hierarchy1"/>
    <dgm:cxn modelId="{43180C55-02D4-EF4D-80CB-5D0BB223FDA3}" type="presParOf" srcId="{CB924385-D74A-2E4B-855E-A7FBEE13CEDB}" destId="{8BECC0D3-D413-0E47-8EAD-C47DA81E9717}" srcOrd="0" destOrd="0" presId="urn:microsoft.com/office/officeart/2005/8/layout/hierarchy1"/>
    <dgm:cxn modelId="{1E934B8E-D6FA-0B41-8B0E-D28994143B3A}" type="presParOf" srcId="{8BECC0D3-D413-0E47-8EAD-C47DA81E9717}" destId="{7DF9EB79-3815-CF43-88FE-1B5C6156ADC2}" srcOrd="0" destOrd="0" presId="urn:microsoft.com/office/officeart/2005/8/layout/hierarchy1"/>
    <dgm:cxn modelId="{52D462DB-78EF-054A-A628-0C639CB46225}" type="presParOf" srcId="{7DF9EB79-3815-CF43-88FE-1B5C6156ADC2}" destId="{51DFA85C-34CE-7644-B7BD-F1600F453C6D}" srcOrd="0" destOrd="0" presId="urn:microsoft.com/office/officeart/2005/8/layout/hierarchy1"/>
    <dgm:cxn modelId="{E7790DA8-9603-AB4B-A155-A7246CB3DA87}" type="presParOf" srcId="{7DF9EB79-3815-CF43-88FE-1B5C6156ADC2}" destId="{F15B741F-78A5-9F4A-82C5-DC045FDB859B}" srcOrd="1" destOrd="0" presId="urn:microsoft.com/office/officeart/2005/8/layout/hierarchy1"/>
    <dgm:cxn modelId="{5A6AC9E4-727E-734C-A1EC-14EBA923EC4C}" type="presParOf" srcId="{8BECC0D3-D413-0E47-8EAD-C47DA81E9717}" destId="{3507263A-225B-CF48-8639-521784B19459}" srcOrd="1" destOrd="0" presId="urn:microsoft.com/office/officeart/2005/8/layout/hierarchy1"/>
    <dgm:cxn modelId="{BFC1B3CC-2C9B-2E44-B609-C59675003B16}" type="presParOf" srcId="{CB924385-D74A-2E4B-855E-A7FBEE13CEDB}" destId="{9839E685-6AE8-F541-BFD0-B64B35106431}" srcOrd="1" destOrd="0" presId="urn:microsoft.com/office/officeart/2005/8/layout/hierarchy1"/>
    <dgm:cxn modelId="{4F49A3E1-3488-264F-8587-3496D239B54D}" type="presParOf" srcId="{9839E685-6AE8-F541-BFD0-B64B35106431}" destId="{268920C8-D5FD-F242-8D43-6838C98D90D6}" srcOrd="0" destOrd="0" presId="urn:microsoft.com/office/officeart/2005/8/layout/hierarchy1"/>
    <dgm:cxn modelId="{018CED92-6EC2-6944-B98C-72B568F97619}" type="presParOf" srcId="{268920C8-D5FD-F242-8D43-6838C98D90D6}" destId="{175EE60A-715E-6C4E-B9B2-452943C7D60D}" srcOrd="0" destOrd="0" presId="urn:microsoft.com/office/officeart/2005/8/layout/hierarchy1"/>
    <dgm:cxn modelId="{D723424F-3199-5E45-A0EF-B06FA93CF72D}" type="presParOf" srcId="{268920C8-D5FD-F242-8D43-6838C98D90D6}" destId="{4F3C27D5-4177-A64B-958E-803F12FCB2A4}" srcOrd="1" destOrd="0" presId="urn:microsoft.com/office/officeart/2005/8/layout/hierarchy1"/>
    <dgm:cxn modelId="{DBE0C0DB-2A8E-754F-916B-65D1200424A3}" type="presParOf" srcId="{9839E685-6AE8-F541-BFD0-B64B35106431}" destId="{6AE48998-9659-A847-B254-7D651A8FE8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29E502A-5B02-4D44-AFC4-3B9006B17B0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760BB4-0DE2-46E9-97F4-742E5798E5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Improves online shopping experience</a:t>
          </a:r>
        </a:p>
      </dgm:t>
    </dgm:pt>
    <dgm:pt modelId="{057E8046-3C85-469C-95C8-36E918276626}" type="parTrans" cxnId="{5FE8C974-05AB-4BA6-9353-A510CAB1854A}">
      <dgm:prSet/>
      <dgm:spPr/>
      <dgm:t>
        <a:bodyPr/>
        <a:lstStyle/>
        <a:p>
          <a:endParaRPr lang="en-US"/>
        </a:p>
      </dgm:t>
    </dgm:pt>
    <dgm:pt modelId="{D4D51C16-7F32-4FA1-BA9A-B241DACEA31F}" type="sibTrans" cxnId="{5FE8C974-05AB-4BA6-9353-A510CAB185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353ADF-5268-4B9F-B94E-976DB5E1F3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Reduces return rates</a:t>
          </a:r>
        </a:p>
      </dgm:t>
    </dgm:pt>
    <dgm:pt modelId="{899CE12C-5491-4ACF-B4B9-14FE0A5ABCD0}" type="parTrans" cxnId="{F0D0ABA8-8B7B-46E2-B0BC-9B6930406588}">
      <dgm:prSet/>
      <dgm:spPr/>
      <dgm:t>
        <a:bodyPr/>
        <a:lstStyle/>
        <a:p>
          <a:endParaRPr lang="en-US"/>
        </a:p>
      </dgm:t>
    </dgm:pt>
    <dgm:pt modelId="{A7FA8E88-595B-4632-9FC5-B44CDCDAA167}" type="sibTrans" cxnId="{F0D0ABA8-8B7B-46E2-B0BC-9B69304065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6C549C4-718E-45F5-B664-3877089CE6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Real-world application of AI + Web Dev</a:t>
          </a:r>
        </a:p>
      </dgm:t>
    </dgm:pt>
    <dgm:pt modelId="{FA2ACD71-29DE-4127-94A1-62CEF0B3B621}" type="parTrans" cxnId="{49F60637-2887-427D-B981-124E44AE0DBA}">
      <dgm:prSet/>
      <dgm:spPr/>
      <dgm:t>
        <a:bodyPr/>
        <a:lstStyle/>
        <a:p>
          <a:endParaRPr lang="en-US"/>
        </a:p>
      </dgm:t>
    </dgm:pt>
    <dgm:pt modelId="{3E25CD77-3A99-4491-B8D3-D0A37EAFA587}" type="sibTrans" cxnId="{49F60637-2887-427D-B981-124E44AE0D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5F867C-C548-4C03-B01A-1407BFBBD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portfolio project</a:t>
          </a:r>
        </a:p>
      </dgm:t>
    </dgm:pt>
    <dgm:pt modelId="{AD4219D5-8A0E-471E-BB8D-7D12360B7092}" type="parTrans" cxnId="{01095405-B20B-4049-A127-D29CB3866B2C}">
      <dgm:prSet/>
      <dgm:spPr/>
      <dgm:t>
        <a:bodyPr/>
        <a:lstStyle/>
        <a:p>
          <a:endParaRPr lang="en-US"/>
        </a:p>
      </dgm:t>
    </dgm:pt>
    <dgm:pt modelId="{3ECCE127-64DB-4CCD-851E-4B8EC4023F85}" type="sibTrans" cxnId="{01095405-B20B-4049-A127-D29CB3866B2C}">
      <dgm:prSet/>
      <dgm:spPr/>
      <dgm:t>
        <a:bodyPr/>
        <a:lstStyle/>
        <a:p>
          <a:endParaRPr lang="en-US"/>
        </a:p>
      </dgm:t>
    </dgm:pt>
    <dgm:pt modelId="{2CF09531-81C9-455D-A38E-A00721BBAEFE}" type="pres">
      <dgm:prSet presAssocID="{229E502A-5B02-4D44-AFC4-3B9006B17B08}" presName="root" presStyleCnt="0">
        <dgm:presLayoutVars>
          <dgm:dir/>
          <dgm:resizeHandles val="exact"/>
        </dgm:presLayoutVars>
      </dgm:prSet>
      <dgm:spPr/>
    </dgm:pt>
    <dgm:pt modelId="{5D56D9C2-FAE8-4100-9486-E9A392CE5440}" type="pres">
      <dgm:prSet presAssocID="{229E502A-5B02-4D44-AFC4-3B9006B17B08}" presName="container" presStyleCnt="0">
        <dgm:presLayoutVars>
          <dgm:dir/>
          <dgm:resizeHandles val="exact"/>
        </dgm:presLayoutVars>
      </dgm:prSet>
      <dgm:spPr/>
    </dgm:pt>
    <dgm:pt modelId="{66B6D6E4-56CB-4C24-8C82-FEEDD519AA74}" type="pres">
      <dgm:prSet presAssocID="{6D760BB4-0DE2-46E9-97F4-742E5798E533}" presName="compNode" presStyleCnt="0"/>
      <dgm:spPr/>
    </dgm:pt>
    <dgm:pt modelId="{EE00A685-6FAF-414E-8B28-8006D3389939}" type="pres">
      <dgm:prSet presAssocID="{6D760BB4-0DE2-46E9-97F4-742E5798E533}" presName="iconBgRect" presStyleLbl="bgShp" presStyleIdx="0" presStyleCnt="4"/>
      <dgm:spPr/>
    </dgm:pt>
    <dgm:pt modelId="{2645FC8C-696F-469A-AAD0-19D69F7E2BB6}" type="pres">
      <dgm:prSet presAssocID="{6D760BB4-0DE2-46E9-97F4-742E5798E5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87460FB-C69C-401C-97EE-0252C23770AC}" type="pres">
      <dgm:prSet presAssocID="{6D760BB4-0DE2-46E9-97F4-742E5798E533}" presName="spaceRect" presStyleCnt="0"/>
      <dgm:spPr/>
    </dgm:pt>
    <dgm:pt modelId="{3EF9F1BA-B554-4805-90FE-DEE8231F33DC}" type="pres">
      <dgm:prSet presAssocID="{6D760BB4-0DE2-46E9-97F4-742E5798E533}" presName="textRect" presStyleLbl="revTx" presStyleIdx="0" presStyleCnt="4">
        <dgm:presLayoutVars>
          <dgm:chMax val="1"/>
          <dgm:chPref val="1"/>
        </dgm:presLayoutVars>
      </dgm:prSet>
      <dgm:spPr/>
    </dgm:pt>
    <dgm:pt modelId="{F29CC120-5A2C-4CA3-B148-C6F422112A0C}" type="pres">
      <dgm:prSet presAssocID="{D4D51C16-7F32-4FA1-BA9A-B241DACEA31F}" presName="sibTrans" presStyleLbl="sibTrans2D1" presStyleIdx="0" presStyleCnt="0"/>
      <dgm:spPr/>
    </dgm:pt>
    <dgm:pt modelId="{2A00D47A-2B1B-442B-A4C1-CFB09DCAC8D0}" type="pres">
      <dgm:prSet presAssocID="{A6353ADF-5268-4B9F-B94E-976DB5E1F3C4}" presName="compNode" presStyleCnt="0"/>
      <dgm:spPr/>
    </dgm:pt>
    <dgm:pt modelId="{1719A5E6-FB8B-447F-B2B2-6376797F5243}" type="pres">
      <dgm:prSet presAssocID="{A6353ADF-5268-4B9F-B94E-976DB5E1F3C4}" presName="iconBgRect" presStyleLbl="bgShp" presStyleIdx="1" presStyleCnt="4"/>
      <dgm:spPr/>
    </dgm:pt>
    <dgm:pt modelId="{16406B9B-6E23-4F6A-A837-1A17B8EC4056}" type="pres">
      <dgm:prSet presAssocID="{A6353ADF-5268-4B9F-B94E-976DB5E1F3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9C49707-A7E7-4FD4-AD67-D4ECAF3E015D}" type="pres">
      <dgm:prSet presAssocID="{A6353ADF-5268-4B9F-B94E-976DB5E1F3C4}" presName="spaceRect" presStyleCnt="0"/>
      <dgm:spPr/>
    </dgm:pt>
    <dgm:pt modelId="{253094E8-334F-44B9-B24F-009F27B78AC2}" type="pres">
      <dgm:prSet presAssocID="{A6353ADF-5268-4B9F-B94E-976DB5E1F3C4}" presName="textRect" presStyleLbl="revTx" presStyleIdx="1" presStyleCnt="4">
        <dgm:presLayoutVars>
          <dgm:chMax val="1"/>
          <dgm:chPref val="1"/>
        </dgm:presLayoutVars>
      </dgm:prSet>
      <dgm:spPr/>
    </dgm:pt>
    <dgm:pt modelId="{2AFF617D-3A02-4CB2-9BA3-FA1DF044DF2B}" type="pres">
      <dgm:prSet presAssocID="{A7FA8E88-595B-4632-9FC5-B44CDCDAA167}" presName="sibTrans" presStyleLbl="sibTrans2D1" presStyleIdx="0" presStyleCnt="0"/>
      <dgm:spPr/>
    </dgm:pt>
    <dgm:pt modelId="{0431D8E5-6A29-47C8-88AA-44BD8C50ED76}" type="pres">
      <dgm:prSet presAssocID="{76C549C4-718E-45F5-B664-3877089CE6A6}" presName="compNode" presStyleCnt="0"/>
      <dgm:spPr/>
    </dgm:pt>
    <dgm:pt modelId="{868C11E9-1F4A-46F2-9003-698A910E6880}" type="pres">
      <dgm:prSet presAssocID="{76C549C4-718E-45F5-B664-3877089CE6A6}" presName="iconBgRect" presStyleLbl="bgShp" presStyleIdx="2" presStyleCnt="4"/>
      <dgm:spPr/>
    </dgm:pt>
    <dgm:pt modelId="{0246AD5B-E9E0-4994-B393-13C7DF40A2C7}" type="pres">
      <dgm:prSet presAssocID="{76C549C4-718E-45F5-B664-3877089CE6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5F68FC8-03C5-43B8-9E2D-1237D16DED8A}" type="pres">
      <dgm:prSet presAssocID="{76C549C4-718E-45F5-B664-3877089CE6A6}" presName="spaceRect" presStyleCnt="0"/>
      <dgm:spPr/>
    </dgm:pt>
    <dgm:pt modelId="{127CF7B4-1F73-4B58-A39D-29DCA281C7C7}" type="pres">
      <dgm:prSet presAssocID="{76C549C4-718E-45F5-B664-3877089CE6A6}" presName="textRect" presStyleLbl="revTx" presStyleIdx="2" presStyleCnt="4">
        <dgm:presLayoutVars>
          <dgm:chMax val="1"/>
          <dgm:chPref val="1"/>
        </dgm:presLayoutVars>
      </dgm:prSet>
      <dgm:spPr/>
    </dgm:pt>
    <dgm:pt modelId="{DCFB9BE6-51BC-438C-9F1B-DCBE42623079}" type="pres">
      <dgm:prSet presAssocID="{3E25CD77-3A99-4491-B8D3-D0A37EAFA587}" presName="sibTrans" presStyleLbl="sibTrans2D1" presStyleIdx="0" presStyleCnt="0"/>
      <dgm:spPr/>
    </dgm:pt>
    <dgm:pt modelId="{B084DC0C-D351-4D5F-ADD6-7C46EA884DC3}" type="pres">
      <dgm:prSet presAssocID="{BA5F867C-C548-4C03-B01A-1407BFBBDA4F}" presName="compNode" presStyleCnt="0"/>
      <dgm:spPr/>
    </dgm:pt>
    <dgm:pt modelId="{4BBB4994-D91E-4224-B86A-D9C8CE09B1A0}" type="pres">
      <dgm:prSet presAssocID="{BA5F867C-C548-4C03-B01A-1407BFBBDA4F}" presName="iconBgRect" presStyleLbl="bgShp" presStyleIdx="3" presStyleCnt="4"/>
      <dgm:spPr/>
    </dgm:pt>
    <dgm:pt modelId="{DC39EB5B-8A2F-4D7D-B1D7-2F0E2F33EF62}" type="pres">
      <dgm:prSet presAssocID="{BA5F867C-C548-4C03-B01A-1407BFBBDA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C3DFB58-1B93-4A76-84BC-E5FC9EEDEF10}" type="pres">
      <dgm:prSet presAssocID="{BA5F867C-C548-4C03-B01A-1407BFBBDA4F}" presName="spaceRect" presStyleCnt="0"/>
      <dgm:spPr/>
    </dgm:pt>
    <dgm:pt modelId="{1F696B9A-DE32-4A18-987C-3B6153EC95BC}" type="pres">
      <dgm:prSet presAssocID="{BA5F867C-C548-4C03-B01A-1407BFBBDA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1095405-B20B-4049-A127-D29CB3866B2C}" srcId="{229E502A-5B02-4D44-AFC4-3B9006B17B08}" destId="{BA5F867C-C548-4C03-B01A-1407BFBBDA4F}" srcOrd="3" destOrd="0" parTransId="{AD4219D5-8A0E-471E-BB8D-7D12360B7092}" sibTransId="{3ECCE127-64DB-4CCD-851E-4B8EC4023F85}"/>
    <dgm:cxn modelId="{B85D5216-EC38-4599-AFC2-60C65E996A75}" type="presOf" srcId="{D4D51C16-7F32-4FA1-BA9A-B241DACEA31F}" destId="{F29CC120-5A2C-4CA3-B148-C6F422112A0C}" srcOrd="0" destOrd="0" presId="urn:microsoft.com/office/officeart/2018/2/layout/IconCircleList"/>
    <dgm:cxn modelId="{49F60637-2887-427D-B981-124E44AE0DBA}" srcId="{229E502A-5B02-4D44-AFC4-3B9006B17B08}" destId="{76C549C4-718E-45F5-B664-3877089CE6A6}" srcOrd="2" destOrd="0" parTransId="{FA2ACD71-29DE-4127-94A1-62CEF0B3B621}" sibTransId="{3E25CD77-3A99-4491-B8D3-D0A37EAFA587}"/>
    <dgm:cxn modelId="{2F4F7B49-ECEB-45EA-A93E-D9D4905FC739}" type="presOf" srcId="{3E25CD77-3A99-4491-B8D3-D0A37EAFA587}" destId="{DCFB9BE6-51BC-438C-9F1B-DCBE42623079}" srcOrd="0" destOrd="0" presId="urn:microsoft.com/office/officeart/2018/2/layout/IconCircleList"/>
    <dgm:cxn modelId="{D8639D52-1BB1-4604-B85A-128312506C08}" type="presOf" srcId="{229E502A-5B02-4D44-AFC4-3B9006B17B08}" destId="{2CF09531-81C9-455D-A38E-A00721BBAEFE}" srcOrd="0" destOrd="0" presId="urn:microsoft.com/office/officeart/2018/2/layout/IconCircleList"/>
    <dgm:cxn modelId="{C696AB54-F27C-4507-8C75-C194EA780565}" type="presOf" srcId="{76C549C4-718E-45F5-B664-3877089CE6A6}" destId="{127CF7B4-1F73-4B58-A39D-29DCA281C7C7}" srcOrd="0" destOrd="0" presId="urn:microsoft.com/office/officeart/2018/2/layout/IconCircleList"/>
    <dgm:cxn modelId="{5FE8C974-05AB-4BA6-9353-A510CAB1854A}" srcId="{229E502A-5B02-4D44-AFC4-3B9006B17B08}" destId="{6D760BB4-0DE2-46E9-97F4-742E5798E533}" srcOrd="0" destOrd="0" parTransId="{057E8046-3C85-469C-95C8-36E918276626}" sibTransId="{D4D51C16-7F32-4FA1-BA9A-B241DACEA31F}"/>
    <dgm:cxn modelId="{EEAA2F82-316E-40DA-8827-EAE3FD17BBF8}" type="presOf" srcId="{A6353ADF-5268-4B9F-B94E-976DB5E1F3C4}" destId="{253094E8-334F-44B9-B24F-009F27B78AC2}" srcOrd="0" destOrd="0" presId="urn:microsoft.com/office/officeart/2018/2/layout/IconCircleList"/>
    <dgm:cxn modelId="{C63AA684-6B14-44FD-8546-0CFAA699E516}" type="presOf" srcId="{6D760BB4-0DE2-46E9-97F4-742E5798E533}" destId="{3EF9F1BA-B554-4805-90FE-DEE8231F33DC}" srcOrd="0" destOrd="0" presId="urn:microsoft.com/office/officeart/2018/2/layout/IconCircleList"/>
    <dgm:cxn modelId="{F0D0ABA8-8B7B-46E2-B0BC-9B6930406588}" srcId="{229E502A-5B02-4D44-AFC4-3B9006B17B08}" destId="{A6353ADF-5268-4B9F-B94E-976DB5E1F3C4}" srcOrd="1" destOrd="0" parTransId="{899CE12C-5491-4ACF-B4B9-14FE0A5ABCD0}" sibTransId="{A7FA8E88-595B-4632-9FC5-B44CDCDAA167}"/>
    <dgm:cxn modelId="{50D93BB2-2444-4EFE-9647-5DBCE13073D2}" type="presOf" srcId="{A7FA8E88-595B-4632-9FC5-B44CDCDAA167}" destId="{2AFF617D-3A02-4CB2-9BA3-FA1DF044DF2B}" srcOrd="0" destOrd="0" presId="urn:microsoft.com/office/officeart/2018/2/layout/IconCircleList"/>
    <dgm:cxn modelId="{3139DAEF-3CD9-4BED-BF9D-879B322BD1E2}" type="presOf" srcId="{BA5F867C-C548-4C03-B01A-1407BFBBDA4F}" destId="{1F696B9A-DE32-4A18-987C-3B6153EC95BC}" srcOrd="0" destOrd="0" presId="urn:microsoft.com/office/officeart/2018/2/layout/IconCircleList"/>
    <dgm:cxn modelId="{46D29717-BE4C-4DB8-BF37-C3545F5336E4}" type="presParOf" srcId="{2CF09531-81C9-455D-A38E-A00721BBAEFE}" destId="{5D56D9C2-FAE8-4100-9486-E9A392CE5440}" srcOrd="0" destOrd="0" presId="urn:microsoft.com/office/officeart/2018/2/layout/IconCircleList"/>
    <dgm:cxn modelId="{7723AB2D-F803-411E-98BC-21F8AE7DE0AB}" type="presParOf" srcId="{5D56D9C2-FAE8-4100-9486-E9A392CE5440}" destId="{66B6D6E4-56CB-4C24-8C82-FEEDD519AA74}" srcOrd="0" destOrd="0" presId="urn:microsoft.com/office/officeart/2018/2/layout/IconCircleList"/>
    <dgm:cxn modelId="{3FE291C5-C308-444B-B38A-0E9EB61AFBB9}" type="presParOf" srcId="{66B6D6E4-56CB-4C24-8C82-FEEDD519AA74}" destId="{EE00A685-6FAF-414E-8B28-8006D3389939}" srcOrd="0" destOrd="0" presId="urn:microsoft.com/office/officeart/2018/2/layout/IconCircleList"/>
    <dgm:cxn modelId="{D833F6F3-5535-42F4-AC84-14D81985BE87}" type="presParOf" srcId="{66B6D6E4-56CB-4C24-8C82-FEEDD519AA74}" destId="{2645FC8C-696F-469A-AAD0-19D69F7E2BB6}" srcOrd="1" destOrd="0" presId="urn:microsoft.com/office/officeart/2018/2/layout/IconCircleList"/>
    <dgm:cxn modelId="{D466ABF5-A890-4079-9501-F57B0EBD1591}" type="presParOf" srcId="{66B6D6E4-56CB-4C24-8C82-FEEDD519AA74}" destId="{987460FB-C69C-401C-97EE-0252C23770AC}" srcOrd="2" destOrd="0" presId="urn:microsoft.com/office/officeart/2018/2/layout/IconCircleList"/>
    <dgm:cxn modelId="{0417077E-6285-4744-83FE-26D6BE780FB3}" type="presParOf" srcId="{66B6D6E4-56CB-4C24-8C82-FEEDD519AA74}" destId="{3EF9F1BA-B554-4805-90FE-DEE8231F33DC}" srcOrd="3" destOrd="0" presId="urn:microsoft.com/office/officeart/2018/2/layout/IconCircleList"/>
    <dgm:cxn modelId="{157AF6D1-E96F-4D56-974F-7730FB2F351C}" type="presParOf" srcId="{5D56D9C2-FAE8-4100-9486-E9A392CE5440}" destId="{F29CC120-5A2C-4CA3-B148-C6F422112A0C}" srcOrd="1" destOrd="0" presId="urn:microsoft.com/office/officeart/2018/2/layout/IconCircleList"/>
    <dgm:cxn modelId="{DBA50875-5B46-46CB-BDE3-130EBD6B859B}" type="presParOf" srcId="{5D56D9C2-FAE8-4100-9486-E9A392CE5440}" destId="{2A00D47A-2B1B-442B-A4C1-CFB09DCAC8D0}" srcOrd="2" destOrd="0" presId="urn:microsoft.com/office/officeart/2018/2/layout/IconCircleList"/>
    <dgm:cxn modelId="{D66B48F3-FEE1-48B7-9377-C2BF7F1A7934}" type="presParOf" srcId="{2A00D47A-2B1B-442B-A4C1-CFB09DCAC8D0}" destId="{1719A5E6-FB8B-447F-B2B2-6376797F5243}" srcOrd="0" destOrd="0" presId="urn:microsoft.com/office/officeart/2018/2/layout/IconCircleList"/>
    <dgm:cxn modelId="{4D092DB8-9B38-4D91-B9D4-B9996B006324}" type="presParOf" srcId="{2A00D47A-2B1B-442B-A4C1-CFB09DCAC8D0}" destId="{16406B9B-6E23-4F6A-A837-1A17B8EC4056}" srcOrd="1" destOrd="0" presId="urn:microsoft.com/office/officeart/2018/2/layout/IconCircleList"/>
    <dgm:cxn modelId="{1DC41961-2C6A-4B85-A37F-3D6E1074EEF6}" type="presParOf" srcId="{2A00D47A-2B1B-442B-A4C1-CFB09DCAC8D0}" destId="{09C49707-A7E7-4FD4-AD67-D4ECAF3E015D}" srcOrd="2" destOrd="0" presId="urn:microsoft.com/office/officeart/2018/2/layout/IconCircleList"/>
    <dgm:cxn modelId="{F1CC2AB0-B823-4459-9C11-8344DB888097}" type="presParOf" srcId="{2A00D47A-2B1B-442B-A4C1-CFB09DCAC8D0}" destId="{253094E8-334F-44B9-B24F-009F27B78AC2}" srcOrd="3" destOrd="0" presId="urn:microsoft.com/office/officeart/2018/2/layout/IconCircleList"/>
    <dgm:cxn modelId="{5559EFFF-33B7-4228-B69D-5138CAC4AD1C}" type="presParOf" srcId="{5D56D9C2-FAE8-4100-9486-E9A392CE5440}" destId="{2AFF617D-3A02-4CB2-9BA3-FA1DF044DF2B}" srcOrd="3" destOrd="0" presId="urn:microsoft.com/office/officeart/2018/2/layout/IconCircleList"/>
    <dgm:cxn modelId="{62E26D25-377D-4D9F-AD6A-4D89ABA19349}" type="presParOf" srcId="{5D56D9C2-FAE8-4100-9486-E9A392CE5440}" destId="{0431D8E5-6A29-47C8-88AA-44BD8C50ED76}" srcOrd="4" destOrd="0" presId="urn:microsoft.com/office/officeart/2018/2/layout/IconCircleList"/>
    <dgm:cxn modelId="{AB0DC754-AC67-4D98-909E-6760C3EB249C}" type="presParOf" srcId="{0431D8E5-6A29-47C8-88AA-44BD8C50ED76}" destId="{868C11E9-1F4A-46F2-9003-698A910E6880}" srcOrd="0" destOrd="0" presId="urn:microsoft.com/office/officeart/2018/2/layout/IconCircleList"/>
    <dgm:cxn modelId="{3F6F7E4B-CA1B-463D-BBAA-312BE0C4E3E2}" type="presParOf" srcId="{0431D8E5-6A29-47C8-88AA-44BD8C50ED76}" destId="{0246AD5B-E9E0-4994-B393-13C7DF40A2C7}" srcOrd="1" destOrd="0" presId="urn:microsoft.com/office/officeart/2018/2/layout/IconCircleList"/>
    <dgm:cxn modelId="{C920982B-A563-4BAF-978A-209E0F416254}" type="presParOf" srcId="{0431D8E5-6A29-47C8-88AA-44BD8C50ED76}" destId="{45F68FC8-03C5-43B8-9E2D-1237D16DED8A}" srcOrd="2" destOrd="0" presId="urn:microsoft.com/office/officeart/2018/2/layout/IconCircleList"/>
    <dgm:cxn modelId="{5FDC2EEF-2026-4612-8054-0B7DEAACD1CB}" type="presParOf" srcId="{0431D8E5-6A29-47C8-88AA-44BD8C50ED76}" destId="{127CF7B4-1F73-4B58-A39D-29DCA281C7C7}" srcOrd="3" destOrd="0" presId="urn:microsoft.com/office/officeart/2018/2/layout/IconCircleList"/>
    <dgm:cxn modelId="{8AA7C314-DE80-4025-AAAB-A2B318E309D5}" type="presParOf" srcId="{5D56D9C2-FAE8-4100-9486-E9A392CE5440}" destId="{DCFB9BE6-51BC-438C-9F1B-DCBE42623079}" srcOrd="5" destOrd="0" presId="urn:microsoft.com/office/officeart/2018/2/layout/IconCircleList"/>
    <dgm:cxn modelId="{A7053C90-5826-4F23-A862-B407744649E8}" type="presParOf" srcId="{5D56D9C2-FAE8-4100-9486-E9A392CE5440}" destId="{B084DC0C-D351-4D5F-ADD6-7C46EA884DC3}" srcOrd="6" destOrd="0" presId="urn:microsoft.com/office/officeart/2018/2/layout/IconCircleList"/>
    <dgm:cxn modelId="{ECCD9F53-7CEA-4D33-A588-8EFD07305EFD}" type="presParOf" srcId="{B084DC0C-D351-4D5F-ADD6-7C46EA884DC3}" destId="{4BBB4994-D91E-4224-B86A-D9C8CE09B1A0}" srcOrd="0" destOrd="0" presId="urn:microsoft.com/office/officeart/2018/2/layout/IconCircleList"/>
    <dgm:cxn modelId="{A681213F-4B78-441E-B97B-9C62CDD5C043}" type="presParOf" srcId="{B084DC0C-D351-4D5F-ADD6-7C46EA884DC3}" destId="{DC39EB5B-8A2F-4D7D-B1D7-2F0E2F33EF62}" srcOrd="1" destOrd="0" presId="urn:microsoft.com/office/officeart/2018/2/layout/IconCircleList"/>
    <dgm:cxn modelId="{F24DCD71-3E2F-48A0-B716-1535048FCC2B}" type="presParOf" srcId="{B084DC0C-D351-4D5F-ADD6-7C46EA884DC3}" destId="{6C3DFB58-1B93-4A76-84BC-E5FC9EEDEF10}" srcOrd="2" destOrd="0" presId="urn:microsoft.com/office/officeart/2018/2/layout/IconCircleList"/>
    <dgm:cxn modelId="{F7A21A96-D869-4011-AAA9-3AF15FE93845}" type="presParOf" srcId="{B084DC0C-D351-4D5F-ADD6-7C46EA884DC3}" destId="{1F696B9A-DE32-4A18-987C-3B6153EC95B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F555B-1CB3-4BDF-BD4F-B21B4B023E0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BC3E0-D5BA-4B75-B031-24A13A45C9EA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C3081-B046-4928-9A8C-D903D6102232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Problem: Online eyewear shopping lacks physical try-on experience</a:t>
          </a:r>
        </a:p>
      </dsp:txBody>
      <dsp:txXfrm>
        <a:off x="46529" y="2703902"/>
        <a:ext cx="2418750" cy="720000"/>
      </dsp:txXfrm>
    </dsp:sp>
    <dsp:sp modelId="{1A6C989C-9F34-4A89-ADA7-983184028931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83280-D7BA-4BE3-9AD6-EBD2B583EF1B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A0A06-AA8C-423F-9FE0-5836DB8C8759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Goal: Build a system to virtually try on glasses using uploaded photos</a:t>
          </a:r>
        </a:p>
      </dsp:txBody>
      <dsp:txXfrm>
        <a:off x="2888560" y="2703902"/>
        <a:ext cx="2418750" cy="720000"/>
      </dsp:txXfrm>
    </dsp:sp>
    <dsp:sp modelId="{8A1E1844-4D80-4D63-9956-24F2EF6A45E5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0E4E8-0AE7-4D7C-88EC-143F0A84572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B840A-C52A-4055-80A9-3CF95BB3BDB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Technologies: Python, Flask, OpenCV, MediaPipe, HTML/CSS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5236B-F664-41A7-9CF2-D616034A18E2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77B12-815F-456F-B91B-E0B92E73E933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B665D0-F486-43D8-958E-5CDCDC21AB8B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Detect face landmarks using MediaPipe</a:t>
          </a:r>
        </a:p>
      </dsp:txBody>
      <dsp:txXfrm>
        <a:off x="1428292" y="2439"/>
        <a:ext cx="3297908" cy="1236616"/>
      </dsp:txXfrm>
    </dsp:sp>
    <dsp:sp modelId="{1179C840-E4D9-484D-9ABE-CB3A83E5AA09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40926-4E24-46E4-BB56-39790DBC4919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A90EC-6FAF-4A9F-BC38-02D299100EE2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Overlay virtual glasses on detected face</a:t>
          </a:r>
        </a:p>
      </dsp:txBody>
      <dsp:txXfrm>
        <a:off x="1428292" y="1548210"/>
        <a:ext cx="3297908" cy="1236616"/>
      </dsp:txXfrm>
    </dsp:sp>
    <dsp:sp modelId="{0FBD1D9B-FC16-4AE4-B51A-D0D3A16A8BD2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87C69-F614-47BE-9971-F3DE978B739D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E4BDC1-E7D4-4DBA-9496-A64CC37EA9D9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Generate try-on images with different styles</a:t>
          </a:r>
        </a:p>
      </dsp:txBody>
      <dsp:txXfrm>
        <a:off x="1428292" y="3093981"/>
        <a:ext cx="3297908" cy="1236616"/>
      </dsp:txXfrm>
    </dsp:sp>
    <dsp:sp modelId="{BFDBD380-A303-4F29-A562-6D4F39F79D38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2F076-8218-41F1-BF90-2FCC97F33DD9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780A5-42DB-46EF-A5E9-1F673030566C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Display results in web interface</a:t>
          </a:r>
        </a:p>
      </dsp:txBody>
      <dsp:txXfrm>
        <a:off x="1428292" y="4639752"/>
        <a:ext cx="32979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45AE5-11E4-F34C-931D-F562B8B36B13}">
      <dsp:nvSpPr>
        <dsp:cNvPr id="0" name=""/>
        <dsp:cNvSpPr/>
      </dsp:nvSpPr>
      <dsp:spPr>
        <a:xfrm>
          <a:off x="588" y="249388"/>
          <a:ext cx="2293333" cy="1375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Backend: Flask (Python)</a:t>
          </a:r>
        </a:p>
      </dsp:txBody>
      <dsp:txXfrm>
        <a:off x="588" y="249388"/>
        <a:ext cx="2293333" cy="1375999"/>
      </dsp:txXfrm>
    </dsp:sp>
    <dsp:sp modelId="{D44EC348-046D-564A-9B62-90160C3EEBE6}">
      <dsp:nvSpPr>
        <dsp:cNvPr id="0" name=""/>
        <dsp:cNvSpPr/>
      </dsp:nvSpPr>
      <dsp:spPr>
        <a:xfrm>
          <a:off x="2523254" y="249388"/>
          <a:ext cx="2293333" cy="1375999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Face Detection: MediaPipe FaceMesh</a:t>
          </a:r>
        </a:p>
      </dsp:txBody>
      <dsp:txXfrm>
        <a:off x="2523254" y="249388"/>
        <a:ext cx="2293333" cy="1375999"/>
      </dsp:txXfrm>
    </dsp:sp>
    <dsp:sp modelId="{3B167CFE-60DD-A943-84D2-6747259BC872}">
      <dsp:nvSpPr>
        <dsp:cNvPr id="0" name=""/>
        <dsp:cNvSpPr/>
      </dsp:nvSpPr>
      <dsp:spPr>
        <a:xfrm>
          <a:off x="588" y="1854722"/>
          <a:ext cx="2293333" cy="137599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Image Processing: OpenCV</a:t>
          </a:r>
        </a:p>
      </dsp:txBody>
      <dsp:txXfrm>
        <a:off x="588" y="1854722"/>
        <a:ext cx="2293333" cy="1375999"/>
      </dsp:txXfrm>
    </dsp:sp>
    <dsp:sp modelId="{C8C25250-9426-0840-85E2-A268390E0E52}">
      <dsp:nvSpPr>
        <dsp:cNvPr id="0" name=""/>
        <dsp:cNvSpPr/>
      </dsp:nvSpPr>
      <dsp:spPr>
        <a:xfrm>
          <a:off x="2523254" y="1854722"/>
          <a:ext cx="2293333" cy="1375999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Frontend: HTML, CSS, JS</a:t>
          </a:r>
        </a:p>
      </dsp:txBody>
      <dsp:txXfrm>
        <a:off x="2523254" y="1854722"/>
        <a:ext cx="2293333" cy="1375999"/>
      </dsp:txXfrm>
    </dsp:sp>
    <dsp:sp modelId="{66884FF4-E4DE-364F-8C1D-9267C3576253}">
      <dsp:nvSpPr>
        <dsp:cNvPr id="0" name=""/>
        <dsp:cNvSpPr/>
      </dsp:nvSpPr>
      <dsp:spPr>
        <a:xfrm>
          <a:off x="1261921" y="3460055"/>
          <a:ext cx="2293333" cy="137599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Deployment: Localhost (extendable to cloud)</a:t>
          </a:r>
        </a:p>
      </dsp:txBody>
      <dsp:txXfrm>
        <a:off x="1261921" y="3460055"/>
        <a:ext cx="2293333" cy="13759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B32A4-73E9-C840-BCF4-AE6D487B5746}">
      <dsp:nvSpPr>
        <dsp:cNvPr id="0" name=""/>
        <dsp:cNvSpPr/>
      </dsp:nvSpPr>
      <dsp:spPr>
        <a:xfrm>
          <a:off x="0" y="34140"/>
          <a:ext cx="4204051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 User uploads/captures photo</a:t>
          </a:r>
        </a:p>
      </dsp:txBody>
      <dsp:txXfrm>
        <a:off x="50489" y="84629"/>
        <a:ext cx="4103073" cy="933302"/>
      </dsp:txXfrm>
    </dsp:sp>
    <dsp:sp modelId="{08A8DDDD-8557-B847-9314-5151D02BFE0E}">
      <dsp:nvSpPr>
        <dsp:cNvPr id="0" name=""/>
        <dsp:cNvSpPr/>
      </dsp:nvSpPr>
      <dsp:spPr>
        <a:xfrm>
          <a:off x="0" y="1143300"/>
          <a:ext cx="4204051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 Flask receives image</a:t>
          </a:r>
        </a:p>
      </dsp:txBody>
      <dsp:txXfrm>
        <a:off x="50489" y="1193789"/>
        <a:ext cx="4103073" cy="933302"/>
      </dsp:txXfrm>
    </dsp:sp>
    <dsp:sp modelId="{B8FED50F-10BD-1B4E-9F97-764D625620EA}">
      <dsp:nvSpPr>
        <dsp:cNvPr id="0" name=""/>
        <dsp:cNvSpPr/>
      </dsp:nvSpPr>
      <dsp:spPr>
        <a:xfrm>
          <a:off x="0" y="2252460"/>
          <a:ext cx="4204051" cy="10342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 MediaPipe detects face landmarks</a:t>
          </a:r>
        </a:p>
      </dsp:txBody>
      <dsp:txXfrm>
        <a:off x="50489" y="2302949"/>
        <a:ext cx="4103073" cy="933302"/>
      </dsp:txXfrm>
    </dsp:sp>
    <dsp:sp modelId="{C34A2585-BB3A-AE4A-B979-2A15B2C1A7A1}">
      <dsp:nvSpPr>
        <dsp:cNvPr id="0" name=""/>
        <dsp:cNvSpPr/>
      </dsp:nvSpPr>
      <dsp:spPr>
        <a:xfrm>
          <a:off x="0" y="3361620"/>
          <a:ext cx="4204051" cy="10342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4. OpenCV overlays glasses</a:t>
          </a:r>
        </a:p>
      </dsp:txBody>
      <dsp:txXfrm>
        <a:off x="50489" y="3412109"/>
        <a:ext cx="4103073" cy="933302"/>
      </dsp:txXfrm>
    </dsp:sp>
    <dsp:sp modelId="{C2676A2C-1D05-3343-9E6D-42A16CE829AB}">
      <dsp:nvSpPr>
        <dsp:cNvPr id="0" name=""/>
        <dsp:cNvSpPr/>
      </dsp:nvSpPr>
      <dsp:spPr>
        <a:xfrm>
          <a:off x="0" y="4470780"/>
          <a:ext cx="4204051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5. Images saved and shown on web</a:t>
          </a:r>
        </a:p>
      </dsp:txBody>
      <dsp:txXfrm>
        <a:off x="50489" y="4521269"/>
        <a:ext cx="4103073" cy="933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964A00-76F3-2D45-8684-D73520A0030D}">
      <dsp:nvSpPr>
        <dsp:cNvPr id="0" name=""/>
        <dsp:cNvSpPr/>
      </dsp:nvSpPr>
      <dsp:spPr>
        <a:xfrm>
          <a:off x="0" y="255244"/>
          <a:ext cx="4726201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app.py – Flask backend logic</a:t>
          </a:r>
        </a:p>
      </dsp:txBody>
      <dsp:txXfrm>
        <a:off x="62141" y="317385"/>
        <a:ext cx="4601919" cy="1148678"/>
      </dsp:txXfrm>
    </dsp:sp>
    <dsp:sp modelId="{4885940B-B7EF-8D46-ABC6-4DF9885D5261}">
      <dsp:nvSpPr>
        <dsp:cNvPr id="0" name=""/>
        <dsp:cNvSpPr/>
      </dsp:nvSpPr>
      <dsp:spPr>
        <a:xfrm>
          <a:off x="0" y="1620364"/>
          <a:ext cx="4726201" cy="127296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model.py – Face detection and glasses overlay</a:t>
          </a:r>
        </a:p>
      </dsp:txBody>
      <dsp:txXfrm>
        <a:off x="62141" y="1682505"/>
        <a:ext cx="4601919" cy="1148678"/>
      </dsp:txXfrm>
    </dsp:sp>
    <dsp:sp modelId="{B2E624AC-92A0-8E4B-9BCD-C5222F6DD513}">
      <dsp:nvSpPr>
        <dsp:cNvPr id="0" name=""/>
        <dsp:cNvSpPr/>
      </dsp:nvSpPr>
      <dsp:spPr>
        <a:xfrm>
          <a:off x="0" y="2985484"/>
          <a:ext cx="4726201" cy="127296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templates/ – HTML pages</a:t>
          </a:r>
        </a:p>
      </dsp:txBody>
      <dsp:txXfrm>
        <a:off x="62141" y="3047625"/>
        <a:ext cx="4601919" cy="1148678"/>
      </dsp:txXfrm>
    </dsp:sp>
    <dsp:sp modelId="{DDC328E9-0865-1446-B7B1-7F8B5A14D29F}">
      <dsp:nvSpPr>
        <dsp:cNvPr id="0" name=""/>
        <dsp:cNvSpPr/>
      </dsp:nvSpPr>
      <dsp:spPr>
        <a:xfrm>
          <a:off x="0" y="4350604"/>
          <a:ext cx="4726201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static/ – CSS, JS, images, and frame PNGs</a:t>
          </a:r>
        </a:p>
      </dsp:txBody>
      <dsp:txXfrm>
        <a:off x="62141" y="4412745"/>
        <a:ext cx="4601919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4DB15-C61E-4F0E-B2C6-D03EB557210A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9BBFC-67DC-4840-AAE4-3A5F48957F2C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1E4390-E66C-4A0E-BA46-00773F32E302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MediaPipe FaceMesh detects 468 landmarks</a:t>
          </a:r>
        </a:p>
      </dsp:txBody>
      <dsp:txXfrm>
        <a:off x="1428292" y="2439"/>
        <a:ext cx="3297908" cy="1236616"/>
      </dsp:txXfrm>
    </dsp:sp>
    <dsp:sp modelId="{987DE9F0-D606-4749-A9B3-E01819C2F722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31385-8CAC-4CC0-9DBC-855ED5D57914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1FCD4C-AFD3-4184-93BB-A58BAC7E6259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landmarks:</a:t>
          </a:r>
        </a:p>
      </dsp:txBody>
      <dsp:txXfrm>
        <a:off x="1428292" y="1548210"/>
        <a:ext cx="3297908" cy="1236616"/>
      </dsp:txXfrm>
    </dsp:sp>
    <dsp:sp modelId="{092D86FC-591D-46EA-B63B-1ED05B88B71D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5F57B-5699-403D-86B6-9B5505BF024A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276BD-7D6D-44EB-A5E6-C9C4C3E6D8BD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Left Eye Edge (234), Right Eye Edge (454)</a:t>
          </a:r>
        </a:p>
      </dsp:txBody>
      <dsp:txXfrm>
        <a:off x="1428292" y="3093981"/>
        <a:ext cx="3297908" cy="1236616"/>
      </dsp:txXfrm>
    </dsp:sp>
    <dsp:sp modelId="{6BF41AE7-EF90-41EE-A73E-4A91B9C84AB6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BE9710-3291-43EA-B266-F49250B68B77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BB03F2-A628-4576-A09A-E618EC95EB9A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Nose Bridge (168)</a:t>
          </a:r>
        </a:p>
      </dsp:txBody>
      <dsp:txXfrm>
        <a:off x="1428292" y="4639752"/>
        <a:ext cx="3297908" cy="12366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6D49F-376D-4DEB-BCA9-5FF5F9C65E70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E89D62-5295-4CF8-A1A1-35C33F2175F5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46A7D-7872-4973-9E8D-1524F6066D32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Transparent PNG glasses loaded</a:t>
          </a:r>
        </a:p>
      </dsp:txBody>
      <dsp:txXfrm>
        <a:off x="1493203" y="552"/>
        <a:ext cx="6736396" cy="1292816"/>
      </dsp:txXfrm>
    </dsp:sp>
    <dsp:sp modelId="{99A70198-1911-48A3-9D5D-DC8028CD9BB4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37437-2B56-4370-BC8A-5801EF2D0EF0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1BA16-06FE-4A02-B2DB-3AE828C6AA97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Overlay positioned using landmark coordinates</a:t>
          </a:r>
        </a:p>
      </dsp:txBody>
      <dsp:txXfrm>
        <a:off x="1493203" y="1616573"/>
        <a:ext cx="6736396" cy="1292816"/>
      </dsp:txXfrm>
    </dsp:sp>
    <dsp:sp modelId="{A6EADEE7-C442-47CC-B1F6-EFD36BF54B15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C5B20-9EFB-490A-A44B-23B9F566F617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2F4348-D299-4D3B-89E7-66AF8D6758D8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Resizing and alpha blending for natural look</a:t>
          </a:r>
        </a:p>
      </dsp:txBody>
      <dsp:txXfrm>
        <a:off x="1493203" y="3232593"/>
        <a:ext cx="6736396" cy="12928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FA85C-34CE-7644-B7BD-F1600F453C6D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B741F-78A5-9F4A-82C5-DC045FDB859B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Output: Multiple images with different virtual glasses</a:t>
          </a:r>
        </a:p>
      </dsp:txBody>
      <dsp:txXfrm>
        <a:off x="433546" y="784100"/>
        <a:ext cx="3211056" cy="1993740"/>
      </dsp:txXfrm>
    </dsp:sp>
    <dsp:sp modelId="{175EE60A-715E-6C4E-B9B2-452943C7D60D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C27D5-4177-A64B-958E-803F12FCB2A4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Images displayed on web for user preview</a:t>
          </a:r>
        </a:p>
      </dsp:txBody>
      <dsp:txXfrm>
        <a:off x="4509795" y="784100"/>
        <a:ext cx="3211056" cy="19937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00A685-6FAF-414E-8B28-8006D3389939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45FC8C-696F-469A-AAD0-19D69F7E2BB6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9F1BA-B554-4805-90FE-DEE8231F33DC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Improves online shopping experience</a:t>
          </a:r>
        </a:p>
      </dsp:txBody>
      <dsp:txXfrm>
        <a:off x="1340173" y="795493"/>
        <a:ext cx="2552269" cy="1082781"/>
      </dsp:txXfrm>
    </dsp:sp>
    <dsp:sp modelId="{1719A5E6-FB8B-447F-B2B2-6376797F5243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406B9B-6E23-4F6A-A837-1A17B8EC4056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094E8-334F-44B9-B24F-009F27B78AC2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Reduces return rates</a:t>
          </a:r>
        </a:p>
      </dsp:txBody>
      <dsp:txXfrm>
        <a:off x="5651962" y="795493"/>
        <a:ext cx="2552269" cy="1082781"/>
      </dsp:txXfrm>
    </dsp:sp>
    <dsp:sp modelId="{868C11E9-1F4A-46F2-9003-698A910E6880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46AD5B-E9E0-4994-B393-13C7DF40A2C7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CF7B4-1F73-4B58-A39D-29DCA281C7C7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Real-world application of AI + Web Dev</a:t>
          </a:r>
        </a:p>
      </dsp:txBody>
      <dsp:txXfrm>
        <a:off x="1340173" y="2647688"/>
        <a:ext cx="2552269" cy="1082781"/>
      </dsp:txXfrm>
    </dsp:sp>
    <dsp:sp modelId="{4BBB4994-D91E-4224-B86A-D9C8CE09B1A0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9EB5B-8A2F-4D7D-B1D7-2F0E2F33EF62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96B9A-DE32-4A18-987C-3B6153EC95BC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Strong portfolio project</a:t>
          </a:r>
        </a:p>
      </dsp:txBody>
      <dsp:txXfrm>
        <a:off x="5651962" y="2647688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77107" y="220196"/>
            <a:ext cx="7066893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7350" y="2099696"/>
            <a:ext cx="1456680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836384" y="1866059"/>
            <a:ext cx="2987899" cy="2240924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8950" y="1939159"/>
            <a:ext cx="5733470" cy="2751086"/>
          </a:xfrm>
        </p:spPr>
        <p:txBody>
          <a:bodyPr>
            <a:normAutofit/>
          </a:bodyPr>
          <a:lstStyle/>
          <a:p>
            <a:pPr algn="r"/>
            <a:r>
              <a:t>Virtual Eyeglasses Try-On System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8950" y="4782320"/>
            <a:ext cx="5733470" cy="1329443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500" dirty="0" err="1"/>
              <a:t>Presentors</a:t>
            </a:r>
            <a:r>
              <a:rPr lang="en-US" sz="2500" dirty="0"/>
              <a:t>:</a:t>
            </a:r>
          </a:p>
          <a:p>
            <a:pPr algn="r">
              <a:lnSpc>
                <a:spcPct val="90000"/>
              </a:lnSpc>
            </a:pPr>
            <a:r>
              <a:rPr lang="en-US" sz="2500" dirty="0"/>
              <a:t>Roll No : 50 </a:t>
            </a:r>
          </a:p>
          <a:p>
            <a:pPr algn="r">
              <a:lnSpc>
                <a:spcPct val="90000"/>
              </a:lnSpc>
            </a:pPr>
            <a:r>
              <a:rPr lang="en-US" sz="2500" dirty="0"/>
              <a:t>Roll No : 51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C4BAA6-622E-E024-393F-C48E0EE20B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Future Scope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3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000">
                <a:solidFill>
                  <a:schemeClr val="bg1"/>
                </a:solidFill>
              </a:rPr>
              <a:t>Add webcam support for live try-on</a:t>
            </a:r>
          </a:p>
          <a:p>
            <a:pPr>
              <a:lnSpc>
                <a:spcPct val="90000"/>
              </a:lnSpc>
            </a:pPr>
            <a:r>
              <a:rPr lang="en-IN" sz="3000">
                <a:solidFill>
                  <a:schemeClr val="bg1"/>
                </a:solidFill>
              </a:rPr>
              <a:t>More frame styles and customization</a:t>
            </a:r>
          </a:p>
          <a:p>
            <a:pPr>
              <a:lnSpc>
                <a:spcPct val="90000"/>
              </a:lnSpc>
            </a:pPr>
            <a:r>
              <a:rPr lang="en-IN" sz="3000">
                <a:solidFill>
                  <a:schemeClr val="bg1"/>
                </a:solidFill>
              </a:rPr>
              <a:t>Mobile responsiveness and deployment</a:t>
            </a:r>
          </a:p>
          <a:p>
            <a:pPr>
              <a:lnSpc>
                <a:spcPct val="90000"/>
              </a:lnSpc>
            </a:pPr>
            <a:r>
              <a:rPr lang="en-IN" sz="3000">
                <a:solidFill>
                  <a:schemeClr val="bg1"/>
                </a:solidFill>
              </a:rPr>
              <a:t>Add accessories like earrings, makeup</a:t>
            </a:r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213" y="575361"/>
            <a:ext cx="428045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48452"/>
            <a:ext cx="3731078" cy="3587786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8295" y="421588"/>
            <a:ext cx="968601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1130846"/>
            <a:ext cx="3731078" cy="435133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Implemented virtual glasses try-on using AI</a:t>
            </a:r>
          </a:p>
          <a:p>
            <a:r>
              <a:rPr lang="en-IN">
                <a:solidFill>
                  <a:schemeClr val="bg1"/>
                </a:solidFill>
              </a:rPr>
              <a:t>Accurate face landmarking and overlay</a:t>
            </a:r>
          </a:p>
          <a:p>
            <a:r>
              <a:rPr lang="en-IN">
                <a:solidFill>
                  <a:schemeClr val="bg1"/>
                </a:solidFill>
              </a:rPr>
              <a:t>Useful, innovative real-world solution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2955" y="1122302"/>
            <a:ext cx="5370815" cy="5735697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25"/>
          <a:stretch/>
        </p:blipFill>
        <p:spPr>
          <a:xfrm flipH="1">
            <a:off x="0" y="1122301"/>
            <a:ext cx="9144000" cy="5750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01" y="4058125"/>
            <a:ext cx="3604497" cy="9728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300" kern="120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441" y="1608355"/>
            <a:ext cx="4570559" cy="5249645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EA27C554-BA8F-0ABD-CCC4-454F10453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24681" y="2708150"/>
            <a:ext cx="3463967" cy="34639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EB825A-F3D0-BC5C-3BBA-5BDF384C5A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96704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chemeClr val="bg1"/>
                </a:solidFill>
              </a:rPr>
              <a:t>Objectives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5BAF65-322D-B377-9578-EB04FEA70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44598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Technology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8C4E7348-4430-5A30-2A52-390F11AD1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639610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2173707" cy="5576770"/>
          </a:xfrm>
        </p:spPr>
        <p:txBody>
          <a:bodyPr anchor="t">
            <a:normAutofit/>
          </a:bodyPr>
          <a:lstStyle/>
          <a:p>
            <a:pPr algn="l"/>
            <a:r>
              <a:rPr lang="en-IN" sz="3100">
                <a:solidFill>
                  <a:schemeClr val="bg1"/>
                </a:solidFill>
              </a:rPr>
              <a:t>System Architecture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D18A05-EFD2-909F-C760-FF6DBBD2D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769266"/>
              </p:ext>
            </p:extLst>
          </p:nvPr>
        </p:nvGraphicFramePr>
        <p:xfrm>
          <a:off x="4079965" y="637762"/>
          <a:ext cx="4204051" cy="553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Modules Overview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70D06BAF-0803-1E1D-5D89-C6695BCAC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3002599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chemeClr val="bg1"/>
                </a:solidFill>
              </a:rPr>
              <a:t>Face Landmark Detection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B43FFC-2A0F-62DB-4ABF-5E0FCF329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84955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Glasses Overlay Logic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B5F6DE-D815-C16D-849A-A3B4B9878C3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Results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DD0609-EDEA-AAB1-3792-83040D1795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469395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E67C72-FAC6-DE42-8428-B6F0509E15C8}">
  <we:reference id="wa200005566" version="3.0.0.3" store="en-GB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298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Virtual Eyeglasses Try-On System</vt:lpstr>
      <vt:lpstr>Introduction</vt:lpstr>
      <vt:lpstr>Objectives</vt:lpstr>
      <vt:lpstr>Technology Stack</vt:lpstr>
      <vt:lpstr>System Architecture</vt:lpstr>
      <vt:lpstr>Modules Overview</vt:lpstr>
      <vt:lpstr>Face Landmark Detection</vt:lpstr>
      <vt:lpstr>Glasses Overlay Logic</vt:lpstr>
      <vt:lpstr>Results</vt:lpstr>
      <vt:lpstr>Benefits</vt:lpstr>
      <vt:lpstr>Future Scope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Mahesh Ernala</dc:creator>
  <cp:keywords/>
  <dc:description>generated using python-pptx</dc:description>
  <cp:lastModifiedBy>ernala mahesh</cp:lastModifiedBy>
  <cp:revision>2</cp:revision>
  <dcterms:created xsi:type="dcterms:W3CDTF">2013-01-27T09:14:16Z</dcterms:created>
  <dcterms:modified xsi:type="dcterms:W3CDTF">2025-04-23T03:44:58Z</dcterms:modified>
  <cp:category/>
</cp:coreProperties>
</file>