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47q5BjRt0xOgsd2V0H3RnBSVM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10688638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82880" y="1513462"/>
            <a:ext cx="7894465" cy="45328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Cambria"/>
              <a:buNone/>
            </a:pPr>
            <a:br>
              <a:rPr b="0" i="0" lang="en-US" sz="2000" u="none" cap="none" strike="noStrik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US" sz="2000" u="none" cap="none" strike="noStrik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0" i="0" lang="en-US" sz="3200" u="none" cap="none" strike="noStrik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0" i="0" sz="3200" u="none" cap="none" strike="noStrike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Brindavan College of Engineering</a:t>
            </a: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82881" y="1708109"/>
            <a:ext cx="591312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Crowd Density Map and Crowd counting with drone Surveillance using Deep Learning Techniques</a:t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3770200"/>
            <a:ext cx="6100800" cy="3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Under the guidance 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Asst. Prof,  Dept of CSE, BrCE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ALDI ROHITH (1BO19CS004)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BIJJULA JAYA SIMHA REDD</a:t>
            </a:r>
            <a:r>
              <a:rPr b="1" lang="en-US" sz="1600">
                <a:solidFill>
                  <a:schemeClr val="dk1"/>
                </a:solidFill>
              </a:rPr>
              <a:t>Y  (</a:t>
            </a:r>
            <a:r>
              <a:rPr b="1" lang="en-US" sz="1600">
                <a:solidFill>
                  <a:schemeClr val="dk1"/>
                </a:solidFill>
              </a:rPr>
              <a:t>1BO19CS025)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</a:rPr>
              <a:t>CH. MAHESWAR REDD</a:t>
            </a:r>
            <a:r>
              <a:rPr b="1" lang="en-US" sz="1600">
                <a:solidFill>
                  <a:schemeClr val="dk1"/>
                </a:solidFill>
              </a:rPr>
              <a:t>Y  ( </a:t>
            </a:r>
            <a:r>
              <a:rPr b="1" lang="en-US" sz="1600">
                <a:solidFill>
                  <a:schemeClr val="dk1"/>
                </a:solidFill>
              </a:rPr>
              <a:t>1BO19CS027)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CHINTAPARTHI RETISH REDDY( 1BO19CS031)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5600" y="2560320"/>
            <a:ext cx="6100761" cy="4378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Req. &amp; Specs</a:t>
            </a: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/>
        </p:nvSpPr>
        <p:spPr>
          <a:xfrm>
            <a:off x="840507" y="1360281"/>
            <a:ext cx="10515600" cy="27883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Scripting language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Python Programming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Scripting Tool: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Anaconda Navigator (Jupyter Notebook) &amp; Google Colab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Windows 8 /10 or 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UCI Machine Learning Repository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 and Deep learning Packages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Numpy, Pandas, Matplotlib , Seaborn Packages etc.. 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835892" y="4425135"/>
            <a:ext cx="10520215" cy="2175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Hardware Requirements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:          3.0 GHz and Above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Output Devices	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:	Monitor (LCD)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Input Devices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:	Keyboard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Hard Disk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:	1 TB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RAM   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	                    :          8GB or Above</a:t>
            </a:r>
            <a:endParaRPr/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/>
          <p:nvPr/>
        </p:nvSpPr>
        <p:spPr>
          <a:xfrm>
            <a:off x="108857" y="1342164"/>
            <a:ext cx="11644712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Babu Sam, D., Sajjan, N.N., Venkatesh Babu, R., Srinivasan, M., 2018. Divide and grow: Capturing huge diversity in crowd images with incrementally growing cnn, in: Proceedings of the IEEE Conference on Computer Vision and Pattern Recognition, pp. 3618–3626.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Boominathan, L., Kruthiventi, S.S., Babu, R.V., 2016. Crowdnet: A deep convolutional network for dense crowd counting, in: Proceedings of the 24th ACM international conference on Multimedia, ACM. pp. 640–644.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Chan, A.B., Liang, Z.S.J., Vasconcelos, N., 2008. Privacy preserving crowd monitoring: Counting people without people models or tracking, in: 2008 IEEE Conference on Computer Vision and Pattern Recognition, IEEE. pp. 1–7.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Chan, A.B., Vasconcelos, N., 2009. Bayesian poisson regression for crowd counting, in: Computer Vision, 2009 IEEE 12th International Conference on, IEEE. pp. 545–551.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Collobert, R., Weston, J., 2008. A unified architecture for natural language processing: Deep neural networks with multitask learning, in: Proceedings of the 25th international conference on Machine learning, ACM. pp. 160–167.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/>
          <p:nvPr/>
        </p:nvSpPr>
        <p:spPr>
          <a:xfrm>
            <a:off x="108857" y="1342164"/>
            <a:ext cx="11644712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6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Dalal, N., Triggs, B., 2005. Histograms of oriented gradients for human detection, in: Computer Vision and Pattern Recognition, 2005. CVPR 2005. IEEE Computer Society Conference on, IEEE. pp. 886– 893.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6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Glorot, X., Bordes, A., Bengio, Y., 2011. Deep sparse rectifier neural networks, in: Proceedings of the fourteenth international conference on artificial intelligence and statistics, pp. 315–323.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6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He, K., Zhang, X., Ren, S., Sun, J., 2015. Delving deep into rectifiers: Surpassing human-level performance on imagenet classification, in: Proceedings of the IEEE international conference on computer vision, pp. 1026–1034.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6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He, K., Zhang, X., Ren, S., Sun, J., 2016. Deep residual learning for image recognition, in: Proceedings of the IEEE conference on computer vision and pattern recognition, pp. 770–778.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6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Hossain, M., Hosseinzadeh, M., Chanda, O., Wang, Y., 2019. Crowd counting using scale-aware attention networks, in: 2019 IEEE Winter Conference on Applications of Computer Vision (WACV), IEEE. pp. 1280–1288.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/>
        </p:nvSpPr>
        <p:spPr>
          <a:xfrm>
            <a:off x="0" y="-33867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77D5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0435" y="1633798"/>
            <a:ext cx="7180808" cy="359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82880" y="1513462"/>
            <a:ext cx="7894465" cy="45328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Cambria"/>
              <a:buNone/>
            </a:pPr>
            <a:br>
              <a:rPr lang="en-US" sz="20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-US" sz="20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-US" sz="32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2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77D5EA"/>
                </a:solidFill>
                <a:latin typeface="Cambria"/>
                <a:ea typeface="Cambria"/>
                <a:cs typeface="Cambria"/>
                <a:sym typeface="Cambria"/>
              </a:rPr>
              <a:t>INDEX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2965269" y="1731109"/>
            <a:ext cx="7498079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Aim &amp; Objectives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Existing System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Proposed System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System Requirement &amp; Specifications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b="1" sz="240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82880" y="1513462"/>
            <a:ext cx="7894465" cy="45328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Cambria"/>
              <a:buNone/>
            </a:pPr>
            <a:br>
              <a:rPr lang="en-US" sz="20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-US" sz="20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-US" sz="32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2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and Objectives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82880" y="1708109"/>
            <a:ext cx="11701318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</a:t>
            </a:r>
            <a:endParaRPr b="1"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the project is to propose a novel end-to end model called Crowd Attention Convolutional Neural Network (CAT-CNN) that can adaptively judge the position of a human head at each pixel location by automatically encoding a density map and count the number of Humans.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182880" y="1513462"/>
            <a:ext cx="11821886" cy="45328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mbria"/>
              <a:buNone/>
            </a:pPr>
            <a:br>
              <a:rPr lang="en-US" sz="28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-US" sz="28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-US" sz="40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40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and Objectives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137160" y="1207359"/>
            <a:ext cx="11913326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Crowd Dataset is collected from Machine Learning Repository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CAT-CNN that can adaptively assess the importance of a human head at each pixel location to avoid enormous misjudgments in crowd counting.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novel classification model that can take input of arbitrary size for training in crowd counting.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we first explicitly map the prior information of the population-level category of images to feature maps to automatically contribute in encoding a highly refined density map.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Human count based on the density map.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121920" y="1292053"/>
            <a:ext cx="1160552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 objects in images is one of the fundamental tasks in deep learning . Currently, deep learning (DL) methods provide the state-of-the-art performance in digital image processing.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propose a novel end-to end model called Crowd Attention Convolutional Neural Network (CAT-CNN). Our CAT-CNN can adaptively assess the importance of a human head at each pixel location by automatically encoding a confidence map.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verify the efficiency of our proposed method, extensive experiments are conducted on three highly challenging datasets. Results establish the superiority of our method over many state-of-the-art methods.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39337" y="1200329"/>
            <a:ext cx="1191332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phenomenon of crowd congestion is becoming serious, safety- and security-oriented tasks– such as public safety control and traffic safety monitoring– face huge challenges.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analysis of the degree of crowd aggregation not only cannot achieve high accuracy but also will perform low efficiently.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contrast, deep-learning-based methods are more applicable at present since their process not only eliminates manual efforts but also can analyze crowd aggregation accurately and quickly.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278674" y="1731327"/>
            <a:ext cx="1191332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recent years, crowd counting has drawn much attention and various methods have been proposed, especially in deep learning. Next, we will give these methods some introductions.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detection-based algorithms such as Haar wavelets , HOG , and LBP occupy an important position in early works.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Regression-based methods learn a mapping between high level features and crowd counts.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CNN-based methods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based Methods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862" y="1317895"/>
            <a:ext cx="10804335" cy="5200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77D5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919" y="195174"/>
            <a:ext cx="1094279" cy="93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289" y="1380988"/>
            <a:ext cx="11733711" cy="532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2021-02-17T23:22:49Z</dcterms:created>
  <dc:creator>Tania Angelina Rosas Ortiz</dc:creator>
</cp:coreProperties>
</file>