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78" r:id="rId3"/>
    <p:sldId id="268" r:id="rId4"/>
    <p:sldId id="273" r:id="rId5"/>
    <p:sldId id="274" r:id="rId6"/>
    <p:sldId id="275" r:id="rId7"/>
    <p:sldId id="269" r:id="rId8"/>
    <p:sldId id="270" r:id="rId9"/>
    <p:sldId id="271" r:id="rId10"/>
    <p:sldId id="272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01A1A-7534-47A2-B8AF-20573C1B987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CFA584-600A-4959-95AB-559692E73DD6}">
      <dgm:prSet/>
      <dgm:spPr/>
      <dgm:t>
        <a:bodyPr/>
        <a:lstStyle/>
        <a:p>
          <a:r>
            <a:rPr lang="en-US" b="0" i="0" dirty="0"/>
            <a:t>Object-oriented programming (OOP) is a computer programming model that organizes software  in the form of objects.</a:t>
          </a:r>
          <a:endParaRPr lang="en-US" dirty="0"/>
        </a:p>
      </dgm:t>
    </dgm:pt>
    <dgm:pt modelId="{8A85EE74-E6CF-41FF-BB10-D50549CFACA1}" type="parTrans" cxnId="{8860371E-29EB-4A8A-97F3-CF7B08B85801}">
      <dgm:prSet/>
      <dgm:spPr/>
      <dgm:t>
        <a:bodyPr/>
        <a:lstStyle/>
        <a:p>
          <a:endParaRPr lang="en-US"/>
        </a:p>
      </dgm:t>
    </dgm:pt>
    <dgm:pt modelId="{523F8FA0-5F8D-4044-8576-718BB807C51A}" type="sibTrans" cxnId="{8860371E-29EB-4A8A-97F3-CF7B08B85801}">
      <dgm:prSet/>
      <dgm:spPr/>
      <dgm:t>
        <a:bodyPr/>
        <a:lstStyle/>
        <a:p>
          <a:endParaRPr lang="en-US"/>
        </a:p>
      </dgm:t>
    </dgm:pt>
    <dgm:pt modelId="{E90C2333-2ADB-47F8-B80A-CBCD7343A99C}">
      <dgm:prSet/>
      <dgm:spPr/>
      <dgm:t>
        <a:bodyPr/>
        <a:lstStyle/>
        <a:p>
          <a:r>
            <a:rPr lang="en-US"/>
            <a:t>Everything is represented in the form of objects.</a:t>
          </a:r>
        </a:p>
      </dgm:t>
    </dgm:pt>
    <dgm:pt modelId="{3B4D192D-B1EB-436E-B265-CFFB15C91053}" type="parTrans" cxnId="{477A2823-66CA-47CE-BE20-B1838F3AE17E}">
      <dgm:prSet/>
      <dgm:spPr/>
      <dgm:t>
        <a:bodyPr/>
        <a:lstStyle/>
        <a:p>
          <a:endParaRPr lang="en-US"/>
        </a:p>
      </dgm:t>
    </dgm:pt>
    <dgm:pt modelId="{5F390AFC-040D-47D3-86AD-0D991930C559}" type="sibTrans" cxnId="{477A2823-66CA-47CE-BE20-B1838F3AE17E}">
      <dgm:prSet/>
      <dgm:spPr/>
      <dgm:t>
        <a:bodyPr/>
        <a:lstStyle/>
        <a:p>
          <a:endParaRPr lang="en-US"/>
        </a:p>
      </dgm:t>
    </dgm:pt>
    <dgm:pt modelId="{110F1B70-961C-4FE1-94A3-5F407985CDD9}">
      <dgm:prSet/>
      <dgm:spPr/>
      <dgm:t>
        <a:bodyPr/>
        <a:lstStyle/>
        <a:p>
          <a:r>
            <a:rPr lang="en-US" b="0" i="0"/>
            <a:t>The four pillars of OOPS</a:t>
          </a:r>
          <a:endParaRPr lang="en-US"/>
        </a:p>
      </dgm:t>
    </dgm:pt>
    <dgm:pt modelId="{ED02B9B8-904C-476E-95A7-6D962508DA55}" type="parTrans" cxnId="{B9123920-CB28-4C0B-9FD7-C1E35CA0351A}">
      <dgm:prSet/>
      <dgm:spPr/>
      <dgm:t>
        <a:bodyPr/>
        <a:lstStyle/>
        <a:p>
          <a:endParaRPr lang="en-US"/>
        </a:p>
      </dgm:t>
    </dgm:pt>
    <dgm:pt modelId="{4902247B-338B-4275-A6EB-6599A85B2212}" type="sibTrans" cxnId="{B9123920-CB28-4C0B-9FD7-C1E35CA0351A}">
      <dgm:prSet/>
      <dgm:spPr/>
      <dgm:t>
        <a:bodyPr/>
        <a:lstStyle/>
        <a:p>
          <a:endParaRPr lang="en-US"/>
        </a:p>
      </dgm:t>
    </dgm:pt>
    <dgm:pt modelId="{8D95E39D-353C-4A08-9A98-4A98D41761A4}">
      <dgm:prSet/>
      <dgm:spPr/>
      <dgm:t>
        <a:bodyPr/>
        <a:lstStyle/>
        <a:p>
          <a:r>
            <a:rPr lang="en-IN" b="0" i="0" dirty="0">
              <a:latin typeface="Abadi" panose="020B0604020104020204" pitchFamily="34" charset="0"/>
            </a:rPr>
            <a:t>Inheritance</a:t>
          </a:r>
          <a:endParaRPr lang="en-US" dirty="0">
            <a:latin typeface="Abadi" panose="020B0604020104020204" pitchFamily="34" charset="0"/>
          </a:endParaRPr>
        </a:p>
      </dgm:t>
    </dgm:pt>
    <dgm:pt modelId="{F2576002-04CC-44CC-9147-C4BCC62235A4}" type="parTrans" cxnId="{3C31EB80-CF80-4279-9EE8-BB6496A0D629}">
      <dgm:prSet/>
      <dgm:spPr/>
      <dgm:t>
        <a:bodyPr/>
        <a:lstStyle/>
        <a:p>
          <a:endParaRPr lang="en-US"/>
        </a:p>
      </dgm:t>
    </dgm:pt>
    <dgm:pt modelId="{BB3EC635-EC6D-4292-B7F3-C77301CF0FC6}" type="sibTrans" cxnId="{3C31EB80-CF80-4279-9EE8-BB6496A0D629}">
      <dgm:prSet/>
      <dgm:spPr/>
      <dgm:t>
        <a:bodyPr/>
        <a:lstStyle/>
        <a:p>
          <a:endParaRPr lang="en-US"/>
        </a:p>
      </dgm:t>
    </dgm:pt>
    <dgm:pt modelId="{92A62741-6106-40A1-AB4E-BC2FFF082F85}">
      <dgm:prSet/>
      <dgm:spPr/>
      <dgm:t>
        <a:bodyPr/>
        <a:lstStyle/>
        <a:p>
          <a:r>
            <a:rPr lang="en-IN" b="0" i="0" dirty="0">
              <a:latin typeface="Abadi" panose="020B0604020104020204" pitchFamily="34" charset="0"/>
            </a:rPr>
            <a:t>Polymorphism</a:t>
          </a:r>
          <a:endParaRPr lang="en-US" dirty="0">
            <a:latin typeface="Abadi" panose="020B0604020104020204" pitchFamily="34" charset="0"/>
          </a:endParaRPr>
        </a:p>
      </dgm:t>
    </dgm:pt>
    <dgm:pt modelId="{71483460-CCE0-4375-AD66-4601FF13EDE4}" type="parTrans" cxnId="{ADB09B14-D52D-4B4D-A900-5608B83653CC}">
      <dgm:prSet/>
      <dgm:spPr/>
      <dgm:t>
        <a:bodyPr/>
        <a:lstStyle/>
        <a:p>
          <a:endParaRPr lang="en-US"/>
        </a:p>
      </dgm:t>
    </dgm:pt>
    <dgm:pt modelId="{0073F0E1-E80A-44ED-A479-41C6F1522934}" type="sibTrans" cxnId="{ADB09B14-D52D-4B4D-A900-5608B83653CC}">
      <dgm:prSet/>
      <dgm:spPr/>
      <dgm:t>
        <a:bodyPr/>
        <a:lstStyle/>
        <a:p>
          <a:endParaRPr lang="en-US"/>
        </a:p>
      </dgm:t>
    </dgm:pt>
    <dgm:pt modelId="{1A0FA016-2367-4522-9E27-B706AA2D5128}">
      <dgm:prSet/>
      <dgm:spPr/>
      <dgm:t>
        <a:bodyPr/>
        <a:lstStyle/>
        <a:p>
          <a:r>
            <a:rPr lang="en-IN" b="0" i="0" dirty="0">
              <a:latin typeface="Abadi" panose="020B0604020104020204" pitchFamily="34" charset="0"/>
            </a:rPr>
            <a:t>Encapsulation </a:t>
          </a:r>
          <a:endParaRPr lang="en-US" dirty="0">
            <a:latin typeface="Abadi" panose="020B0604020104020204" pitchFamily="34" charset="0"/>
          </a:endParaRPr>
        </a:p>
      </dgm:t>
    </dgm:pt>
    <dgm:pt modelId="{885A1F0A-3308-46F6-8D8F-ACC8B7454FD5}" type="parTrans" cxnId="{957E0142-FF76-43A1-92DF-8D10AF28329B}">
      <dgm:prSet/>
      <dgm:spPr/>
      <dgm:t>
        <a:bodyPr/>
        <a:lstStyle/>
        <a:p>
          <a:endParaRPr lang="en-US"/>
        </a:p>
      </dgm:t>
    </dgm:pt>
    <dgm:pt modelId="{5D76C017-3881-4145-BA42-9ADBC244CBDC}" type="sibTrans" cxnId="{957E0142-FF76-43A1-92DF-8D10AF28329B}">
      <dgm:prSet/>
      <dgm:spPr/>
      <dgm:t>
        <a:bodyPr/>
        <a:lstStyle/>
        <a:p>
          <a:endParaRPr lang="en-US"/>
        </a:p>
      </dgm:t>
    </dgm:pt>
    <dgm:pt modelId="{FD439B7E-59DA-4325-B548-FFB6E35351AA}">
      <dgm:prSet/>
      <dgm:spPr/>
      <dgm:t>
        <a:bodyPr/>
        <a:lstStyle/>
        <a:p>
          <a:r>
            <a:rPr lang="en-IN" b="0" i="0" dirty="0">
              <a:latin typeface="Abadi" panose="020B0604020104020204" pitchFamily="34" charset="0"/>
            </a:rPr>
            <a:t>Abstraction</a:t>
          </a:r>
          <a:endParaRPr lang="en-US" dirty="0">
            <a:latin typeface="Abadi" panose="020B0604020104020204" pitchFamily="34" charset="0"/>
          </a:endParaRPr>
        </a:p>
      </dgm:t>
    </dgm:pt>
    <dgm:pt modelId="{CF8E79D4-A15D-44E3-939B-0D70833F8AE3}" type="parTrans" cxnId="{FDFD2EB2-8438-4EE3-A641-ADBBF04A0BDE}">
      <dgm:prSet/>
      <dgm:spPr/>
      <dgm:t>
        <a:bodyPr/>
        <a:lstStyle/>
        <a:p>
          <a:endParaRPr lang="en-US"/>
        </a:p>
      </dgm:t>
    </dgm:pt>
    <dgm:pt modelId="{002572EF-1DB8-4451-B6C5-0D9872D54159}" type="sibTrans" cxnId="{FDFD2EB2-8438-4EE3-A641-ADBBF04A0BDE}">
      <dgm:prSet/>
      <dgm:spPr/>
      <dgm:t>
        <a:bodyPr/>
        <a:lstStyle/>
        <a:p>
          <a:endParaRPr lang="en-US"/>
        </a:p>
      </dgm:t>
    </dgm:pt>
    <dgm:pt modelId="{F54C057B-557A-42DC-8CEB-782998DD448E}" type="pres">
      <dgm:prSet presAssocID="{07501A1A-7534-47A2-B8AF-20573C1B9877}" presName="linear" presStyleCnt="0">
        <dgm:presLayoutVars>
          <dgm:animLvl val="lvl"/>
          <dgm:resizeHandles val="exact"/>
        </dgm:presLayoutVars>
      </dgm:prSet>
      <dgm:spPr/>
    </dgm:pt>
    <dgm:pt modelId="{4863F963-CB1C-44BD-B3A2-3C5E135D3E09}" type="pres">
      <dgm:prSet presAssocID="{45CFA584-600A-4959-95AB-559692E73D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935647-2967-4F7E-A7E5-97B4E58BDCAD}" type="pres">
      <dgm:prSet presAssocID="{523F8FA0-5F8D-4044-8576-718BB807C51A}" presName="spacer" presStyleCnt="0"/>
      <dgm:spPr/>
    </dgm:pt>
    <dgm:pt modelId="{5C34E4D5-8219-49D2-B55F-B684823B278C}" type="pres">
      <dgm:prSet presAssocID="{E90C2333-2ADB-47F8-B80A-CBCD7343A9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79B87A-3886-4C23-B2E7-560BAF231244}" type="pres">
      <dgm:prSet presAssocID="{5F390AFC-040D-47D3-86AD-0D991930C559}" presName="spacer" presStyleCnt="0"/>
      <dgm:spPr/>
    </dgm:pt>
    <dgm:pt modelId="{6A086B4F-0217-4E25-B23B-0EFFAFA8E816}" type="pres">
      <dgm:prSet presAssocID="{110F1B70-961C-4FE1-94A3-5F407985CDD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3CB54B1-4F7E-4476-BE82-3A910B630F76}" type="pres">
      <dgm:prSet presAssocID="{110F1B70-961C-4FE1-94A3-5F407985CDD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DB09B14-D52D-4B4D-A900-5608B83653CC}" srcId="{110F1B70-961C-4FE1-94A3-5F407985CDD9}" destId="{92A62741-6106-40A1-AB4E-BC2FFF082F85}" srcOrd="1" destOrd="0" parTransId="{71483460-CCE0-4375-AD66-4601FF13EDE4}" sibTransId="{0073F0E1-E80A-44ED-A479-41C6F1522934}"/>
    <dgm:cxn modelId="{8860371E-29EB-4A8A-97F3-CF7B08B85801}" srcId="{07501A1A-7534-47A2-B8AF-20573C1B9877}" destId="{45CFA584-600A-4959-95AB-559692E73DD6}" srcOrd="0" destOrd="0" parTransId="{8A85EE74-E6CF-41FF-BB10-D50549CFACA1}" sibTransId="{523F8FA0-5F8D-4044-8576-718BB807C51A}"/>
    <dgm:cxn modelId="{B9123920-CB28-4C0B-9FD7-C1E35CA0351A}" srcId="{07501A1A-7534-47A2-B8AF-20573C1B9877}" destId="{110F1B70-961C-4FE1-94A3-5F407985CDD9}" srcOrd="2" destOrd="0" parTransId="{ED02B9B8-904C-476E-95A7-6D962508DA55}" sibTransId="{4902247B-338B-4275-A6EB-6599A85B2212}"/>
    <dgm:cxn modelId="{477A2823-66CA-47CE-BE20-B1838F3AE17E}" srcId="{07501A1A-7534-47A2-B8AF-20573C1B9877}" destId="{E90C2333-2ADB-47F8-B80A-CBCD7343A99C}" srcOrd="1" destOrd="0" parTransId="{3B4D192D-B1EB-436E-B265-CFFB15C91053}" sibTransId="{5F390AFC-040D-47D3-86AD-0D991930C559}"/>
    <dgm:cxn modelId="{A2B8235D-01C6-45FE-879C-B0331F656492}" type="presOf" srcId="{110F1B70-961C-4FE1-94A3-5F407985CDD9}" destId="{6A086B4F-0217-4E25-B23B-0EFFAFA8E816}" srcOrd="0" destOrd="0" presId="urn:microsoft.com/office/officeart/2005/8/layout/vList2"/>
    <dgm:cxn modelId="{957E0142-FF76-43A1-92DF-8D10AF28329B}" srcId="{110F1B70-961C-4FE1-94A3-5F407985CDD9}" destId="{1A0FA016-2367-4522-9E27-B706AA2D5128}" srcOrd="2" destOrd="0" parTransId="{885A1F0A-3308-46F6-8D8F-ACC8B7454FD5}" sibTransId="{5D76C017-3881-4145-BA42-9ADBC244CBDC}"/>
    <dgm:cxn modelId="{0C0EC546-0549-4AD3-9057-51B4FB3F5F67}" type="presOf" srcId="{45CFA584-600A-4959-95AB-559692E73DD6}" destId="{4863F963-CB1C-44BD-B3A2-3C5E135D3E09}" srcOrd="0" destOrd="0" presId="urn:microsoft.com/office/officeart/2005/8/layout/vList2"/>
    <dgm:cxn modelId="{A22C9D49-0999-4E2A-8291-C8256E512CAB}" type="presOf" srcId="{FD439B7E-59DA-4325-B548-FFB6E35351AA}" destId="{23CB54B1-4F7E-4476-BE82-3A910B630F76}" srcOrd="0" destOrd="3" presId="urn:microsoft.com/office/officeart/2005/8/layout/vList2"/>
    <dgm:cxn modelId="{8A3F6D59-9BB5-4AC1-AE5F-A17525E27845}" type="presOf" srcId="{E90C2333-2ADB-47F8-B80A-CBCD7343A99C}" destId="{5C34E4D5-8219-49D2-B55F-B684823B278C}" srcOrd="0" destOrd="0" presId="urn:microsoft.com/office/officeart/2005/8/layout/vList2"/>
    <dgm:cxn modelId="{3C31EB80-CF80-4279-9EE8-BB6496A0D629}" srcId="{110F1B70-961C-4FE1-94A3-5F407985CDD9}" destId="{8D95E39D-353C-4A08-9A98-4A98D41761A4}" srcOrd="0" destOrd="0" parTransId="{F2576002-04CC-44CC-9147-C4BCC62235A4}" sibTransId="{BB3EC635-EC6D-4292-B7F3-C77301CF0FC6}"/>
    <dgm:cxn modelId="{9AE34783-36E3-4C1A-B88A-E2444D194BAE}" type="presOf" srcId="{8D95E39D-353C-4A08-9A98-4A98D41761A4}" destId="{23CB54B1-4F7E-4476-BE82-3A910B630F76}" srcOrd="0" destOrd="0" presId="urn:microsoft.com/office/officeart/2005/8/layout/vList2"/>
    <dgm:cxn modelId="{FDFD2EB2-8438-4EE3-A641-ADBBF04A0BDE}" srcId="{110F1B70-961C-4FE1-94A3-5F407985CDD9}" destId="{FD439B7E-59DA-4325-B548-FFB6E35351AA}" srcOrd="3" destOrd="0" parTransId="{CF8E79D4-A15D-44E3-939B-0D70833F8AE3}" sibTransId="{002572EF-1DB8-4451-B6C5-0D9872D54159}"/>
    <dgm:cxn modelId="{CBF76DB9-1DDA-4FFB-A58E-C32B474F2650}" type="presOf" srcId="{92A62741-6106-40A1-AB4E-BC2FFF082F85}" destId="{23CB54B1-4F7E-4476-BE82-3A910B630F76}" srcOrd="0" destOrd="1" presId="urn:microsoft.com/office/officeart/2005/8/layout/vList2"/>
    <dgm:cxn modelId="{A314E0CB-17E7-49D2-93E1-1D55EFED6AE2}" type="presOf" srcId="{1A0FA016-2367-4522-9E27-B706AA2D5128}" destId="{23CB54B1-4F7E-4476-BE82-3A910B630F76}" srcOrd="0" destOrd="2" presId="urn:microsoft.com/office/officeart/2005/8/layout/vList2"/>
    <dgm:cxn modelId="{8CC413FE-0116-453D-8D41-F67106F58DB6}" type="presOf" srcId="{07501A1A-7534-47A2-B8AF-20573C1B9877}" destId="{F54C057B-557A-42DC-8CEB-782998DD448E}" srcOrd="0" destOrd="0" presId="urn:microsoft.com/office/officeart/2005/8/layout/vList2"/>
    <dgm:cxn modelId="{B94FE9B1-83D6-46AB-8812-197539B15D4D}" type="presParOf" srcId="{F54C057B-557A-42DC-8CEB-782998DD448E}" destId="{4863F963-CB1C-44BD-B3A2-3C5E135D3E09}" srcOrd="0" destOrd="0" presId="urn:microsoft.com/office/officeart/2005/8/layout/vList2"/>
    <dgm:cxn modelId="{B5421C05-FBB9-4EB4-A517-CAEE6E46227B}" type="presParOf" srcId="{F54C057B-557A-42DC-8CEB-782998DD448E}" destId="{2B935647-2967-4F7E-A7E5-97B4E58BDCAD}" srcOrd="1" destOrd="0" presId="urn:microsoft.com/office/officeart/2005/8/layout/vList2"/>
    <dgm:cxn modelId="{44FB9EBB-0AE0-4146-8C90-188466EB1CD5}" type="presParOf" srcId="{F54C057B-557A-42DC-8CEB-782998DD448E}" destId="{5C34E4D5-8219-49D2-B55F-B684823B278C}" srcOrd="2" destOrd="0" presId="urn:microsoft.com/office/officeart/2005/8/layout/vList2"/>
    <dgm:cxn modelId="{E897FC25-9BB9-40C6-923E-D373F7DADC0C}" type="presParOf" srcId="{F54C057B-557A-42DC-8CEB-782998DD448E}" destId="{EA79B87A-3886-4C23-B2E7-560BAF231244}" srcOrd="3" destOrd="0" presId="urn:microsoft.com/office/officeart/2005/8/layout/vList2"/>
    <dgm:cxn modelId="{E220802D-BA8C-4438-9C24-F106C01AA830}" type="presParOf" srcId="{F54C057B-557A-42DC-8CEB-782998DD448E}" destId="{6A086B4F-0217-4E25-B23B-0EFFAFA8E816}" srcOrd="4" destOrd="0" presId="urn:microsoft.com/office/officeart/2005/8/layout/vList2"/>
    <dgm:cxn modelId="{02510281-9C08-44A4-85D4-B824ACAE71BD}" type="presParOf" srcId="{F54C057B-557A-42DC-8CEB-782998DD448E}" destId="{23CB54B1-4F7E-4476-BE82-3A910B630F7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71C49A-2A26-469F-A8D5-BD463F25F23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6F5ED4-BA32-4025-84A2-C750EAAB1107}">
      <dgm:prSet/>
      <dgm:spPr/>
      <dgm:t>
        <a:bodyPr/>
        <a:lstStyle/>
        <a:p>
          <a:r>
            <a:rPr lang="en-US" dirty="0"/>
            <a:t>Advantages of </a:t>
          </a:r>
          <a:r>
            <a:rPr lang="en-IN" b="0" i="0" dirty="0"/>
            <a:t>Encapsulation:</a:t>
          </a:r>
          <a:endParaRPr lang="en-US" dirty="0"/>
        </a:p>
      </dgm:t>
    </dgm:pt>
    <dgm:pt modelId="{ACBA5A04-4634-4CD5-9C30-6A8C7A643F53}" type="parTrans" cxnId="{2062C340-DCAD-49D0-955D-4813941C6300}">
      <dgm:prSet/>
      <dgm:spPr/>
      <dgm:t>
        <a:bodyPr/>
        <a:lstStyle/>
        <a:p>
          <a:endParaRPr lang="en-US"/>
        </a:p>
      </dgm:t>
    </dgm:pt>
    <dgm:pt modelId="{83609CC4-D49F-4DF7-97EF-1890B9AB546D}" type="sibTrans" cxnId="{2062C340-DCAD-49D0-955D-4813941C6300}">
      <dgm:prSet/>
      <dgm:spPr/>
      <dgm:t>
        <a:bodyPr/>
        <a:lstStyle/>
        <a:p>
          <a:endParaRPr lang="en-US"/>
        </a:p>
      </dgm:t>
    </dgm:pt>
    <dgm:pt modelId="{550F3CE2-A3C2-4062-A666-78936E89F6C5}">
      <dgm:prSet/>
      <dgm:spPr/>
      <dgm:t>
        <a:bodyPr/>
        <a:lstStyle/>
        <a:p>
          <a:r>
            <a:rPr lang="en-IN" i="0"/>
            <a:t>Data Hiding</a:t>
          </a:r>
          <a:endParaRPr lang="en-US"/>
        </a:p>
      </dgm:t>
    </dgm:pt>
    <dgm:pt modelId="{746C764D-8CC6-42C1-BD7A-9EDC8DEA9E98}" type="parTrans" cxnId="{4B40990B-FEB5-40EA-9688-7D47662CA7DA}">
      <dgm:prSet/>
      <dgm:spPr/>
      <dgm:t>
        <a:bodyPr/>
        <a:lstStyle/>
        <a:p>
          <a:endParaRPr lang="en-US"/>
        </a:p>
      </dgm:t>
    </dgm:pt>
    <dgm:pt modelId="{8BC2B81F-F7A1-4B2D-9154-B5A048D7E831}" type="sibTrans" cxnId="{4B40990B-FEB5-40EA-9688-7D47662CA7DA}">
      <dgm:prSet/>
      <dgm:spPr/>
      <dgm:t>
        <a:bodyPr/>
        <a:lstStyle/>
        <a:p>
          <a:endParaRPr lang="en-US"/>
        </a:p>
      </dgm:t>
    </dgm:pt>
    <dgm:pt modelId="{F601DC71-9EF4-45F7-9CAF-320A51096953}">
      <dgm:prSet/>
      <dgm:spPr/>
      <dgm:t>
        <a:bodyPr/>
        <a:lstStyle/>
        <a:p>
          <a:r>
            <a:rPr lang="en-IN" i="0"/>
            <a:t>Increased Flexibility </a:t>
          </a:r>
          <a:endParaRPr lang="en-US"/>
        </a:p>
      </dgm:t>
    </dgm:pt>
    <dgm:pt modelId="{8F1AFFF9-5BC5-479D-B28A-95FAA440D4A4}" type="parTrans" cxnId="{C2E24DB9-5C15-451D-9FE1-0BE739BF321E}">
      <dgm:prSet/>
      <dgm:spPr/>
      <dgm:t>
        <a:bodyPr/>
        <a:lstStyle/>
        <a:p>
          <a:endParaRPr lang="en-US"/>
        </a:p>
      </dgm:t>
    </dgm:pt>
    <dgm:pt modelId="{1C789E22-BCC7-457E-92F1-31F548C2CDE8}" type="sibTrans" cxnId="{C2E24DB9-5C15-451D-9FE1-0BE739BF321E}">
      <dgm:prSet/>
      <dgm:spPr/>
      <dgm:t>
        <a:bodyPr/>
        <a:lstStyle/>
        <a:p>
          <a:endParaRPr lang="en-US"/>
        </a:p>
      </dgm:t>
    </dgm:pt>
    <dgm:pt modelId="{10C98C1E-571F-47DA-89C8-2FB07F2D1A6D}">
      <dgm:prSet/>
      <dgm:spPr/>
      <dgm:t>
        <a:bodyPr/>
        <a:lstStyle/>
        <a:p>
          <a:r>
            <a:rPr lang="en-IN" i="0"/>
            <a:t>Reusability</a:t>
          </a:r>
          <a:endParaRPr lang="en-US"/>
        </a:p>
      </dgm:t>
    </dgm:pt>
    <dgm:pt modelId="{4BD6C8C7-B898-4057-97EB-7D66F1758B98}" type="parTrans" cxnId="{51174F81-21D0-4A9A-BF32-95AC4F97758B}">
      <dgm:prSet/>
      <dgm:spPr/>
      <dgm:t>
        <a:bodyPr/>
        <a:lstStyle/>
        <a:p>
          <a:endParaRPr lang="en-US"/>
        </a:p>
      </dgm:t>
    </dgm:pt>
    <dgm:pt modelId="{51D8FFA9-D5D3-422A-BB10-10C600BCB698}" type="sibTrans" cxnId="{51174F81-21D0-4A9A-BF32-95AC4F97758B}">
      <dgm:prSet/>
      <dgm:spPr/>
      <dgm:t>
        <a:bodyPr/>
        <a:lstStyle/>
        <a:p>
          <a:endParaRPr lang="en-US"/>
        </a:p>
      </dgm:t>
    </dgm:pt>
    <dgm:pt modelId="{426966B6-C248-4E4A-8392-85087ABFF6EC}" type="pres">
      <dgm:prSet presAssocID="{BD71C49A-2A26-469F-A8D5-BD463F25F230}" presName="outerComposite" presStyleCnt="0">
        <dgm:presLayoutVars>
          <dgm:chMax val="5"/>
          <dgm:dir/>
          <dgm:resizeHandles val="exact"/>
        </dgm:presLayoutVars>
      </dgm:prSet>
      <dgm:spPr/>
    </dgm:pt>
    <dgm:pt modelId="{58A194C4-91DC-4F8C-B237-9C0DE2839D6D}" type="pres">
      <dgm:prSet presAssocID="{BD71C49A-2A26-469F-A8D5-BD463F25F230}" presName="dummyMaxCanvas" presStyleCnt="0">
        <dgm:presLayoutVars/>
      </dgm:prSet>
      <dgm:spPr/>
    </dgm:pt>
    <dgm:pt modelId="{043FB257-F72A-48EE-944F-AAAA6CCD4A67}" type="pres">
      <dgm:prSet presAssocID="{BD71C49A-2A26-469F-A8D5-BD463F25F230}" presName="FourNodes_1" presStyleLbl="node1" presStyleIdx="0" presStyleCnt="4">
        <dgm:presLayoutVars>
          <dgm:bulletEnabled val="1"/>
        </dgm:presLayoutVars>
      </dgm:prSet>
      <dgm:spPr/>
    </dgm:pt>
    <dgm:pt modelId="{F9A9F5E2-CF74-4D78-A080-BE6D144BEF46}" type="pres">
      <dgm:prSet presAssocID="{BD71C49A-2A26-469F-A8D5-BD463F25F230}" presName="FourNodes_2" presStyleLbl="node1" presStyleIdx="1" presStyleCnt="4">
        <dgm:presLayoutVars>
          <dgm:bulletEnabled val="1"/>
        </dgm:presLayoutVars>
      </dgm:prSet>
      <dgm:spPr/>
    </dgm:pt>
    <dgm:pt modelId="{6242A731-AC7E-4B90-AA6D-4C927CA96CD7}" type="pres">
      <dgm:prSet presAssocID="{BD71C49A-2A26-469F-A8D5-BD463F25F230}" presName="FourNodes_3" presStyleLbl="node1" presStyleIdx="2" presStyleCnt="4">
        <dgm:presLayoutVars>
          <dgm:bulletEnabled val="1"/>
        </dgm:presLayoutVars>
      </dgm:prSet>
      <dgm:spPr/>
    </dgm:pt>
    <dgm:pt modelId="{C3124653-A40B-49DA-9942-FF176724FAA4}" type="pres">
      <dgm:prSet presAssocID="{BD71C49A-2A26-469F-A8D5-BD463F25F230}" presName="FourNodes_4" presStyleLbl="node1" presStyleIdx="3" presStyleCnt="4">
        <dgm:presLayoutVars>
          <dgm:bulletEnabled val="1"/>
        </dgm:presLayoutVars>
      </dgm:prSet>
      <dgm:spPr/>
    </dgm:pt>
    <dgm:pt modelId="{32146BDE-3B64-4CBA-8E0D-CEE1A56947FD}" type="pres">
      <dgm:prSet presAssocID="{BD71C49A-2A26-469F-A8D5-BD463F25F230}" presName="FourConn_1-2" presStyleLbl="fgAccFollowNode1" presStyleIdx="0" presStyleCnt="3">
        <dgm:presLayoutVars>
          <dgm:bulletEnabled val="1"/>
        </dgm:presLayoutVars>
      </dgm:prSet>
      <dgm:spPr/>
    </dgm:pt>
    <dgm:pt modelId="{41A96BF9-C0DE-4867-AC79-F181EA78FDC5}" type="pres">
      <dgm:prSet presAssocID="{BD71C49A-2A26-469F-A8D5-BD463F25F230}" presName="FourConn_2-3" presStyleLbl="fgAccFollowNode1" presStyleIdx="1" presStyleCnt="3">
        <dgm:presLayoutVars>
          <dgm:bulletEnabled val="1"/>
        </dgm:presLayoutVars>
      </dgm:prSet>
      <dgm:spPr/>
    </dgm:pt>
    <dgm:pt modelId="{2B598C3A-CF03-480B-AF3C-0A527E270796}" type="pres">
      <dgm:prSet presAssocID="{BD71C49A-2A26-469F-A8D5-BD463F25F230}" presName="FourConn_3-4" presStyleLbl="fgAccFollowNode1" presStyleIdx="2" presStyleCnt="3">
        <dgm:presLayoutVars>
          <dgm:bulletEnabled val="1"/>
        </dgm:presLayoutVars>
      </dgm:prSet>
      <dgm:spPr/>
    </dgm:pt>
    <dgm:pt modelId="{9128F210-3647-4B7F-B09E-3E274E21AD11}" type="pres">
      <dgm:prSet presAssocID="{BD71C49A-2A26-469F-A8D5-BD463F25F230}" presName="FourNodes_1_text" presStyleLbl="node1" presStyleIdx="3" presStyleCnt="4">
        <dgm:presLayoutVars>
          <dgm:bulletEnabled val="1"/>
        </dgm:presLayoutVars>
      </dgm:prSet>
      <dgm:spPr/>
    </dgm:pt>
    <dgm:pt modelId="{E0A53383-1FBD-4BD2-9231-44DFDF8879F3}" type="pres">
      <dgm:prSet presAssocID="{BD71C49A-2A26-469F-A8D5-BD463F25F230}" presName="FourNodes_2_text" presStyleLbl="node1" presStyleIdx="3" presStyleCnt="4">
        <dgm:presLayoutVars>
          <dgm:bulletEnabled val="1"/>
        </dgm:presLayoutVars>
      </dgm:prSet>
      <dgm:spPr/>
    </dgm:pt>
    <dgm:pt modelId="{CC9F84DB-2EDA-4022-9CB0-31E033125AB6}" type="pres">
      <dgm:prSet presAssocID="{BD71C49A-2A26-469F-A8D5-BD463F25F230}" presName="FourNodes_3_text" presStyleLbl="node1" presStyleIdx="3" presStyleCnt="4">
        <dgm:presLayoutVars>
          <dgm:bulletEnabled val="1"/>
        </dgm:presLayoutVars>
      </dgm:prSet>
      <dgm:spPr/>
    </dgm:pt>
    <dgm:pt modelId="{5207714C-4342-42EB-8D60-E11695DA334A}" type="pres">
      <dgm:prSet presAssocID="{BD71C49A-2A26-469F-A8D5-BD463F25F23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B40990B-FEB5-40EA-9688-7D47662CA7DA}" srcId="{BD71C49A-2A26-469F-A8D5-BD463F25F230}" destId="{550F3CE2-A3C2-4062-A666-78936E89F6C5}" srcOrd="1" destOrd="0" parTransId="{746C764D-8CC6-42C1-BD7A-9EDC8DEA9E98}" sibTransId="{8BC2B81F-F7A1-4B2D-9154-B5A048D7E831}"/>
    <dgm:cxn modelId="{C6D0600F-3417-43AD-9AFC-346BBA1AFD67}" type="presOf" srcId="{550F3CE2-A3C2-4062-A666-78936E89F6C5}" destId="{F9A9F5E2-CF74-4D78-A080-BE6D144BEF46}" srcOrd="0" destOrd="0" presId="urn:microsoft.com/office/officeart/2005/8/layout/vProcess5"/>
    <dgm:cxn modelId="{1B25311D-92E1-4DD8-8E4E-A3F80247E3CF}" type="presOf" srcId="{83609CC4-D49F-4DF7-97EF-1890B9AB546D}" destId="{32146BDE-3B64-4CBA-8E0D-CEE1A56947FD}" srcOrd="0" destOrd="0" presId="urn:microsoft.com/office/officeart/2005/8/layout/vProcess5"/>
    <dgm:cxn modelId="{8E75851F-56DE-44C0-A82B-DBBE3F29D3C0}" type="presOf" srcId="{10C98C1E-571F-47DA-89C8-2FB07F2D1A6D}" destId="{C3124653-A40B-49DA-9942-FF176724FAA4}" srcOrd="0" destOrd="0" presId="urn:microsoft.com/office/officeart/2005/8/layout/vProcess5"/>
    <dgm:cxn modelId="{2062C340-DCAD-49D0-955D-4813941C6300}" srcId="{BD71C49A-2A26-469F-A8D5-BD463F25F230}" destId="{DC6F5ED4-BA32-4025-84A2-C750EAAB1107}" srcOrd="0" destOrd="0" parTransId="{ACBA5A04-4634-4CD5-9C30-6A8C7A643F53}" sibTransId="{83609CC4-D49F-4DF7-97EF-1890B9AB546D}"/>
    <dgm:cxn modelId="{7FD0A66C-957A-40DB-AF78-FD465659F6B1}" type="presOf" srcId="{DC6F5ED4-BA32-4025-84A2-C750EAAB1107}" destId="{043FB257-F72A-48EE-944F-AAAA6CCD4A67}" srcOrd="0" destOrd="0" presId="urn:microsoft.com/office/officeart/2005/8/layout/vProcess5"/>
    <dgm:cxn modelId="{DED4897C-7BDD-48C7-B98A-D1560E63197C}" type="presOf" srcId="{550F3CE2-A3C2-4062-A666-78936E89F6C5}" destId="{E0A53383-1FBD-4BD2-9231-44DFDF8879F3}" srcOrd="1" destOrd="0" presId="urn:microsoft.com/office/officeart/2005/8/layout/vProcess5"/>
    <dgm:cxn modelId="{51174F81-21D0-4A9A-BF32-95AC4F97758B}" srcId="{BD71C49A-2A26-469F-A8D5-BD463F25F230}" destId="{10C98C1E-571F-47DA-89C8-2FB07F2D1A6D}" srcOrd="3" destOrd="0" parTransId="{4BD6C8C7-B898-4057-97EB-7D66F1758B98}" sibTransId="{51D8FFA9-D5D3-422A-BB10-10C600BCB698}"/>
    <dgm:cxn modelId="{0FC10585-80E6-4F92-AC51-4A08A3433D3D}" type="presOf" srcId="{F601DC71-9EF4-45F7-9CAF-320A51096953}" destId="{CC9F84DB-2EDA-4022-9CB0-31E033125AB6}" srcOrd="1" destOrd="0" presId="urn:microsoft.com/office/officeart/2005/8/layout/vProcess5"/>
    <dgm:cxn modelId="{A7D26E87-1332-4E29-AF4A-61CADE4FE751}" type="presOf" srcId="{DC6F5ED4-BA32-4025-84A2-C750EAAB1107}" destId="{9128F210-3647-4B7F-B09E-3E274E21AD11}" srcOrd="1" destOrd="0" presId="urn:microsoft.com/office/officeart/2005/8/layout/vProcess5"/>
    <dgm:cxn modelId="{9B72A08F-B51F-413F-90BB-EDB0A7272457}" type="presOf" srcId="{8BC2B81F-F7A1-4B2D-9154-B5A048D7E831}" destId="{41A96BF9-C0DE-4867-AC79-F181EA78FDC5}" srcOrd="0" destOrd="0" presId="urn:microsoft.com/office/officeart/2005/8/layout/vProcess5"/>
    <dgm:cxn modelId="{AD9AE497-BA41-4E8B-BA59-5409F605F326}" type="presOf" srcId="{BD71C49A-2A26-469F-A8D5-BD463F25F230}" destId="{426966B6-C248-4E4A-8392-85087ABFF6EC}" srcOrd="0" destOrd="0" presId="urn:microsoft.com/office/officeart/2005/8/layout/vProcess5"/>
    <dgm:cxn modelId="{DD96EBA8-018D-40F7-9700-1DF5094FEA08}" type="presOf" srcId="{1C789E22-BCC7-457E-92F1-31F548C2CDE8}" destId="{2B598C3A-CF03-480B-AF3C-0A527E270796}" srcOrd="0" destOrd="0" presId="urn:microsoft.com/office/officeart/2005/8/layout/vProcess5"/>
    <dgm:cxn modelId="{C2E24DB9-5C15-451D-9FE1-0BE739BF321E}" srcId="{BD71C49A-2A26-469F-A8D5-BD463F25F230}" destId="{F601DC71-9EF4-45F7-9CAF-320A51096953}" srcOrd="2" destOrd="0" parTransId="{8F1AFFF9-5BC5-479D-B28A-95FAA440D4A4}" sibTransId="{1C789E22-BCC7-457E-92F1-31F548C2CDE8}"/>
    <dgm:cxn modelId="{172888C4-9D83-44C2-9E3E-EC49226704AF}" type="presOf" srcId="{F601DC71-9EF4-45F7-9CAF-320A51096953}" destId="{6242A731-AC7E-4B90-AA6D-4C927CA96CD7}" srcOrd="0" destOrd="0" presId="urn:microsoft.com/office/officeart/2005/8/layout/vProcess5"/>
    <dgm:cxn modelId="{B5025DF5-5F76-4E5F-9316-AE937F903842}" type="presOf" srcId="{10C98C1E-571F-47DA-89C8-2FB07F2D1A6D}" destId="{5207714C-4342-42EB-8D60-E11695DA334A}" srcOrd="1" destOrd="0" presId="urn:microsoft.com/office/officeart/2005/8/layout/vProcess5"/>
    <dgm:cxn modelId="{5DC029C1-C340-48C0-9CEE-41A740EAE3F9}" type="presParOf" srcId="{426966B6-C248-4E4A-8392-85087ABFF6EC}" destId="{58A194C4-91DC-4F8C-B237-9C0DE2839D6D}" srcOrd="0" destOrd="0" presId="urn:microsoft.com/office/officeart/2005/8/layout/vProcess5"/>
    <dgm:cxn modelId="{2561BA9D-5149-41A5-87A2-6BC5F6501729}" type="presParOf" srcId="{426966B6-C248-4E4A-8392-85087ABFF6EC}" destId="{043FB257-F72A-48EE-944F-AAAA6CCD4A67}" srcOrd="1" destOrd="0" presId="urn:microsoft.com/office/officeart/2005/8/layout/vProcess5"/>
    <dgm:cxn modelId="{FB1874DF-7D86-47FD-81DA-3164324D90EF}" type="presParOf" srcId="{426966B6-C248-4E4A-8392-85087ABFF6EC}" destId="{F9A9F5E2-CF74-4D78-A080-BE6D144BEF46}" srcOrd="2" destOrd="0" presId="urn:microsoft.com/office/officeart/2005/8/layout/vProcess5"/>
    <dgm:cxn modelId="{0AE673DA-6819-41B4-82FF-BB3082AEC685}" type="presParOf" srcId="{426966B6-C248-4E4A-8392-85087ABFF6EC}" destId="{6242A731-AC7E-4B90-AA6D-4C927CA96CD7}" srcOrd="3" destOrd="0" presId="urn:microsoft.com/office/officeart/2005/8/layout/vProcess5"/>
    <dgm:cxn modelId="{9423AEC6-9C40-4700-94DD-8CC012D7A5DB}" type="presParOf" srcId="{426966B6-C248-4E4A-8392-85087ABFF6EC}" destId="{C3124653-A40B-49DA-9942-FF176724FAA4}" srcOrd="4" destOrd="0" presId="urn:microsoft.com/office/officeart/2005/8/layout/vProcess5"/>
    <dgm:cxn modelId="{EE73DFF8-5AF6-48F2-9A21-6A34A60AB440}" type="presParOf" srcId="{426966B6-C248-4E4A-8392-85087ABFF6EC}" destId="{32146BDE-3B64-4CBA-8E0D-CEE1A56947FD}" srcOrd="5" destOrd="0" presId="urn:microsoft.com/office/officeart/2005/8/layout/vProcess5"/>
    <dgm:cxn modelId="{75B1249E-F655-428B-AA1E-952B5A645097}" type="presParOf" srcId="{426966B6-C248-4E4A-8392-85087ABFF6EC}" destId="{41A96BF9-C0DE-4867-AC79-F181EA78FDC5}" srcOrd="6" destOrd="0" presId="urn:microsoft.com/office/officeart/2005/8/layout/vProcess5"/>
    <dgm:cxn modelId="{86D07F90-82BF-40F3-87E3-7BD4CC44A54F}" type="presParOf" srcId="{426966B6-C248-4E4A-8392-85087ABFF6EC}" destId="{2B598C3A-CF03-480B-AF3C-0A527E270796}" srcOrd="7" destOrd="0" presId="urn:microsoft.com/office/officeart/2005/8/layout/vProcess5"/>
    <dgm:cxn modelId="{91B20192-1A74-43BB-8829-07C33A36B27C}" type="presParOf" srcId="{426966B6-C248-4E4A-8392-85087ABFF6EC}" destId="{9128F210-3647-4B7F-B09E-3E274E21AD11}" srcOrd="8" destOrd="0" presId="urn:microsoft.com/office/officeart/2005/8/layout/vProcess5"/>
    <dgm:cxn modelId="{FC4F7F59-EAE8-4BF8-B66B-0D7E858DD594}" type="presParOf" srcId="{426966B6-C248-4E4A-8392-85087ABFF6EC}" destId="{E0A53383-1FBD-4BD2-9231-44DFDF8879F3}" srcOrd="9" destOrd="0" presId="urn:microsoft.com/office/officeart/2005/8/layout/vProcess5"/>
    <dgm:cxn modelId="{F258455A-A892-4B20-A25C-773DAC7053D1}" type="presParOf" srcId="{426966B6-C248-4E4A-8392-85087ABFF6EC}" destId="{CC9F84DB-2EDA-4022-9CB0-31E033125AB6}" srcOrd="10" destOrd="0" presId="urn:microsoft.com/office/officeart/2005/8/layout/vProcess5"/>
    <dgm:cxn modelId="{F4775E37-1E58-478C-A1D0-8BD925DC7765}" type="presParOf" srcId="{426966B6-C248-4E4A-8392-85087ABFF6EC}" destId="{5207714C-4342-42EB-8D60-E11695DA334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3F963-CB1C-44BD-B3A2-3C5E135D3E09}">
      <dsp:nvSpPr>
        <dsp:cNvPr id="0" name=""/>
        <dsp:cNvSpPr/>
      </dsp:nvSpPr>
      <dsp:spPr>
        <a:xfrm>
          <a:off x="0" y="257383"/>
          <a:ext cx="5393361" cy="1264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Object-oriented programming (OOP) is a computer programming model that organizes software  in the form of objects.</a:t>
          </a:r>
          <a:endParaRPr lang="en-US" sz="2300" kern="1200" dirty="0"/>
        </a:p>
      </dsp:txBody>
      <dsp:txXfrm>
        <a:off x="61741" y="319124"/>
        <a:ext cx="5269879" cy="1141288"/>
      </dsp:txXfrm>
    </dsp:sp>
    <dsp:sp modelId="{5C34E4D5-8219-49D2-B55F-B684823B278C}">
      <dsp:nvSpPr>
        <dsp:cNvPr id="0" name=""/>
        <dsp:cNvSpPr/>
      </dsp:nvSpPr>
      <dsp:spPr>
        <a:xfrm>
          <a:off x="0" y="1588394"/>
          <a:ext cx="5393361" cy="126477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Everything is represented in the form of objects.</a:t>
          </a:r>
        </a:p>
      </dsp:txBody>
      <dsp:txXfrm>
        <a:off x="61741" y="1650135"/>
        <a:ext cx="5269879" cy="1141288"/>
      </dsp:txXfrm>
    </dsp:sp>
    <dsp:sp modelId="{6A086B4F-0217-4E25-B23B-0EFFAFA8E816}">
      <dsp:nvSpPr>
        <dsp:cNvPr id="0" name=""/>
        <dsp:cNvSpPr/>
      </dsp:nvSpPr>
      <dsp:spPr>
        <a:xfrm>
          <a:off x="0" y="2919404"/>
          <a:ext cx="5393361" cy="12647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The four pillars of OOPS</a:t>
          </a:r>
          <a:endParaRPr lang="en-US" sz="2300" kern="1200"/>
        </a:p>
      </dsp:txBody>
      <dsp:txXfrm>
        <a:off x="61741" y="2981145"/>
        <a:ext cx="5269879" cy="1141288"/>
      </dsp:txXfrm>
    </dsp:sp>
    <dsp:sp modelId="{23CB54B1-4F7E-4476-BE82-3A910B630F76}">
      <dsp:nvSpPr>
        <dsp:cNvPr id="0" name=""/>
        <dsp:cNvSpPr/>
      </dsp:nvSpPr>
      <dsp:spPr>
        <a:xfrm>
          <a:off x="0" y="4184174"/>
          <a:ext cx="5393361" cy="1166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3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 dirty="0">
              <a:latin typeface="Abadi" panose="020B0604020104020204" pitchFamily="34" charset="0"/>
            </a:rPr>
            <a:t>Inheritance</a:t>
          </a:r>
          <a:endParaRPr lang="en-US" sz="1800" kern="1200" dirty="0">
            <a:latin typeface="Abadi" panose="020B0604020104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 dirty="0">
              <a:latin typeface="Abadi" panose="020B0604020104020204" pitchFamily="34" charset="0"/>
            </a:rPr>
            <a:t>Polymorphism</a:t>
          </a:r>
          <a:endParaRPr lang="en-US" sz="1800" kern="1200" dirty="0">
            <a:latin typeface="Abadi" panose="020B0604020104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 dirty="0">
              <a:latin typeface="Abadi" panose="020B0604020104020204" pitchFamily="34" charset="0"/>
            </a:rPr>
            <a:t>Encapsulation </a:t>
          </a:r>
          <a:endParaRPr lang="en-US" sz="1800" kern="1200" dirty="0">
            <a:latin typeface="Abadi" panose="020B0604020104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 dirty="0">
              <a:latin typeface="Abadi" panose="020B0604020104020204" pitchFamily="34" charset="0"/>
            </a:rPr>
            <a:t>Abstraction</a:t>
          </a:r>
          <a:endParaRPr lang="en-US" sz="1800" kern="1200" dirty="0">
            <a:latin typeface="Abadi" panose="020B0604020104020204" pitchFamily="34" charset="0"/>
          </a:endParaRPr>
        </a:p>
      </dsp:txBody>
      <dsp:txXfrm>
        <a:off x="0" y="4184174"/>
        <a:ext cx="5393361" cy="1166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FB257-F72A-48EE-944F-AAAA6CCD4A67}">
      <dsp:nvSpPr>
        <dsp:cNvPr id="0" name=""/>
        <dsp:cNvSpPr/>
      </dsp:nvSpPr>
      <dsp:spPr>
        <a:xfrm>
          <a:off x="0" y="0"/>
          <a:ext cx="7915174" cy="9298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Advantages of </a:t>
          </a:r>
          <a:r>
            <a:rPr lang="en-IN" sz="4000" b="0" i="0" kern="1200" dirty="0"/>
            <a:t>Encapsulation:</a:t>
          </a:r>
          <a:endParaRPr lang="en-US" sz="4000" kern="1200" dirty="0"/>
        </a:p>
      </dsp:txBody>
      <dsp:txXfrm>
        <a:off x="27233" y="27233"/>
        <a:ext cx="6833262" cy="875349"/>
      </dsp:txXfrm>
    </dsp:sp>
    <dsp:sp modelId="{F9A9F5E2-CF74-4D78-A080-BE6D144BEF46}">
      <dsp:nvSpPr>
        <dsp:cNvPr id="0" name=""/>
        <dsp:cNvSpPr/>
      </dsp:nvSpPr>
      <dsp:spPr>
        <a:xfrm>
          <a:off x="662895" y="1098872"/>
          <a:ext cx="7915174" cy="929815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i="0" kern="1200"/>
            <a:t>Data Hiding</a:t>
          </a:r>
          <a:endParaRPr lang="en-US" sz="4000" kern="1200"/>
        </a:p>
      </dsp:txBody>
      <dsp:txXfrm>
        <a:off x="690128" y="1126105"/>
        <a:ext cx="6593432" cy="875349"/>
      </dsp:txXfrm>
    </dsp:sp>
    <dsp:sp modelId="{6242A731-AC7E-4B90-AA6D-4C927CA96CD7}">
      <dsp:nvSpPr>
        <dsp:cNvPr id="0" name=""/>
        <dsp:cNvSpPr/>
      </dsp:nvSpPr>
      <dsp:spPr>
        <a:xfrm>
          <a:off x="1315897" y="2197745"/>
          <a:ext cx="7915174" cy="929815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i="0" kern="1200"/>
            <a:t>Increased Flexibility </a:t>
          </a:r>
          <a:endParaRPr lang="en-US" sz="4000" kern="1200"/>
        </a:p>
      </dsp:txBody>
      <dsp:txXfrm>
        <a:off x="1343130" y="2224978"/>
        <a:ext cx="6603326" cy="875349"/>
      </dsp:txXfrm>
    </dsp:sp>
    <dsp:sp modelId="{C3124653-A40B-49DA-9942-FF176724FAA4}">
      <dsp:nvSpPr>
        <dsp:cNvPr id="0" name=""/>
        <dsp:cNvSpPr/>
      </dsp:nvSpPr>
      <dsp:spPr>
        <a:xfrm>
          <a:off x="1978793" y="3296617"/>
          <a:ext cx="7915174" cy="92981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i="0" kern="1200"/>
            <a:t>Reusability</a:t>
          </a:r>
          <a:endParaRPr lang="en-US" sz="4000" kern="1200"/>
        </a:p>
      </dsp:txBody>
      <dsp:txXfrm>
        <a:off x="2006026" y="3323850"/>
        <a:ext cx="6593432" cy="875349"/>
      </dsp:txXfrm>
    </dsp:sp>
    <dsp:sp modelId="{32146BDE-3B64-4CBA-8E0D-CEE1A56947FD}">
      <dsp:nvSpPr>
        <dsp:cNvPr id="0" name=""/>
        <dsp:cNvSpPr/>
      </dsp:nvSpPr>
      <dsp:spPr>
        <a:xfrm>
          <a:off x="7310794" y="712153"/>
          <a:ext cx="604379" cy="604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446779" y="712153"/>
        <a:ext cx="332409" cy="454795"/>
      </dsp:txXfrm>
    </dsp:sp>
    <dsp:sp modelId="{41A96BF9-C0DE-4867-AC79-F181EA78FDC5}">
      <dsp:nvSpPr>
        <dsp:cNvPr id="0" name=""/>
        <dsp:cNvSpPr/>
      </dsp:nvSpPr>
      <dsp:spPr>
        <a:xfrm>
          <a:off x="7973690" y="1811026"/>
          <a:ext cx="604379" cy="604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109675" y="1811026"/>
        <a:ext cx="332409" cy="454795"/>
      </dsp:txXfrm>
    </dsp:sp>
    <dsp:sp modelId="{2B598C3A-CF03-480B-AF3C-0A527E270796}">
      <dsp:nvSpPr>
        <dsp:cNvPr id="0" name=""/>
        <dsp:cNvSpPr/>
      </dsp:nvSpPr>
      <dsp:spPr>
        <a:xfrm>
          <a:off x="8626692" y="2909899"/>
          <a:ext cx="604379" cy="604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762677" y="2909899"/>
        <a:ext cx="332409" cy="454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46847-D03C-46D0-B342-02720AF24E7E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B0D00-F561-400C-BDDB-A211290E6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52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AD27-9BC5-5222-2052-0F9D647E3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32EE7-D264-8D07-BE18-0047892C9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3A8DD-DA1F-912D-5E95-FEC7A31F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094D-BB00-47CE-B267-440FA207A918}" type="datetime1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7B9D1-0067-1920-680C-F1D89676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30E31-5A66-BD3F-4C71-B13CFEC5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B272-75AA-4CE4-855C-B2EBEF161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9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80FE-F200-65C4-EEFF-4A5F297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BD226-2419-3D10-4DD9-4C885AD1A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367C9-BF42-FC2F-004F-416A2971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E253-5704-4677-A99D-CDD0CDD5E2CF}" type="datetime1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5B6D-2BE6-41F9-150A-05F86D64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34E-31C8-AAB8-CDBF-D645718E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B272-75AA-4CE4-855C-B2EBEF161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1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C3C68-ED71-7B5F-6412-06A4218C7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0935C-D921-6CF8-7FCD-0FE3CED70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C9867-F49E-EAAD-3C25-62D23A9A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FAD6-D65B-4FBC-A694-A2D1D60769B2}" type="datetime1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E6133-61AB-AE61-0393-6EBB0D7F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EE6D5-825B-34F5-2F20-0C59F298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B272-75AA-4CE4-855C-B2EBEF161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2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9413-C2CE-1F07-9156-9590CB0E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BB4D-7A08-F5BD-E118-3A251837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52841-E987-E5D5-4787-0EEB26A8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24E5-EDC5-4B10-A553-7F9D2C29DEFB}" type="datetime1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A9CA-8951-F0CD-4A9C-9C04B37D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AD56D-DA51-1428-AA7C-97ABE408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B272-75AA-4CE4-855C-B2EBEF161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7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B74B-60E3-023E-9E9C-A0C9307A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B1D6F-9D81-E7A1-CBF7-C8D0005A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F4F18-DE36-9F69-2F30-A6CEBE81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9AAC-6CF7-44A6-9601-DCBC7987520C}" type="datetime1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E32FC-A379-BD19-A645-3B99F58E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E1EE-E7BF-4A62-AFF8-D1FC9EB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B272-75AA-4CE4-855C-B2EBEF161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92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0476-9F42-ED54-19EE-AC31079A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DD8E-1F3D-4710-C648-361776F9A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305F6-6B12-7511-E7CA-40C2AE4BC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2B380-0ACC-370A-3458-3B3ADECF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E013-D4AF-4D4F-9FF9-E6B4569E9661}" type="datetime1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97675-E973-329B-A552-2B35A4BD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OOPS Concept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89967-3858-1806-07DE-A9453AED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B272-75AA-4CE4-855C-B2EBEF161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36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D766-11A2-5B9E-90CB-2328D08D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A8022-28FA-1967-419D-6AE273BD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CF561-0329-C34B-8D9E-C2E3821CF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9CBD2-38D4-194A-5829-51BB5A75F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04E37-0666-C149-5328-3E3DCCD2C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9E2D-14F0-C45B-4162-87B948FF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2A00-A429-40E0-B7FC-5F328581AD34}" type="datetime1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DEECD-829C-2F95-56CE-7FD333B4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OOPS Concept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22E4B-B539-0272-EB62-C1CBC0BB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B272-75AA-4CE4-855C-B2EBEF161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40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C12A-F1E4-26CC-988F-3BBFCA75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6B455-6AFC-F6CC-6E79-D094FA82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40D-D4E0-444D-94DA-74E0003DFDDC}" type="datetime1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07BD0-AC30-2211-943C-0B8F8ECC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OOPS Concept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4F991-6FF8-8E64-3644-21D9ECFA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B272-75AA-4CE4-855C-B2EBEF161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04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A6E27-05E9-41B7-43BC-643CA4DC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F12C-CA37-4557-96A0-09281571D89C}" type="datetime1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C300F-E00F-C9A6-A76E-3F18FCE6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OOPS Concept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48CAC-D4BF-3398-889D-A5A21863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B272-75AA-4CE4-855C-B2EBEF161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53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7A-F0DE-81C3-38AF-FB017DD9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0B826-194E-3EEE-8A62-F514BBA1E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1797A-1F80-CD1C-8686-511467A0A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ACA50-B6A5-8AB6-DDF9-D2D298DB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7BA4-469B-4CE7-9988-5E8BB0289231}" type="datetime1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30C0D-8A3D-96E5-ADD4-FBFCD144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OOPS Concept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73521-CDA0-9ED9-6B2F-70707B8C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B272-75AA-4CE4-855C-B2EBEF161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17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8940-3367-722C-A910-45FF50D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8510A-C4B8-8D5D-4019-EA6C33BBF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7D023-0C24-C8C8-A7A0-851EE174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FB70C-420B-B2D2-DDC6-C1B26D0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2DE6-DF0C-4913-8F93-9A5EC9B318C5}" type="datetime1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648F8-E611-86F7-43D6-77601C0B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OOPS Concept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4B09-6B57-54CE-7D34-0A38CBB7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B272-75AA-4CE4-855C-B2EBEF161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3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55AEB-0759-839B-6754-99B30F33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3923-3961-14E0-CEBE-01EB832A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B3020-9B1A-0998-08FE-E1281B4B3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BB355-2667-4957-85A6-26C1138A7F52}" type="datetime1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D6581-0ADE-D919-8E97-489E4B864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B0BA8-E9CB-86F1-61DC-845B2C5A6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B272-75AA-4CE4-855C-B2EBEF161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7CED2-25A7-4CC7-7BAA-31E0A517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Abadi" panose="020B0604020104020204" pitchFamily="34" charset="0"/>
                <a:cs typeface="Aharoni" panose="02010803020104030203" pitchFamily="2" charset="-79"/>
              </a:rPr>
              <a:t>The Basic Concepts of OOPS</a:t>
            </a:r>
          </a:p>
          <a:p>
            <a:r>
              <a:rPr lang="en-US" sz="2500" dirty="0">
                <a:latin typeface="Abadi" panose="020B0604020104020204" pitchFamily="34" charset="0"/>
                <a:cs typeface="Aharoni" panose="02010803020104030203" pitchFamily="2" charset="-79"/>
              </a:rPr>
              <a:t>Objects</a:t>
            </a:r>
          </a:p>
          <a:p>
            <a:r>
              <a:rPr lang="en-US" sz="2500" dirty="0">
                <a:latin typeface="Abadi" panose="020B0604020104020204" pitchFamily="34" charset="0"/>
                <a:cs typeface="Aharoni" panose="02010803020104030203" pitchFamily="2" charset="-79"/>
              </a:rPr>
              <a:t>Classes</a:t>
            </a:r>
          </a:p>
          <a:p>
            <a:r>
              <a:rPr lang="en-US" sz="2500" dirty="0">
                <a:latin typeface="Abadi" panose="020B0604020104020204" pitchFamily="34" charset="0"/>
                <a:cs typeface="Aharoni" panose="02010803020104030203" pitchFamily="2" charset="-79"/>
              </a:rPr>
              <a:t>Inheritance</a:t>
            </a:r>
          </a:p>
          <a:p>
            <a:r>
              <a:rPr lang="en-US" sz="2500" dirty="0">
                <a:latin typeface="Abadi" panose="020B0604020104020204" pitchFamily="34" charset="0"/>
                <a:cs typeface="Aharoni" panose="02010803020104030203" pitchFamily="2" charset="-79"/>
              </a:rPr>
              <a:t>Encapsulation</a:t>
            </a:r>
          </a:p>
          <a:p>
            <a:r>
              <a:rPr lang="en-US" sz="2500" dirty="0">
                <a:latin typeface="Abadi" panose="020B0604020104020204" pitchFamily="34" charset="0"/>
                <a:cs typeface="Aharoni" panose="02010803020104030203" pitchFamily="2" charset="-79"/>
              </a:rPr>
              <a:t>Polymorphism</a:t>
            </a:r>
          </a:p>
          <a:p>
            <a:r>
              <a:rPr lang="en-US" sz="2500" dirty="0">
                <a:latin typeface="Abadi" panose="020B0604020104020204" pitchFamily="34" charset="0"/>
                <a:cs typeface="Aharoni" panose="02010803020104030203" pitchFamily="2" charset="-79"/>
              </a:rPr>
              <a:t>Abstraction</a:t>
            </a:r>
          </a:p>
          <a:p>
            <a:pPr marL="0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A00BCA-A721-4EEF-2145-E167D514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C51DAF-AC57-4CC6-A7E8-F274D82E69DB}" type="datetime1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13-03-2024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6EE73-BD02-0B12-E143-84F6F815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OOPS Concept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43D6B-53AD-E2FF-79DA-E0E4AECA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9B272-75AA-4CE4-855C-B2EBEF16106C}" type="slidenum">
              <a:rPr lang="en-IN" smtClean="0"/>
              <a:pPr>
                <a:spcAft>
                  <a:spcPts val="600"/>
                </a:spcAft>
              </a:pPr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07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50B3-F1D3-D2A4-0355-5345ECEA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16" y="442556"/>
            <a:ext cx="9912284" cy="485757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IN" sz="2000" dirty="0">
              <a:solidFill>
                <a:schemeClr val="tx2"/>
              </a:solidFill>
              <a:latin typeface="Abadi" panose="020B0604020104020204" pitchFamily="34" charset="0"/>
            </a:endParaRPr>
          </a:p>
          <a:p>
            <a:pPr marL="0" indent="0" fontAlgn="base">
              <a:buNone/>
            </a:pPr>
            <a:r>
              <a:rPr lang="en-IN" sz="2000" b="1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Compile-time Polymorphism:</a:t>
            </a:r>
          </a:p>
          <a:p>
            <a:pPr fontAlgn="base"/>
            <a:r>
              <a:rPr lang="en-IN" sz="20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Method declaration is going to binds with method definition by the compile during compile time.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Compile-time polymorphism is also known as static polymorphism or early binding.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We can achieve </a:t>
            </a:r>
            <a:r>
              <a:rPr lang="en-IN" sz="20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Compile-time Polymorphism through the –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Method Overloading</a:t>
            </a:r>
            <a:endParaRPr lang="en-IN" sz="2000" dirty="0">
              <a:solidFill>
                <a:schemeClr val="tx2"/>
              </a:solidFill>
              <a:latin typeface="Abadi" panose="020B0604020104020204" pitchFamily="34" charset="0"/>
            </a:endParaRPr>
          </a:p>
          <a:p>
            <a:pPr marL="914400" lvl="1" indent="-457200" fontAlgn="base">
              <a:buFont typeface="+mj-lt"/>
              <a:buAutoNum type="arabicParenR"/>
            </a:pPr>
            <a:r>
              <a:rPr lang="en-IN" sz="2000" dirty="0">
                <a:solidFill>
                  <a:schemeClr val="tx2"/>
                </a:solidFill>
                <a:latin typeface="Abadi" panose="020B0604020104020204" pitchFamily="34" charset="0"/>
              </a:rPr>
              <a:t>Method shadowing</a:t>
            </a:r>
            <a:endParaRPr lang="en-IN" sz="2000" b="0" i="0" dirty="0">
              <a:solidFill>
                <a:schemeClr val="tx2"/>
              </a:solidFill>
              <a:effectLst/>
              <a:latin typeface="Abadi" panose="020B0604020104020204" pitchFamily="34" charset="0"/>
            </a:endParaRPr>
          </a:p>
          <a:p>
            <a:pPr marL="0" indent="0" fontAlgn="base">
              <a:buNone/>
            </a:pPr>
            <a:endParaRPr lang="en-IN" sz="2000" b="0" i="0" dirty="0">
              <a:solidFill>
                <a:schemeClr val="tx2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EFDE3-B1D6-165D-1CEA-48B9C8E2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3024E5-EDC5-4B10-A553-7F9D2C29DEFB}" type="datetime1">
              <a:rPr lang="en-IN" smtClean="0"/>
              <a:pPr>
                <a:spcAft>
                  <a:spcPts val="600"/>
                </a:spcAft>
              </a:pPr>
              <a:t>13-03-2024</a:t>
            </a:fld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04E5F-D8CE-1E0D-3A14-ED6DC47A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1F91A-7A8F-F3F4-9C88-AABE4393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9B272-75AA-4CE4-855C-B2EBEF16106C}" type="slidenum">
              <a:rPr lang="en-IN" smtClean="0"/>
              <a:pPr>
                <a:spcAft>
                  <a:spcPts val="600"/>
                </a:spcAft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9B61-BD55-0861-37BB-52112D8E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93" y="795867"/>
            <a:ext cx="9833548" cy="34607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sz="1800" b="1" i="0" dirty="0">
                <a:solidFill>
                  <a:srgbClr val="273239"/>
                </a:solidFill>
                <a:effectLst/>
                <a:latin typeface="Abadi" panose="020B0604020104020204" pitchFamily="34" charset="0"/>
              </a:rPr>
              <a:t>Runtime Polymorphism:</a:t>
            </a:r>
          </a:p>
          <a:p>
            <a:pPr marL="0" indent="0" fontAlgn="base">
              <a:buNone/>
            </a:pPr>
            <a:endParaRPr lang="en-IN" sz="1800" b="1" i="0" dirty="0">
              <a:solidFill>
                <a:srgbClr val="273239"/>
              </a:solidFill>
              <a:effectLst/>
              <a:latin typeface="Abadi" panose="020B0604020104020204" pitchFamily="34" charset="0"/>
            </a:endParaRPr>
          </a:p>
          <a:p>
            <a:pPr marL="0" indent="0" fontAlgn="base">
              <a:buNone/>
            </a:pPr>
            <a:r>
              <a:rPr lang="en-IN" sz="1800" b="0" i="0" dirty="0">
                <a:solidFill>
                  <a:srgbClr val="273239"/>
                </a:solidFill>
                <a:effectLst/>
                <a:latin typeface="Abadi" panose="020B0604020104020204" pitchFamily="34" charset="0"/>
              </a:rPr>
              <a:t>Method declaration is going to binds with method definition by the JVM during run time.</a:t>
            </a:r>
          </a:p>
          <a:p>
            <a:pPr fontAlgn="base"/>
            <a:r>
              <a:rPr lang="en-IN" sz="1800" b="0" i="0" dirty="0">
                <a:solidFill>
                  <a:srgbClr val="273239"/>
                </a:solidFill>
                <a:effectLst/>
                <a:latin typeface="Abadi" panose="020B0604020104020204" pitchFamily="34" charset="0"/>
              </a:rPr>
              <a:t>Runtime Polymorphism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Abadi" panose="020B0604020104020204" pitchFamily="34" charset="0"/>
              </a:rPr>
              <a:t>is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Abadi" panose="020B0604020104020204" pitchFamily="34" charset="0"/>
              </a:rPr>
              <a:t> also known as dynamic polymorphism or late binding.</a:t>
            </a:r>
          </a:p>
          <a:p>
            <a:pPr marL="0" indent="0" fontAlgn="base">
              <a:buNone/>
            </a:pPr>
            <a:endParaRPr lang="en-US" sz="1800" b="0" i="0" dirty="0">
              <a:solidFill>
                <a:schemeClr val="tx2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We can achieve </a:t>
            </a:r>
            <a:r>
              <a:rPr lang="en-IN" sz="18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Runtime Polymorphism through the –</a:t>
            </a:r>
            <a:endParaRPr lang="en-US" sz="1800" dirty="0">
              <a:solidFill>
                <a:schemeClr val="tx2"/>
              </a:solidFill>
              <a:latin typeface="Abadi" panose="020B0604020104020204" pitchFamily="34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Inheritance</a:t>
            </a:r>
          </a:p>
          <a:p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Method overriding</a:t>
            </a:r>
          </a:p>
          <a:p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Upcasting</a:t>
            </a: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4DA52-AC0F-C8E6-221F-9BFAB644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3024E5-EDC5-4B10-A553-7F9D2C29DEFB}" type="datetime1">
              <a:rPr lang="en-IN" smtClean="0"/>
              <a:pPr>
                <a:spcAft>
                  <a:spcPts val="600"/>
                </a:spcAft>
              </a:pPr>
              <a:t>13-03-2024</a:t>
            </a:fld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EAD4F-7FFC-C554-0B0D-B2A5C102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5772-8659-FA2D-BF65-B718FFB5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9B272-75AA-4CE4-855C-B2EBEF16106C}" type="slidenum">
              <a:rPr lang="en-IN" smtClean="0"/>
              <a:pPr>
                <a:spcAft>
                  <a:spcPts val="600"/>
                </a:spcAft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8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2B294-E0BC-18BC-B483-A5263069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  <a:t>Abstraction</a:t>
            </a:r>
            <a:endParaRPr lang="en-IN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9489-3CE3-BF56-76BB-FEE80BEC0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66312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badi" panose="020B0604020104020204" pitchFamily="34" charset="0"/>
              </a:rPr>
              <a:t>Abstraction in Java refers to hiding the implementation details of a code and exposing only the necessary information to the user.</a:t>
            </a:r>
          </a:p>
          <a:p>
            <a:r>
              <a:rPr lang="en-US" b="0" i="0" dirty="0">
                <a:effectLst/>
                <a:latin typeface="Abadi" panose="020B0604020104020204" pitchFamily="34" charset="0"/>
              </a:rPr>
              <a:t>We can achieve Abstraction </a:t>
            </a:r>
            <a:r>
              <a:rPr lang="en-IN" b="0" i="0" dirty="0">
                <a:effectLst/>
                <a:latin typeface="Abadi" panose="020B0604020104020204" pitchFamily="34" charset="0"/>
              </a:rPr>
              <a:t>through the abstract class and interface.</a:t>
            </a:r>
          </a:p>
          <a:p>
            <a:r>
              <a:rPr lang="en-IN" dirty="0">
                <a:latin typeface="Abadi" panose="020B0604020104020204" pitchFamily="34" charset="0"/>
              </a:rPr>
              <a:t>Example for abstraction is </a:t>
            </a:r>
            <a:r>
              <a:rPr lang="en-IN" dirty="0" err="1">
                <a:latin typeface="Abadi" panose="020B0604020104020204" pitchFamily="34" charset="0"/>
              </a:rPr>
              <a:t>facebook</a:t>
            </a:r>
            <a:r>
              <a:rPr lang="en-IN" dirty="0">
                <a:latin typeface="Abadi" panose="020B0604020104020204" pitchFamily="34" charset="0"/>
              </a:rPr>
              <a:t> application.</a:t>
            </a:r>
          </a:p>
          <a:p>
            <a:r>
              <a:rPr lang="en-IN" b="0" i="0" dirty="0">
                <a:effectLst/>
                <a:latin typeface="Abadi" panose="020B0604020104020204" pitchFamily="34" charset="0"/>
              </a:rPr>
              <a:t>Advantages of abstraction</a:t>
            </a:r>
            <a:r>
              <a:rPr lang="en-IN" dirty="0">
                <a:latin typeface="Abadi" panose="020B0604020104020204" pitchFamily="34" charset="0"/>
              </a:rPr>
              <a:t> 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Abadi" panose="020B0604020104020204" pitchFamily="34" charset="0"/>
              </a:rPr>
              <a:t>Increase security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b="0" i="0" dirty="0">
                <a:effectLst/>
                <a:latin typeface="Abadi" panose="020B0604020104020204" pitchFamily="34" charset="0"/>
              </a:rPr>
              <a:t>Code duplication</a:t>
            </a:r>
            <a:endParaRPr lang="en-US" b="0" i="0" dirty="0"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903A0-B028-8870-21DC-F5F2213F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3024E5-EDC5-4B10-A553-7F9D2C29DEFB}" type="datetime1">
              <a:rPr lang="en-IN" smtClean="0"/>
              <a:pPr>
                <a:spcAft>
                  <a:spcPts val="600"/>
                </a:spcAft>
              </a:pPr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596E-E569-92F5-CCB8-1AC15E2E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08244-938B-D234-2D5B-C479E19C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9B272-75AA-4CE4-855C-B2EBEF16106C}" type="slidenum">
              <a:rPr lang="en-IN" smtClean="0"/>
              <a:pPr>
                <a:spcAft>
                  <a:spcPts val="600"/>
                </a:spcAft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6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2304C0C-6435-0F6A-8A4D-7E5CE0B0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79" r="21622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55453-2456-BCC3-4EA6-1FDCC4AE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3024E5-EDC5-4B10-A553-7F9D2C29DEFB}" type="datetime1">
              <a:rPr lang="en-IN" smtClean="0"/>
              <a:pPr>
                <a:spcAft>
                  <a:spcPts val="600"/>
                </a:spcAft>
              </a:pPr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FBAEC-BFBA-724A-7CF9-5B210226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882A-A3C5-471A-CF53-9F006FF9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9B272-75AA-4CE4-855C-B2EBEF16106C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  <p:sp>
        <p:nvSpPr>
          <p:cNvPr id="3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D7026ED-23A1-7878-FD34-108905E5D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594382"/>
              </p:ext>
            </p:extLst>
          </p:nvPr>
        </p:nvGraphicFramePr>
        <p:xfrm>
          <a:off x="838200" y="568960"/>
          <a:ext cx="5393361" cy="560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370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7032D-2A09-046F-66CA-0581B9BB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Classes</a:t>
            </a:r>
            <a:endParaRPr lang="en-IN" sz="36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4B4E-AD77-E12E-63A8-BEA830BA8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b="0" i="0" dirty="0">
                <a:solidFill>
                  <a:schemeClr val="tx2"/>
                </a:solidFill>
                <a:effectLst/>
                <a:latin typeface="Google Sans"/>
              </a:rPr>
              <a:t>In object-oriented programming, a class is a template for  an object which definition of the variables and methods.</a:t>
            </a:r>
            <a:endParaRPr lang="en-IN" sz="1800" b="0" i="0" dirty="0">
              <a:solidFill>
                <a:schemeClr val="tx2"/>
              </a:solidFill>
              <a:effectLst/>
              <a:latin typeface="Google Sans"/>
            </a:endParaRPr>
          </a:p>
          <a:p>
            <a:r>
              <a:rPr lang="en-US" sz="1800" dirty="0">
                <a:solidFill>
                  <a:schemeClr val="tx2"/>
                </a:solidFill>
                <a:latin typeface="Google Sans"/>
              </a:rPr>
              <a:t>Class is a logical representation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Google Sans"/>
              </a:rPr>
              <a:t>Inside Class we can write </a:t>
            </a:r>
            <a:r>
              <a:rPr lang="en-US" sz="1800" dirty="0">
                <a:solidFill>
                  <a:schemeClr val="tx2"/>
                </a:solidFill>
                <a:latin typeface="Google Sans"/>
              </a:rPr>
              <a:t>multiple Objects</a:t>
            </a:r>
          </a:p>
          <a:p>
            <a:endParaRPr lang="en-US" sz="1800" dirty="0">
              <a:solidFill>
                <a:schemeClr val="tx2"/>
              </a:solidFill>
              <a:latin typeface="Google San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diagram of a car">
            <a:extLst>
              <a:ext uri="{FF2B5EF4-FFF2-40B4-BE49-F238E27FC236}">
                <a16:creationId xmlns:a16="http://schemas.microsoft.com/office/drawing/2014/main" id="{1CB75C7F-F640-1B51-463D-05A16ED3E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2247029"/>
            <a:ext cx="4142232" cy="328748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59C1-573A-E042-93F5-CDD5D050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3024E5-EDC5-4B10-A553-7F9D2C29DEFB}" type="datetime1">
              <a:rPr lang="en-IN" smtClean="0"/>
              <a:pPr>
                <a:spcAft>
                  <a:spcPts val="600"/>
                </a:spcAft>
              </a:pPr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1319A-73DA-DFD4-0EDD-1E3CB797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A76E9-5095-7DD6-A028-B8199FD3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9B272-75AA-4CE4-855C-B2EBEF16106C}" type="slidenum">
              <a:rPr lang="en-IN" smtClean="0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72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ABA1-AA2E-D78B-3DD4-D8244B03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55710" cy="814746"/>
          </a:xfrm>
        </p:spPr>
        <p:txBody>
          <a:bodyPr/>
          <a:lstStyle/>
          <a:p>
            <a:pPr algn="ctr"/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F777-F25E-E1B0-7135-5869B7CF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24E5-EDC5-4B10-A553-7F9D2C29DEFB}" type="datetime1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EA96-04FF-A287-28F8-D8CB80D4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5AC7-F482-FB93-661B-19B6F07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B272-75AA-4CE4-855C-B2EBEF16106C}" type="slidenum">
              <a:rPr lang="en-IN" smtClean="0"/>
              <a:t>4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E4CF92D-8A94-0BF1-E98F-68192EDDFAD7}"/>
              </a:ext>
            </a:extLst>
          </p:cNvPr>
          <p:cNvSpPr txBox="1">
            <a:spLocks/>
          </p:cNvSpPr>
          <p:nvPr/>
        </p:nvSpPr>
        <p:spPr>
          <a:xfrm>
            <a:off x="838200" y="1179872"/>
            <a:ext cx="10655710" cy="1026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D46514-559D-BD10-DDFE-FFAC38667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08597"/>
              </p:ext>
            </p:extLst>
          </p:nvPr>
        </p:nvGraphicFramePr>
        <p:xfrm>
          <a:off x="442452" y="1268362"/>
          <a:ext cx="10982632" cy="1828800"/>
        </p:xfrm>
        <a:graphic>
          <a:graphicData uri="http://schemas.openxmlformats.org/drawingml/2006/table">
            <a:tbl>
              <a:tblPr/>
              <a:tblGrid>
                <a:gridCol w="10982632">
                  <a:extLst>
                    <a:ext uri="{9D8B030D-6E8A-4147-A177-3AD203B41FA5}">
                      <a16:colId xmlns:a16="http://schemas.microsoft.com/office/drawing/2014/main" val="1527588820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An object is an instance of a class which has its own states and </a:t>
                      </a:r>
                      <a:r>
                        <a:rPr lang="en-IN" sz="22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Aharoni" panose="02010803020104030203" pitchFamily="2" charset="-79"/>
                        </a:rPr>
                        <a:t>behaviour.</a:t>
                      </a: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800100" lvl="1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Aharoni" panose="02010803020104030203" pitchFamily="2" charset="-79"/>
                        </a:rPr>
                        <a:t>States variables or Properties</a:t>
                      </a:r>
                    </a:p>
                    <a:p>
                      <a:pPr marL="800100" lvl="1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Aharoni" panose="02010803020104030203" pitchFamily="2" charset="-79"/>
                        </a:rPr>
                        <a:t>Behavior methods or functionals</a:t>
                      </a:r>
                    </a:p>
                  </a:txBody>
                  <a:tcPr marL="63500" marR="635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515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6675CE5-2BBE-06D8-A71C-1964E9C70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42028"/>
              </p:ext>
            </p:extLst>
          </p:nvPr>
        </p:nvGraphicFramePr>
        <p:xfrm>
          <a:off x="475829" y="2996253"/>
          <a:ext cx="5246545" cy="1107440"/>
        </p:xfrm>
        <a:graphic>
          <a:graphicData uri="http://schemas.openxmlformats.org/drawingml/2006/table">
            <a:tbl>
              <a:tblPr/>
              <a:tblGrid>
                <a:gridCol w="5246545">
                  <a:extLst>
                    <a:ext uri="{9D8B030D-6E8A-4147-A177-3AD203B41FA5}">
                      <a16:colId xmlns:a16="http://schemas.microsoft.com/office/drawing/2014/main" val="1527588820"/>
                    </a:ext>
                  </a:extLst>
                </a:gridCol>
              </a:tblGrid>
              <a:tr h="10262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Object is a real time entity or physical representation of class and </a:t>
                      </a:r>
                      <a:r>
                        <a:rPr lang="en-IN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is allocated.</a:t>
                      </a:r>
                      <a:r>
                        <a:rPr lang="en-US" sz="2200" dirty="0"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 to it.</a:t>
                      </a: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marL="63500" marR="635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51544"/>
                  </a:ext>
                </a:extLst>
              </a:tr>
            </a:tbl>
          </a:graphicData>
        </a:graphic>
      </p:graphicFrame>
      <p:pic>
        <p:nvPicPr>
          <p:cNvPr id="13" name="Content Placeholder 7" descr="A diagram of a car and property values">
            <a:extLst>
              <a:ext uri="{FF2B5EF4-FFF2-40B4-BE49-F238E27FC236}">
                <a16:creationId xmlns:a16="http://schemas.microsoft.com/office/drawing/2014/main" id="{42D22EF5-A205-841C-985A-4D832D94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5" y="3549973"/>
            <a:ext cx="4977817" cy="2611649"/>
          </a:xfrm>
        </p:spPr>
      </p:pic>
    </p:spTree>
    <p:extLst>
      <p:ext uri="{BB962C8B-B14F-4D97-AF65-F5344CB8AC3E}">
        <p14:creationId xmlns:p14="http://schemas.microsoft.com/office/powerpoint/2010/main" val="374869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12723-D276-7A19-94B0-D881AAB3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  <a:t>Inheritance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0545-76D1-5610-212E-2381674C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i="0" dirty="0">
                <a:effectLst/>
                <a:latin typeface="Abadi" panose="020B0604020104020204" pitchFamily="34" charset="0"/>
              </a:rPr>
              <a:t>Inheritance is a mechanism in which one object acquires all the properties and behaviors of a parent object.</a:t>
            </a:r>
          </a:p>
          <a:p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The class which shares their properties is know as Super class.</a:t>
            </a:r>
          </a:p>
          <a:p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The class which acquires the properties is know a Sub class.</a:t>
            </a:r>
          </a:p>
          <a:p>
            <a:endParaRPr lang="en-US" sz="2000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Picture 7" descr="A diagram of a vehicle&#10;&#10;Description automatically generated">
            <a:extLst>
              <a:ext uri="{FF2B5EF4-FFF2-40B4-BE49-F238E27FC236}">
                <a16:creationId xmlns:a16="http://schemas.microsoft.com/office/drawing/2014/main" id="{74006135-8F8F-AACF-FC49-7C31B9C2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736" y="3420770"/>
            <a:ext cx="4788505" cy="207829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6F65-9B84-89EA-C95E-72FD7450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3024E5-EDC5-4B10-A553-7F9D2C29DEFB}" type="datetime1">
              <a:rPr lang="en-IN" sz="1000"/>
              <a:pPr>
                <a:spcAft>
                  <a:spcPts val="600"/>
                </a:spcAft>
              </a:pPr>
              <a:t>13-03-2024</a:t>
            </a:fld>
            <a:endParaRPr lang="en-IN" sz="10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F06B-89C3-B84F-F742-C316E94B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000"/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DB1B-599E-4D1A-AE45-C76BB03C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9B272-75AA-4CE4-855C-B2EBEF16106C}" type="slidenum">
              <a:rPr lang="en-IN" sz="1000"/>
              <a:pPr>
                <a:spcAft>
                  <a:spcPts val="600"/>
                </a:spcAft>
              </a:pPr>
              <a:t>5</a:t>
            </a:fld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74579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123A-9402-21D8-BBEF-DBAED33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Abadi" panose="020B0604020104020204" pitchFamily="34" charset="0"/>
              </a:rPr>
              <a:t>Types of </a:t>
            </a:r>
            <a:r>
              <a:rPr lang="en-US">
                <a:latin typeface="Abadi" panose="020B0604020104020204" pitchFamily="34" charset="0"/>
                <a:cs typeface="Aharoni" panose="02010803020104030203" pitchFamily="2" charset="-79"/>
              </a:rPr>
              <a:t>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>
                <a:effectLst/>
                <a:latin typeface="Abadi" panose="020B0604020104020204" pitchFamily="34" charset="0"/>
              </a:rPr>
              <a:t>Single Inheritance.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>
                <a:effectLst/>
                <a:latin typeface="Abadi" panose="020B0604020104020204" pitchFamily="34" charset="0"/>
              </a:rPr>
              <a:t>Multiple Inheritance.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>
                <a:effectLst/>
                <a:latin typeface="Abadi" panose="020B0604020104020204" pitchFamily="34" charset="0"/>
              </a:rPr>
              <a:t>Multilevel Inheritance.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>
                <a:effectLst/>
                <a:latin typeface="Abadi" panose="020B0604020104020204" pitchFamily="34" charset="0"/>
              </a:rPr>
              <a:t>Hierarchical Inheritance.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>
                <a:effectLst/>
                <a:latin typeface="Abadi" panose="020B0604020104020204" pitchFamily="34" charset="0"/>
              </a:rPr>
              <a:t>Hybrid Inheritance.</a:t>
            </a:r>
          </a:p>
          <a:p>
            <a:pPr lvl="1"/>
            <a:endParaRPr lang="en-US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Block Arc 4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59B64-122F-9BBA-48C1-097E9851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1706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3024E5-EDC5-4B10-A553-7F9D2C29DEFB}" type="datetime1">
              <a:rPr lang="en-IN" smtClean="0"/>
              <a:pPr>
                <a:spcAft>
                  <a:spcPts val="600"/>
                </a:spcAft>
              </a:pPr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9AA6-6B5D-A4A7-3B5B-376B294C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27338" y="6356350"/>
            <a:ext cx="36693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AC6F-FE68-B54E-0AE3-A5068E99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9B272-75AA-4CE4-855C-B2EBEF16106C}" type="slidenum">
              <a:rPr lang="en-IN" smtClean="0"/>
              <a:pPr>
                <a:spcAft>
                  <a:spcPts val="600"/>
                </a:spcAft>
              </a:pPr>
              <a:t>6</a:t>
            </a:fld>
            <a:endParaRPr lang="en-IN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BC57F-81DA-D1DE-D638-AB6B1A5E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>
                <a:latin typeface="Aharoni" panose="02010803020104030203" pitchFamily="2" charset="-79"/>
                <a:cs typeface="Aharoni" panose="02010803020104030203" pitchFamily="2" charset="-79"/>
              </a:rPr>
              <a:t>Encapsulation</a:t>
            </a:r>
            <a:endParaRPr lang="en-IN" sz="2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03D4-C9B4-795E-B6B6-29BD050FA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b="1" i="0" dirty="0">
                <a:effectLst/>
                <a:latin typeface="Abadi" panose="020B0604020104020204" pitchFamily="34" charset="0"/>
              </a:rPr>
              <a:t>Encapsulation</a:t>
            </a:r>
            <a:r>
              <a:rPr lang="en-US" sz="1700" b="0" i="0" dirty="0">
                <a:effectLst/>
                <a:latin typeface="Abadi" panose="020B0604020104020204" pitchFamily="34" charset="0"/>
              </a:rPr>
              <a:t> is defined as the wrapping up of data under a single unit.</a:t>
            </a:r>
          </a:p>
          <a:p>
            <a:r>
              <a:rPr lang="en-US" sz="1700" b="0" i="0" dirty="0">
                <a:effectLst/>
                <a:latin typeface="Abadi" panose="020B0604020104020204" pitchFamily="34" charset="0"/>
              </a:rPr>
              <a:t>We can achieve encapsulation through class </a:t>
            </a:r>
          </a:p>
          <a:p>
            <a:r>
              <a:rPr lang="en-US" sz="1700" dirty="0">
                <a:latin typeface="Abadi" panose="020B0604020104020204" pitchFamily="34" charset="0"/>
              </a:rPr>
              <a:t>Example:</a:t>
            </a:r>
            <a:endParaRPr lang="en-US" sz="1700" b="0" i="0" dirty="0">
              <a:effectLst/>
              <a:latin typeface="Abadi" panose="020B0604020104020204" pitchFamily="34" charset="0"/>
            </a:endParaRPr>
          </a:p>
        </p:txBody>
      </p:sp>
      <p:pic>
        <p:nvPicPr>
          <p:cNvPr id="8" name="Picture 7" descr="A red pill with different colored objects">
            <a:extLst>
              <a:ext uri="{FF2B5EF4-FFF2-40B4-BE49-F238E27FC236}">
                <a16:creationId xmlns:a16="http://schemas.microsoft.com/office/drawing/2014/main" id="{A11AF57D-BF4F-67B4-059B-4B9407C5F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670917"/>
            <a:ext cx="6922008" cy="361674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154A-6DEB-BEA5-362E-214B5A7E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4904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3024E5-EDC5-4B10-A553-7F9D2C29DEFB}" type="datetime1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13-03-2024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CEC03-1169-337F-58AB-50B76E39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1184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C8F54-98B5-A52F-0D35-0921F0DA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9B272-75AA-4CE4-855C-B2EBEF16106C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1A1C-F0BE-BA6D-1EB2-A3305BF5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3024E5-EDC5-4B10-A553-7F9D2C29DEFB}" type="datetime1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13-03-2024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97AE-2098-2263-F1E7-24C7ED9A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28F5-0AD3-2EE9-3190-A3FCCA7D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9B272-75AA-4CE4-855C-B2EBEF16106C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2F5CE1A-7951-AB1F-C849-B0976EDE6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907104"/>
              </p:ext>
            </p:extLst>
          </p:nvPr>
        </p:nvGraphicFramePr>
        <p:xfrm>
          <a:off x="838200" y="1737360"/>
          <a:ext cx="9893968" cy="422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85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C61E8-2EAA-69A4-7785-23CE6C6F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26" y="355601"/>
            <a:ext cx="9833548" cy="711199"/>
          </a:xfrm>
        </p:spPr>
        <p:txBody>
          <a:bodyPr anchor="b">
            <a:normAutofit/>
          </a:bodyPr>
          <a:lstStyle/>
          <a:p>
            <a:pPr algn="ctr"/>
            <a:r>
              <a:rPr lang="en-IN" sz="3600" b="1" i="0" dirty="0">
                <a:solidFill>
                  <a:schemeClr val="tx2"/>
                </a:solidFill>
                <a:effectLst/>
                <a:latin typeface="Source Sans 3"/>
              </a:rPr>
              <a:t>Polymorphism</a:t>
            </a:r>
            <a:endParaRPr lang="en-IN" sz="36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0201-DB31-00EA-96C1-CC4B09AF3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422399"/>
            <a:ext cx="9641174" cy="3378201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chemeClr val="tx2"/>
                </a:solidFill>
                <a:effectLst/>
                <a:latin typeface="Nunito" pitchFamily="2" charset="0"/>
              </a:rPr>
              <a:t>“poly” means many and “morphs” means forms.</a:t>
            </a:r>
          </a:p>
          <a:p>
            <a:r>
              <a:rPr lang="en-US" sz="1800" dirty="0">
                <a:solidFill>
                  <a:schemeClr val="tx2"/>
                </a:solidFill>
                <a:latin typeface="Nunito" pitchFamily="2" charset="0"/>
              </a:rPr>
              <a:t>Polymorphism means one object is showing different behavior in different stages of life cycle.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IN" sz="1800" b="1" i="0" dirty="0">
                <a:solidFill>
                  <a:schemeClr val="tx2"/>
                </a:solidFill>
                <a:effectLst/>
                <a:latin typeface="Nunito" pitchFamily="2" charset="0"/>
              </a:rPr>
              <a:t>Types of Java Polymorphism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Compile-time Polymorphism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2"/>
                </a:solidFill>
                <a:effectLst/>
                <a:latin typeface="Abadi" panose="020B0604020104020204" pitchFamily="34" charset="0"/>
              </a:rPr>
              <a:t>Runtime Polymorphism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Nunito" pitchFamily="2" charset="0"/>
            </a:endParaRPr>
          </a:p>
          <a:p>
            <a:endParaRPr lang="en-US" sz="1800" dirty="0">
              <a:solidFill>
                <a:schemeClr val="tx2"/>
              </a:solidFill>
              <a:latin typeface="Nunito" pitchFamily="2" charset="0"/>
            </a:endParaRPr>
          </a:p>
          <a:p>
            <a:endParaRPr lang="en-US" sz="1800" b="0" i="0" dirty="0">
              <a:solidFill>
                <a:schemeClr val="tx2"/>
              </a:solidFill>
              <a:effectLst/>
              <a:latin typeface="Nunito" pitchFamily="2" charset="0"/>
            </a:endParaRPr>
          </a:p>
          <a:p>
            <a:endParaRPr lang="en-US" sz="1800" b="0" i="0" dirty="0">
              <a:solidFill>
                <a:schemeClr val="tx2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4867E-F811-19A9-4F2F-6BCE3249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3024E5-EDC5-4B10-A553-7F9D2C29DEFB}" type="datetime1">
              <a:rPr lang="en-IN" smtClean="0"/>
              <a:pPr>
                <a:spcAft>
                  <a:spcPts val="600"/>
                </a:spcAft>
              </a:pPr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345F4-F9AA-BC0B-FAA6-AC5510DF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OOPS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83AB-9148-D7B2-3F9F-9A3A3BF8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9B272-75AA-4CE4-855C-B2EBEF16106C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95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438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Abadi</vt:lpstr>
      <vt:lpstr>Aharoni</vt:lpstr>
      <vt:lpstr>Arial</vt:lpstr>
      <vt:lpstr>Calibri</vt:lpstr>
      <vt:lpstr>Calibri Light</vt:lpstr>
      <vt:lpstr>Courier New</vt:lpstr>
      <vt:lpstr>Google Sans</vt:lpstr>
      <vt:lpstr>Nunito</vt:lpstr>
      <vt:lpstr>Source Sans 3</vt:lpstr>
      <vt:lpstr>Office Theme</vt:lpstr>
      <vt:lpstr>PowerPoint Presentation</vt:lpstr>
      <vt:lpstr>PowerPoint Presentation</vt:lpstr>
      <vt:lpstr>Classes</vt:lpstr>
      <vt:lpstr>Objects</vt:lpstr>
      <vt:lpstr>Inheritance</vt:lpstr>
      <vt:lpstr>PowerPoint Presentation</vt:lpstr>
      <vt:lpstr>Encapsulation</vt:lpstr>
      <vt:lpstr>PowerPoint Presentation</vt:lpstr>
      <vt:lpstr>Polymorphism</vt:lpstr>
      <vt:lpstr>PowerPoint Presentation</vt:lpstr>
      <vt:lpstr>PowerPoint Presentation</vt:lpstr>
      <vt:lpstr>Abstraction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Chagam Reddy Maheswar Reddy</dc:creator>
  <cp:lastModifiedBy>Chagam Reddy Maheswar Reddy</cp:lastModifiedBy>
  <cp:revision>4</cp:revision>
  <dcterms:created xsi:type="dcterms:W3CDTF">2024-03-13T04:58:53Z</dcterms:created>
  <dcterms:modified xsi:type="dcterms:W3CDTF">2024-03-13T12:04:20Z</dcterms:modified>
</cp:coreProperties>
</file>