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ankLoanDataAnalysis/SUMMA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F1CC43-0E4C-4BBD-ADD3-2878B7E4618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Bank Loan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2E91A77-B07F-4CDD-A468-331103AAB4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6/10/2025 5:09:10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" id="2" name="slide2">
            <a:extLst>
              <a:ext uri="{FF2B5EF4-FFF2-40B4-BE49-F238E27FC236}">
                <a16:creationId xmlns:a16="http://schemas.microsoft.com/office/drawing/2014/main" id="{01982C83-9EE7-4486-BBC8-6A0A948C4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"/>
            <a:ext cx="12192000" cy="68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3" name="slide3">
            <a:extLst>
              <a:ext uri="{FF2B5EF4-FFF2-40B4-BE49-F238E27FC236}">
                <a16:creationId xmlns:a16="http://schemas.microsoft.com/office/drawing/2014/main" id="{FA8A36B7-3C14-45BD-BE71-9541B39C3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"/>
            <a:ext cx="12192000" cy="68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TAILS" id="4" name="slide4">
            <a:extLst>
              <a:ext uri="{FF2B5EF4-FFF2-40B4-BE49-F238E27FC236}">
                <a16:creationId xmlns:a16="http://schemas.microsoft.com/office/drawing/2014/main" id="{49297116-D4D3-41DE-8276-48499AD35C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"/>
            <a:ext cx="12192000" cy="68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2025-06-10T05:09:12Z</dcterms:created>
  <dcterms:modified xsi:type="dcterms:W3CDTF">2025-06-10T05:09:12Z</dcterms:modified>
</cp:coreProperties>
</file>