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80" r:id="rId5"/>
    <p:sldId id="581" r:id="rId6"/>
    <p:sldId id="582" r:id="rId7"/>
    <p:sldId id="583" r:id="rId8"/>
    <p:sldId id="574" r:id="rId9"/>
    <p:sldId id="575" r:id="rId10"/>
    <p:sldId id="576" r:id="rId11"/>
    <p:sldId id="577" r:id="rId12"/>
    <p:sldId id="579" r:id="rId13"/>
    <p:sldId id="578" r:id="rId14"/>
    <p:sldId id="570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1"/>
    <p:restoredTop sz="94679"/>
  </p:normalViewPr>
  <p:slideViewPr>
    <p:cSldViewPr snapToGrid="0">
      <p:cViewPr>
        <p:scale>
          <a:sx n="81" d="100"/>
          <a:sy n="81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hyperlink" Target="https://www.kaggle.com/datasets/arashnic/book-recommendation-dataset" TargetMode="Externa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ashnic/book-recommendation-dataset" TargetMode="External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96FC2-76B0-46E2-A111-37C62EC726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A1F314-9882-44A2-9AE5-F83F4FE3F4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Problem Statement </a:t>
          </a:r>
          <a:endParaRPr lang="en-US"/>
        </a:p>
      </dgm:t>
    </dgm:pt>
    <dgm:pt modelId="{C241E900-EB74-41F1-8E23-9B68DC4BB414}" type="parTrans" cxnId="{7A03ECFA-AEE8-4656-8073-EFCDCAF6A442}">
      <dgm:prSet/>
      <dgm:spPr/>
      <dgm:t>
        <a:bodyPr/>
        <a:lstStyle/>
        <a:p>
          <a:endParaRPr lang="en-US"/>
        </a:p>
      </dgm:t>
    </dgm:pt>
    <dgm:pt modelId="{00EF1AD5-3C43-4156-97DE-A6975C255021}" type="sibTrans" cxnId="{7A03ECFA-AEE8-4656-8073-EFCDCAF6A442}">
      <dgm:prSet/>
      <dgm:spPr/>
      <dgm:t>
        <a:bodyPr/>
        <a:lstStyle/>
        <a:p>
          <a:endParaRPr lang="en-US"/>
        </a:p>
      </dgm:t>
    </dgm:pt>
    <dgm:pt modelId="{FA1DB429-EA4A-48D5-AD01-79FD40FD0E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Proposed System/Solution</a:t>
          </a:r>
          <a:endParaRPr lang="en-US"/>
        </a:p>
      </dgm:t>
    </dgm:pt>
    <dgm:pt modelId="{D7887472-DBA6-42B9-BB61-08F3535BFA6F}" type="parTrans" cxnId="{2119AADD-2256-4DB7-B69A-0FD5014F5161}">
      <dgm:prSet/>
      <dgm:spPr/>
      <dgm:t>
        <a:bodyPr/>
        <a:lstStyle/>
        <a:p>
          <a:endParaRPr lang="en-US"/>
        </a:p>
      </dgm:t>
    </dgm:pt>
    <dgm:pt modelId="{DB10B40E-851D-4150-AE91-E7A58B02EF99}" type="sibTrans" cxnId="{2119AADD-2256-4DB7-B69A-0FD5014F5161}">
      <dgm:prSet/>
      <dgm:spPr/>
      <dgm:t>
        <a:bodyPr/>
        <a:lstStyle/>
        <a:p>
          <a:endParaRPr lang="en-US"/>
        </a:p>
      </dgm:t>
    </dgm:pt>
    <dgm:pt modelId="{39AB71BE-C6C3-4979-821D-FBA4AAC4C9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System Development Approach</a:t>
          </a:r>
          <a:endParaRPr lang="en-US"/>
        </a:p>
      </dgm:t>
    </dgm:pt>
    <dgm:pt modelId="{ADBEB50F-9258-47A5-A89C-F4500CD65C2C}" type="parTrans" cxnId="{497767B4-6039-416F-A817-497651B6128D}">
      <dgm:prSet/>
      <dgm:spPr/>
      <dgm:t>
        <a:bodyPr/>
        <a:lstStyle/>
        <a:p>
          <a:endParaRPr lang="en-US"/>
        </a:p>
      </dgm:t>
    </dgm:pt>
    <dgm:pt modelId="{A69B407E-78A5-4D9C-BD34-E4276EBFDA4A}" type="sibTrans" cxnId="{497767B4-6039-416F-A817-497651B6128D}">
      <dgm:prSet/>
      <dgm:spPr/>
      <dgm:t>
        <a:bodyPr/>
        <a:lstStyle/>
        <a:p>
          <a:endParaRPr lang="en-US"/>
        </a:p>
      </dgm:t>
    </dgm:pt>
    <dgm:pt modelId="{061D35B3-24B7-41D5-9B31-D285E9F3D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Algorithm &amp; Deployment  </a:t>
          </a:r>
          <a:endParaRPr lang="en-US"/>
        </a:p>
      </dgm:t>
    </dgm:pt>
    <dgm:pt modelId="{254CCAAB-A7E7-470E-947A-53602CF2BC3D}" type="parTrans" cxnId="{DB0E7ABA-3803-4299-B4BB-355EFF53D6A5}">
      <dgm:prSet/>
      <dgm:spPr/>
      <dgm:t>
        <a:bodyPr/>
        <a:lstStyle/>
        <a:p>
          <a:endParaRPr lang="en-US"/>
        </a:p>
      </dgm:t>
    </dgm:pt>
    <dgm:pt modelId="{D437C336-915D-4A47-8637-9A6B0EE00DAE}" type="sibTrans" cxnId="{DB0E7ABA-3803-4299-B4BB-355EFF53D6A5}">
      <dgm:prSet/>
      <dgm:spPr/>
      <dgm:t>
        <a:bodyPr/>
        <a:lstStyle/>
        <a:p>
          <a:endParaRPr lang="en-US"/>
        </a:p>
      </dgm:t>
    </dgm:pt>
    <dgm:pt modelId="{1C0ABE77-844E-4CD1-B8A8-06F09A532C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Result </a:t>
          </a:r>
          <a:endParaRPr lang="en-US"/>
        </a:p>
      </dgm:t>
    </dgm:pt>
    <dgm:pt modelId="{642DB1D9-1FA4-44C3-87FA-820F48399593}" type="parTrans" cxnId="{11C9048B-9E45-4974-84D1-CB30A2EC2613}">
      <dgm:prSet/>
      <dgm:spPr/>
      <dgm:t>
        <a:bodyPr/>
        <a:lstStyle/>
        <a:p>
          <a:endParaRPr lang="en-US"/>
        </a:p>
      </dgm:t>
    </dgm:pt>
    <dgm:pt modelId="{939D0D46-7D0D-499C-83CF-465E89068CB5}" type="sibTrans" cxnId="{11C9048B-9E45-4974-84D1-CB30A2EC2613}">
      <dgm:prSet/>
      <dgm:spPr/>
      <dgm:t>
        <a:bodyPr/>
        <a:lstStyle/>
        <a:p>
          <a:endParaRPr lang="en-US"/>
        </a:p>
      </dgm:t>
    </dgm:pt>
    <dgm:pt modelId="{74628F5F-5923-475A-A825-27904EA7D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Conclusion</a:t>
          </a:r>
          <a:endParaRPr lang="en-US"/>
        </a:p>
      </dgm:t>
    </dgm:pt>
    <dgm:pt modelId="{A300E78B-FA89-49C0-8179-7CD85B346FC6}" type="parTrans" cxnId="{420BFB25-E382-4496-8BF6-EBCCD58AA149}">
      <dgm:prSet/>
      <dgm:spPr/>
      <dgm:t>
        <a:bodyPr/>
        <a:lstStyle/>
        <a:p>
          <a:endParaRPr lang="en-US"/>
        </a:p>
      </dgm:t>
    </dgm:pt>
    <dgm:pt modelId="{B9C79C48-475C-4125-8BEC-6D2368EDE04B}" type="sibTrans" cxnId="{420BFB25-E382-4496-8BF6-EBCCD58AA149}">
      <dgm:prSet/>
      <dgm:spPr/>
      <dgm:t>
        <a:bodyPr/>
        <a:lstStyle/>
        <a:p>
          <a:endParaRPr lang="en-US"/>
        </a:p>
      </dgm:t>
    </dgm:pt>
    <dgm:pt modelId="{B277299F-5C07-4ECB-8CC1-4BAF9D3D4E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Future Scope</a:t>
          </a:r>
          <a:endParaRPr lang="en-US"/>
        </a:p>
      </dgm:t>
    </dgm:pt>
    <dgm:pt modelId="{8BC84C0C-B45F-4522-AB43-3531BCEB0EDF}" type="parTrans" cxnId="{BE4362E4-CC3A-4E3E-82F2-17218CB9641E}">
      <dgm:prSet/>
      <dgm:spPr/>
      <dgm:t>
        <a:bodyPr/>
        <a:lstStyle/>
        <a:p>
          <a:endParaRPr lang="en-US"/>
        </a:p>
      </dgm:t>
    </dgm:pt>
    <dgm:pt modelId="{CD4074A4-E60F-414F-9629-A522848A93D5}" type="sibTrans" cxnId="{BE4362E4-CC3A-4E3E-82F2-17218CB9641E}">
      <dgm:prSet/>
      <dgm:spPr/>
      <dgm:t>
        <a:bodyPr/>
        <a:lstStyle/>
        <a:p>
          <a:endParaRPr lang="en-US"/>
        </a:p>
      </dgm:t>
    </dgm:pt>
    <dgm:pt modelId="{4E7DC1B6-FC22-48CE-8D7A-D0C0795E1D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References</a:t>
          </a:r>
          <a:endParaRPr lang="en-US"/>
        </a:p>
      </dgm:t>
    </dgm:pt>
    <dgm:pt modelId="{E5EE2A63-5699-466F-AE1A-2A53EFEBFECE}" type="parTrans" cxnId="{2EF78052-AF3F-4EA3-8978-6100A0831F73}">
      <dgm:prSet/>
      <dgm:spPr/>
      <dgm:t>
        <a:bodyPr/>
        <a:lstStyle/>
        <a:p>
          <a:endParaRPr lang="en-US"/>
        </a:p>
      </dgm:t>
    </dgm:pt>
    <dgm:pt modelId="{1F39D990-9E4F-41C8-8FCD-BA676360C903}" type="sibTrans" cxnId="{2EF78052-AF3F-4EA3-8978-6100A0831F73}">
      <dgm:prSet/>
      <dgm:spPr/>
      <dgm:t>
        <a:bodyPr/>
        <a:lstStyle/>
        <a:p>
          <a:endParaRPr lang="en-US"/>
        </a:p>
      </dgm:t>
    </dgm:pt>
    <dgm:pt modelId="{5B766D74-2F62-4979-AA89-B972D9AFFB2A}" type="pres">
      <dgm:prSet presAssocID="{87096FC2-76B0-46E2-A111-37C62EC726E1}" presName="root" presStyleCnt="0">
        <dgm:presLayoutVars>
          <dgm:dir/>
          <dgm:resizeHandles val="exact"/>
        </dgm:presLayoutVars>
      </dgm:prSet>
      <dgm:spPr/>
    </dgm:pt>
    <dgm:pt modelId="{D1FC004F-C036-4CA8-AE93-1A4531EA2A1A}" type="pres">
      <dgm:prSet presAssocID="{32A1F314-9882-44A2-9AE5-F83F4FE3F4B6}" presName="compNode" presStyleCnt="0"/>
      <dgm:spPr/>
    </dgm:pt>
    <dgm:pt modelId="{B82BFC01-25A4-4BC5-B9E5-22E88B6F843B}" type="pres">
      <dgm:prSet presAssocID="{32A1F314-9882-44A2-9AE5-F83F4FE3F4B6}" presName="bgRect" presStyleLbl="bgShp" presStyleIdx="0" presStyleCnt="8"/>
      <dgm:spPr/>
    </dgm:pt>
    <dgm:pt modelId="{F4323AC0-406F-4F3A-8885-6BAA8A3F2A72}" type="pres">
      <dgm:prSet presAssocID="{32A1F314-9882-44A2-9AE5-F83F4FE3F4B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298E9B-2F64-445F-9CF0-24012AA83EE6}" type="pres">
      <dgm:prSet presAssocID="{32A1F314-9882-44A2-9AE5-F83F4FE3F4B6}" presName="spaceRect" presStyleCnt="0"/>
      <dgm:spPr/>
    </dgm:pt>
    <dgm:pt modelId="{DBA1B56E-D82B-4B65-B7D2-64DBB4C5DF11}" type="pres">
      <dgm:prSet presAssocID="{32A1F314-9882-44A2-9AE5-F83F4FE3F4B6}" presName="parTx" presStyleLbl="revTx" presStyleIdx="0" presStyleCnt="8">
        <dgm:presLayoutVars>
          <dgm:chMax val="0"/>
          <dgm:chPref val="0"/>
        </dgm:presLayoutVars>
      </dgm:prSet>
      <dgm:spPr/>
    </dgm:pt>
    <dgm:pt modelId="{E6773CFA-614E-4766-AE6A-EE3FBABA40C7}" type="pres">
      <dgm:prSet presAssocID="{00EF1AD5-3C43-4156-97DE-A6975C255021}" presName="sibTrans" presStyleCnt="0"/>
      <dgm:spPr/>
    </dgm:pt>
    <dgm:pt modelId="{940F35E2-16EE-4566-A8F4-7F9031432B17}" type="pres">
      <dgm:prSet presAssocID="{FA1DB429-EA4A-48D5-AD01-79FD40FD0E09}" presName="compNode" presStyleCnt="0"/>
      <dgm:spPr/>
    </dgm:pt>
    <dgm:pt modelId="{0D61E4B1-A133-4E6F-8870-331A214809FB}" type="pres">
      <dgm:prSet presAssocID="{FA1DB429-EA4A-48D5-AD01-79FD40FD0E09}" presName="bgRect" presStyleLbl="bgShp" presStyleIdx="1" presStyleCnt="8"/>
      <dgm:spPr/>
    </dgm:pt>
    <dgm:pt modelId="{144B2323-98CD-4DEF-8019-C2B22A419B16}" type="pres">
      <dgm:prSet presAssocID="{FA1DB429-EA4A-48D5-AD01-79FD40FD0E0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ECD40B0-1A62-41F3-82C8-9CB01669B051}" type="pres">
      <dgm:prSet presAssocID="{FA1DB429-EA4A-48D5-AD01-79FD40FD0E09}" presName="spaceRect" presStyleCnt="0"/>
      <dgm:spPr/>
    </dgm:pt>
    <dgm:pt modelId="{E1C3B45B-DAE7-44D6-9A3A-B215F64100BD}" type="pres">
      <dgm:prSet presAssocID="{FA1DB429-EA4A-48D5-AD01-79FD40FD0E09}" presName="parTx" presStyleLbl="revTx" presStyleIdx="1" presStyleCnt="8">
        <dgm:presLayoutVars>
          <dgm:chMax val="0"/>
          <dgm:chPref val="0"/>
        </dgm:presLayoutVars>
      </dgm:prSet>
      <dgm:spPr/>
    </dgm:pt>
    <dgm:pt modelId="{7D1470B9-DC49-469F-BB19-B694EC5A7F78}" type="pres">
      <dgm:prSet presAssocID="{DB10B40E-851D-4150-AE91-E7A58B02EF99}" presName="sibTrans" presStyleCnt="0"/>
      <dgm:spPr/>
    </dgm:pt>
    <dgm:pt modelId="{E2ABC38A-54F3-4082-B562-22EB5B120484}" type="pres">
      <dgm:prSet presAssocID="{39AB71BE-C6C3-4979-821D-FBA4AAC4C9BA}" presName="compNode" presStyleCnt="0"/>
      <dgm:spPr/>
    </dgm:pt>
    <dgm:pt modelId="{8E570B75-400C-4D7A-829F-EF19F229DDD3}" type="pres">
      <dgm:prSet presAssocID="{39AB71BE-C6C3-4979-821D-FBA4AAC4C9BA}" presName="bgRect" presStyleLbl="bgShp" presStyleIdx="2" presStyleCnt="8"/>
      <dgm:spPr/>
    </dgm:pt>
    <dgm:pt modelId="{AA3D494E-713E-48D5-864F-72FB09E93770}" type="pres">
      <dgm:prSet presAssocID="{39AB71BE-C6C3-4979-821D-FBA4AAC4C9B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E72C11F-1D23-450C-A99C-494ABFAFBE87}" type="pres">
      <dgm:prSet presAssocID="{39AB71BE-C6C3-4979-821D-FBA4AAC4C9BA}" presName="spaceRect" presStyleCnt="0"/>
      <dgm:spPr/>
    </dgm:pt>
    <dgm:pt modelId="{3FE79D60-9234-4527-AA24-37A3862DAB92}" type="pres">
      <dgm:prSet presAssocID="{39AB71BE-C6C3-4979-821D-FBA4AAC4C9BA}" presName="parTx" presStyleLbl="revTx" presStyleIdx="2" presStyleCnt="8">
        <dgm:presLayoutVars>
          <dgm:chMax val="0"/>
          <dgm:chPref val="0"/>
        </dgm:presLayoutVars>
      </dgm:prSet>
      <dgm:spPr/>
    </dgm:pt>
    <dgm:pt modelId="{DC3D2B80-4FD7-4599-A1DA-3E20567A3BE1}" type="pres">
      <dgm:prSet presAssocID="{A69B407E-78A5-4D9C-BD34-E4276EBFDA4A}" presName="sibTrans" presStyleCnt="0"/>
      <dgm:spPr/>
    </dgm:pt>
    <dgm:pt modelId="{CF1B6935-F98E-4C20-9E23-12DA591F1C55}" type="pres">
      <dgm:prSet presAssocID="{061D35B3-24B7-41D5-9B31-D285E9F3D874}" presName="compNode" presStyleCnt="0"/>
      <dgm:spPr/>
    </dgm:pt>
    <dgm:pt modelId="{0D2C1CC5-69A7-4355-A185-C96EAEF92CA0}" type="pres">
      <dgm:prSet presAssocID="{061D35B3-24B7-41D5-9B31-D285E9F3D874}" presName="bgRect" presStyleLbl="bgShp" presStyleIdx="3" presStyleCnt="8"/>
      <dgm:spPr/>
    </dgm:pt>
    <dgm:pt modelId="{F017F8F5-68CA-43E0-8428-0AE73430A57C}" type="pres">
      <dgm:prSet presAssocID="{061D35B3-24B7-41D5-9B31-D285E9F3D874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A4F1AF3-3ADE-40EB-8CA5-06236161359F}" type="pres">
      <dgm:prSet presAssocID="{061D35B3-24B7-41D5-9B31-D285E9F3D874}" presName="spaceRect" presStyleCnt="0"/>
      <dgm:spPr/>
    </dgm:pt>
    <dgm:pt modelId="{CD547295-C67D-4968-A6F7-84F6CC507214}" type="pres">
      <dgm:prSet presAssocID="{061D35B3-24B7-41D5-9B31-D285E9F3D874}" presName="parTx" presStyleLbl="revTx" presStyleIdx="3" presStyleCnt="8">
        <dgm:presLayoutVars>
          <dgm:chMax val="0"/>
          <dgm:chPref val="0"/>
        </dgm:presLayoutVars>
      </dgm:prSet>
      <dgm:spPr/>
    </dgm:pt>
    <dgm:pt modelId="{B02865C4-7C4D-40EA-840B-03242518C345}" type="pres">
      <dgm:prSet presAssocID="{D437C336-915D-4A47-8637-9A6B0EE00DAE}" presName="sibTrans" presStyleCnt="0"/>
      <dgm:spPr/>
    </dgm:pt>
    <dgm:pt modelId="{5438C9D0-19F1-43F9-A188-6963E61D33BA}" type="pres">
      <dgm:prSet presAssocID="{1C0ABE77-844E-4CD1-B8A8-06F09A532C1A}" presName="compNode" presStyleCnt="0"/>
      <dgm:spPr/>
    </dgm:pt>
    <dgm:pt modelId="{B3E1A96C-F545-453A-BCB7-09E7DFC5CA54}" type="pres">
      <dgm:prSet presAssocID="{1C0ABE77-844E-4CD1-B8A8-06F09A532C1A}" presName="bgRect" presStyleLbl="bgShp" presStyleIdx="4" presStyleCnt="8"/>
      <dgm:spPr/>
    </dgm:pt>
    <dgm:pt modelId="{94848ABD-8A36-41B7-8092-9E31A3BD2A2A}" type="pres">
      <dgm:prSet presAssocID="{1C0ABE77-844E-4CD1-B8A8-06F09A532C1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84EF77C-6C8F-4F49-A762-867B1FB2AC05}" type="pres">
      <dgm:prSet presAssocID="{1C0ABE77-844E-4CD1-B8A8-06F09A532C1A}" presName="spaceRect" presStyleCnt="0"/>
      <dgm:spPr/>
    </dgm:pt>
    <dgm:pt modelId="{C880CE48-5CD1-4C59-8347-E9E6DCF83280}" type="pres">
      <dgm:prSet presAssocID="{1C0ABE77-844E-4CD1-B8A8-06F09A532C1A}" presName="parTx" presStyleLbl="revTx" presStyleIdx="4" presStyleCnt="8">
        <dgm:presLayoutVars>
          <dgm:chMax val="0"/>
          <dgm:chPref val="0"/>
        </dgm:presLayoutVars>
      </dgm:prSet>
      <dgm:spPr/>
    </dgm:pt>
    <dgm:pt modelId="{3BB5C866-7109-4C28-9416-0BF72BF185AB}" type="pres">
      <dgm:prSet presAssocID="{939D0D46-7D0D-499C-83CF-465E89068CB5}" presName="sibTrans" presStyleCnt="0"/>
      <dgm:spPr/>
    </dgm:pt>
    <dgm:pt modelId="{FBE144DA-ACB4-42AD-A831-612858467FF2}" type="pres">
      <dgm:prSet presAssocID="{74628F5F-5923-475A-A825-27904EA7D873}" presName="compNode" presStyleCnt="0"/>
      <dgm:spPr/>
    </dgm:pt>
    <dgm:pt modelId="{AF60C140-5A81-4416-A43D-409E22564068}" type="pres">
      <dgm:prSet presAssocID="{74628F5F-5923-475A-A825-27904EA7D873}" presName="bgRect" presStyleLbl="bgShp" presStyleIdx="5" presStyleCnt="8"/>
      <dgm:spPr/>
    </dgm:pt>
    <dgm:pt modelId="{0FD35336-AED9-4EF7-8B81-5748B5700A2B}" type="pres">
      <dgm:prSet presAssocID="{74628F5F-5923-475A-A825-27904EA7D87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6F103739-9558-425D-BFFB-B9745E994EE7}" type="pres">
      <dgm:prSet presAssocID="{74628F5F-5923-475A-A825-27904EA7D873}" presName="spaceRect" presStyleCnt="0"/>
      <dgm:spPr/>
    </dgm:pt>
    <dgm:pt modelId="{4AF7FC94-576E-4B63-A633-28054A1E2CA1}" type="pres">
      <dgm:prSet presAssocID="{74628F5F-5923-475A-A825-27904EA7D873}" presName="parTx" presStyleLbl="revTx" presStyleIdx="5" presStyleCnt="8">
        <dgm:presLayoutVars>
          <dgm:chMax val="0"/>
          <dgm:chPref val="0"/>
        </dgm:presLayoutVars>
      </dgm:prSet>
      <dgm:spPr/>
    </dgm:pt>
    <dgm:pt modelId="{496DD97A-17AB-483F-A415-FC5E5852DA67}" type="pres">
      <dgm:prSet presAssocID="{B9C79C48-475C-4125-8BEC-6D2368EDE04B}" presName="sibTrans" presStyleCnt="0"/>
      <dgm:spPr/>
    </dgm:pt>
    <dgm:pt modelId="{0ADC0676-F041-4C6A-B739-D97B1AEC29B2}" type="pres">
      <dgm:prSet presAssocID="{B277299F-5C07-4ECB-8CC1-4BAF9D3D4E7C}" presName="compNode" presStyleCnt="0"/>
      <dgm:spPr/>
    </dgm:pt>
    <dgm:pt modelId="{BFBE2012-7347-4B9F-B158-FE81D99C845A}" type="pres">
      <dgm:prSet presAssocID="{B277299F-5C07-4ECB-8CC1-4BAF9D3D4E7C}" presName="bgRect" presStyleLbl="bgShp" presStyleIdx="6" presStyleCnt="8"/>
      <dgm:spPr/>
    </dgm:pt>
    <dgm:pt modelId="{B8246B8F-2483-4394-9B38-7C1DD8748B7E}" type="pres">
      <dgm:prSet presAssocID="{B277299F-5C07-4ECB-8CC1-4BAF9D3D4E7C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66C7379-EEF3-4A81-A97C-506148A2BB71}" type="pres">
      <dgm:prSet presAssocID="{B277299F-5C07-4ECB-8CC1-4BAF9D3D4E7C}" presName="spaceRect" presStyleCnt="0"/>
      <dgm:spPr/>
    </dgm:pt>
    <dgm:pt modelId="{0D275DAB-D8B2-4DA9-8F7E-394C0BB6E87D}" type="pres">
      <dgm:prSet presAssocID="{B277299F-5C07-4ECB-8CC1-4BAF9D3D4E7C}" presName="parTx" presStyleLbl="revTx" presStyleIdx="6" presStyleCnt="8">
        <dgm:presLayoutVars>
          <dgm:chMax val="0"/>
          <dgm:chPref val="0"/>
        </dgm:presLayoutVars>
      </dgm:prSet>
      <dgm:spPr/>
    </dgm:pt>
    <dgm:pt modelId="{8BD4CDA2-9A1A-4BD7-853B-63067B664F83}" type="pres">
      <dgm:prSet presAssocID="{CD4074A4-E60F-414F-9629-A522848A93D5}" presName="sibTrans" presStyleCnt="0"/>
      <dgm:spPr/>
    </dgm:pt>
    <dgm:pt modelId="{67E94B62-7F4E-40B4-9230-C228F06C0580}" type="pres">
      <dgm:prSet presAssocID="{4E7DC1B6-FC22-48CE-8D7A-D0C0795E1DA6}" presName="compNode" presStyleCnt="0"/>
      <dgm:spPr/>
    </dgm:pt>
    <dgm:pt modelId="{34EB1BAD-B9AB-40EE-903F-B6CBCDE41DFC}" type="pres">
      <dgm:prSet presAssocID="{4E7DC1B6-FC22-48CE-8D7A-D0C0795E1DA6}" presName="bgRect" presStyleLbl="bgShp" presStyleIdx="7" presStyleCnt="8"/>
      <dgm:spPr/>
    </dgm:pt>
    <dgm:pt modelId="{CA239CD8-6CDA-4A1B-AE43-A76075274B18}" type="pres">
      <dgm:prSet presAssocID="{4E7DC1B6-FC22-48CE-8D7A-D0C0795E1DA6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9B34C65-D0DC-4903-A8F9-1BA39ECAD995}" type="pres">
      <dgm:prSet presAssocID="{4E7DC1B6-FC22-48CE-8D7A-D0C0795E1DA6}" presName="spaceRect" presStyleCnt="0"/>
      <dgm:spPr/>
    </dgm:pt>
    <dgm:pt modelId="{C6762CBE-0421-4669-9804-4A1A62BD5EEF}" type="pres">
      <dgm:prSet presAssocID="{4E7DC1B6-FC22-48CE-8D7A-D0C0795E1DA6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C313206-4D1E-4159-B466-E7E11DE53FC5}" type="presOf" srcId="{74628F5F-5923-475A-A825-27904EA7D873}" destId="{4AF7FC94-576E-4B63-A633-28054A1E2CA1}" srcOrd="0" destOrd="0" presId="urn:microsoft.com/office/officeart/2018/2/layout/IconVerticalSolidList"/>
    <dgm:cxn modelId="{420BFB25-E382-4496-8BF6-EBCCD58AA149}" srcId="{87096FC2-76B0-46E2-A111-37C62EC726E1}" destId="{74628F5F-5923-475A-A825-27904EA7D873}" srcOrd="5" destOrd="0" parTransId="{A300E78B-FA89-49C0-8179-7CD85B346FC6}" sibTransId="{B9C79C48-475C-4125-8BEC-6D2368EDE04B}"/>
    <dgm:cxn modelId="{B732073C-E0FB-4F7E-8042-99D6E31B86E0}" type="presOf" srcId="{1C0ABE77-844E-4CD1-B8A8-06F09A532C1A}" destId="{C880CE48-5CD1-4C59-8347-E9E6DCF83280}" srcOrd="0" destOrd="0" presId="urn:microsoft.com/office/officeart/2018/2/layout/IconVerticalSolidList"/>
    <dgm:cxn modelId="{809EF94B-AC7A-4217-ADA0-C89A5849F006}" type="presOf" srcId="{FA1DB429-EA4A-48D5-AD01-79FD40FD0E09}" destId="{E1C3B45B-DAE7-44D6-9A3A-B215F64100BD}" srcOrd="0" destOrd="0" presId="urn:microsoft.com/office/officeart/2018/2/layout/IconVerticalSolidList"/>
    <dgm:cxn modelId="{5C83D24E-235D-4EFD-A6BC-5FBCFFEE67E6}" type="presOf" srcId="{32A1F314-9882-44A2-9AE5-F83F4FE3F4B6}" destId="{DBA1B56E-D82B-4B65-B7D2-64DBB4C5DF11}" srcOrd="0" destOrd="0" presId="urn:microsoft.com/office/officeart/2018/2/layout/IconVerticalSolidList"/>
    <dgm:cxn modelId="{2EF78052-AF3F-4EA3-8978-6100A0831F73}" srcId="{87096FC2-76B0-46E2-A111-37C62EC726E1}" destId="{4E7DC1B6-FC22-48CE-8D7A-D0C0795E1DA6}" srcOrd="7" destOrd="0" parTransId="{E5EE2A63-5699-466F-AE1A-2A53EFEBFECE}" sibTransId="{1F39D990-9E4F-41C8-8FCD-BA676360C903}"/>
    <dgm:cxn modelId="{F78A945F-B446-45FC-8983-EDAF32F43DE1}" type="presOf" srcId="{4E7DC1B6-FC22-48CE-8D7A-D0C0795E1DA6}" destId="{C6762CBE-0421-4669-9804-4A1A62BD5EEF}" srcOrd="0" destOrd="0" presId="urn:microsoft.com/office/officeart/2018/2/layout/IconVerticalSolidList"/>
    <dgm:cxn modelId="{11C9048B-9E45-4974-84D1-CB30A2EC2613}" srcId="{87096FC2-76B0-46E2-A111-37C62EC726E1}" destId="{1C0ABE77-844E-4CD1-B8A8-06F09A532C1A}" srcOrd="4" destOrd="0" parTransId="{642DB1D9-1FA4-44C3-87FA-820F48399593}" sibTransId="{939D0D46-7D0D-499C-83CF-465E89068CB5}"/>
    <dgm:cxn modelId="{F4DE21AE-B6C2-4555-A5F4-64B3EFB3702E}" type="presOf" srcId="{39AB71BE-C6C3-4979-821D-FBA4AAC4C9BA}" destId="{3FE79D60-9234-4527-AA24-37A3862DAB92}" srcOrd="0" destOrd="0" presId="urn:microsoft.com/office/officeart/2018/2/layout/IconVerticalSolidList"/>
    <dgm:cxn modelId="{497767B4-6039-416F-A817-497651B6128D}" srcId="{87096FC2-76B0-46E2-A111-37C62EC726E1}" destId="{39AB71BE-C6C3-4979-821D-FBA4AAC4C9BA}" srcOrd="2" destOrd="0" parTransId="{ADBEB50F-9258-47A5-A89C-F4500CD65C2C}" sibTransId="{A69B407E-78A5-4D9C-BD34-E4276EBFDA4A}"/>
    <dgm:cxn modelId="{DB0E7ABA-3803-4299-B4BB-355EFF53D6A5}" srcId="{87096FC2-76B0-46E2-A111-37C62EC726E1}" destId="{061D35B3-24B7-41D5-9B31-D285E9F3D874}" srcOrd="3" destOrd="0" parTransId="{254CCAAB-A7E7-470E-947A-53602CF2BC3D}" sibTransId="{D437C336-915D-4A47-8637-9A6B0EE00DAE}"/>
    <dgm:cxn modelId="{2E5FB3C1-D050-46F2-8DF3-CD238F97A2FE}" type="presOf" srcId="{B277299F-5C07-4ECB-8CC1-4BAF9D3D4E7C}" destId="{0D275DAB-D8B2-4DA9-8F7E-394C0BB6E87D}" srcOrd="0" destOrd="0" presId="urn:microsoft.com/office/officeart/2018/2/layout/IconVerticalSolidList"/>
    <dgm:cxn modelId="{32E0D4CB-C422-497B-975F-569B861C1E38}" type="presOf" srcId="{87096FC2-76B0-46E2-A111-37C62EC726E1}" destId="{5B766D74-2F62-4979-AA89-B972D9AFFB2A}" srcOrd="0" destOrd="0" presId="urn:microsoft.com/office/officeart/2018/2/layout/IconVerticalSolidList"/>
    <dgm:cxn modelId="{096702D5-75D6-4AAE-80A1-3374A311BD20}" type="presOf" srcId="{061D35B3-24B7-41D5-9B31-D285E9F3D874}" destId="{CD547295-C67D-4968-A6F7-84F6CC507214}" srcOrd="0" destOrd="0" presId="urn:microsoft.com/office/officeart/2018/2/layout/IconVerticalSolidList"/>
    <dgm:cxn modelId="{2119AADD-2256-4DB7-B69A-0FD5014F5161}" srcId="{87096FC2-76B0-46E2-A111-37C62EC726E1}" destId="{FA1DB429-EA4A-48D5-AD01-79FD40FD0E09}" srcOrd="1" destOrd="0" parTransId="{D7887472-DBA6-42B9-BB61-08F3535BFA6F}" sibTransId="{DB10B40E-851D-4150-AE91-E7A58B02EF99}"/>
    <dgm:cxn modelId="{BE4362E4-CC3A-4E3E-82F2-17218CB9641E}" srcId="{87096FC2-76B0-46E2-A111-37C62EC726E1}" destId="{B277299F-5C07-4ECB-8CC1-4BAF9D3D4E7C}" srcOrd="6" destOrd="0" parTransId="{8BC84C0C-B45F-4522-AB43-3531BCEB0EDF}" sibTransId="{CD4074A4-E60F-414F-9629-A522848A93D5}"/>
    <dgm:cxn modelId="{7A03ECFA-AEE8-4656-8073-EFCDCAF6A442}" srcId="{87096FC2-76B0-46E2-A111-37C62EC726E1}" destId="{32A1F314-9882-44A2-9AE5-F83F4FE3F4B6}" srcOrd="0" destOrd="0" parTransId="{C241E900-EB74-41F1-8E23-9B68DC4BB414}" sibTransId="{00EF1AD5-3C43-4156-97DE-A6975C255021}"/>
    <dgm:cxn modelId="{BA2505BC-DE86-4E8F-9B41-9C092B1BCA54}" type="presParOf" srcId="{5B766D74-2F62-4979-AA89-B972D9AFFB2A}" destId="{D1FC004F-C036-4CA8-AE93-1A4531EA2A1A}" srcOrd="0" destOrd="0" presId="urn:microsoft.com/office/officeart/2018/2/layout/IconVerticalSolidList"/>
    <dgm:cxn modelId="{2E436E1E-2414-4863-9E84-861BE1551758}" type="presParOf" srcId="{D1FC004F-C036-4CA8-AE93-1A4531EA2A1A}" destId="{B82BFC01-25A4-4BC5-B9E5-22E88B6F843B}" srcOrd="0" destOrd="0" presId="urn:microsoft.com/office/officeart/2018/2/layout/IconVerticalSolidList"/>
    <dgm:cxn modelId="{2C3D986F-3AF7-45DE-B9F5-36C618AF1244}" type="presParOf" srcId="{D1FC004F-C036-4CA8-AE93-1A4531EA2A1A}" destId="{F4323AC0-406F-4F3A-8885-6BAA8A3F2A72}" srcOrd="1" destOrd="0" presId="urn:microsoft.com/office/officeart/2018/2/layout/IconVerticalSolidList"/>
    <dgm:cxn modelId="{E76E34D0-C405-4A36-9F1C-951A67163EF5}" type="presParOf" srcId="{D1FC004F-C036-4CA8-AE93-1A4531EA2A1A}" destId="{FE298E9B-2F64-445F-9CF0-24012AA83EE6}" srcOrd="2" destOrd="0" presId="urn:microsoft.com/office/officeart/2018/2/layout/IconVerticalSolidList"/>
    <dgm:cxn modelId="{67666EEC-F2F0-40A0-8908-A6EDDD1D0A05}" type="presParOf" srcId="{D1FC004F-C036-4CA8-AE93-1A4531EA2A1A}" destId="{DBA1B56E-D82B-4B65-B7D2-64DBB4C5DF11}" srcOrd="3" destOrd="0" presId="urn:microsoft.com/office/officeart/2018/2/layout/IconVerticalSolidList"/>
    <dgm:cxn modelId="{EE19C57D-E5C8-492F-84A1-0411CE3E4734}" type="presParOf" srcId="{5B766D74-2F62-4979-AA89-B972D9AFFB2A}" destId="{E6773CFA-614E-4766-AE6A-EE3FBABA40C7}" srcOrd="1" destOrd="0" presId="urn:microsoft.com/office/officeart/2018/2/layout/IconVerticalSolidList"/>
    <dgm:cxn modelId="{590F6F6D-5A14-4EFA-9AF9-B8CE9EDD9DCF}" type="presParOf" srcId="{5B766D74-2F62-4979-AA89-B972D9AFFB2A}" destId="{940F35E2-16EE-4566-A8F4-7F9031432B17}" srcOrd="2" destOrd="0" presId="urn:microsoft.com/office/officeart/2018/2/layout/IconVerticalSolidList"/>
    <dgm:cxn modelId="{DA05D713-E229-451E-8478-7A06D0FD5390}" type="presParOf" srcId="{940F35E2-16EE-4566-A8F4-7F9031432B17}" destId="{0D61E4B1-A133-4E6F-8870-331A214809FB}" srcOrd="0" destOrd="0" presId="urn:microsoft.com/office/officeart/2018/2/layout/IconVerticalSolidList"/>
    <dgm:cxn modelId="{917155FF-078B-4ED5-BB5C-AD2B781CDF21}" type="presParOf" srcId="{940F35E2-16EE-4566-A8F4-7F9031432B17}" destId="{144B2323-98CD-4DEF-8019-C2B22A419B16}" srcOrd="1" destOrd="0" presId="urn:microsoft.com/office/officeart/2018/2/layout/IconVerticalSolidList"/>
    <dgm:cxn modelId="{C3A55E1F-75E8-42E7-9C38-E4EB97F1D852}" type="presParOf" srcId="{940F35E2-16EE-4566-A8F4-7F9031432B17}" destId="{DECD40B0-1A62-41F3-82C8-9CB01669B051}" srcOrd="2" destOrd="0" presId="urn:microsoft.com/office/officeart/2018/2/layout/IconVerticalSolidList"/>
    <dgm:cxn modelId="{C2C39E4C-31E5-4D09-AEAE-970005C15B58}" type="presParOf" srcId="{940F35E2-16EE-4566-A8F4-7F9031432B17}" destId="{E1C3B45B-DAE7-44D6-9A3A-B215F64100BD}" srcOrd="3" destOrd="0" presId="urn:microsoft.com/office/officeart/2018/2/layout/IconVerticalSolidList"/>
    <dgm:cxn modelId="{17399707-DBE9-4D4D-A541-4F43EFB1544D}" type="presParOf" srcId="{5B766D74-2F62-4979-AA89-B972D9AFFB2A}" destId="{7D1470B9-DC49-469F-BB19-B694EC5A7F78}" srcOrd="3" destOrd="0" presId="urn:microsoft.com/office/officeart/2018/2/layout/IconVerticalSolidList"/>
    <dgm:cxn modelId="{AC897A8A-BAEE-47DA-B376-1EABBF7C38B9}" type="presParOf" srcId="{5B766D74-2F62-4979-AA89-B972D9AFFB2A}" destId="{E2ABC38A-54F3-4082-B562-22EB5B120484}" srcOrd="4" destOrd="0" presId="urn:microsoft.com/office/officeart/2018/2/layout/IconVerticalSolidList"/>
    <dgm:cxn modelId="{D020C4F9-EF33-4843-AE05-03446B94EE4E}" type="presParOf" srcId="{E2ABC38A-54F3-4082-B562-22EB5B120484}" destId="{8E570B75-400C-4D7A-829F-EF19F229DDD3}" srcOrd="0" destOrd="0" presId="urn:microsoft.com/office/officeart/2018/2/layout/IconVerticalSolidList"/>
    <dgm:cxn modelId="{8A16D47A-20A5-47F2-B078-CF79D19E7FB7}" type="presParOf" srcId="{E2ABC38A-54F3-4082-B562-22EB5B120484}" destId="{AA3D494E-713E-48D5-864F-72FB09E93770}" srcOrd="1" destOrd="0" presId="urn:microsoft.com/office/officeart/2018/2/layout/IconVerticalSolidList"/>
    <dgm:cxn modelId="{AEC8D9BA-16AC-4356-89EC-4B0E66180510}" type="presParOf" srcId="{E2ABC38A-54F3-4082-B562-22EB5B120484}" destId="{9E72C11F-1D23-450C-A99C-494ABFAFBE87}" srcOrd="2" destOrd="0" presId="urn:microsoft.com/office/officeart/2018/2/layout/IconVerticalSolidList"/>
    <dgm:cxn modelId="{F657493C-9C40-4673-B3C5-267E2C3BE5C5}" type="presParOf" srcId="{E2ABC38A-54F3-4082-B562-22EB5B120484}" destId="{3FE79D60-9234-4527-AA24-37A3862DAB92}" srcOrd="3" destOrd="0" presId="urn:microsoft.com/office/officeart/2018/2/layout/IconVerticalSolidList"/>
    <dgm:cxn modelId="{7A851A84-02DE-4377-8D6F-25108D992C7F}" type="presParOf" srcId="{5B766D74-2F62-4979-AA89-B972D9AFFB2A}" destId="{DC3D2B80-4FD7-4599-A1DA-3E20567A3BE1}" srcOrd="5" destOrd="0" presId="urn:microsoft.com/office/officeart/2018/2/layout/IconVerticalSolidList"/>
    <dgm:cxn modelId="{3740B36B-8EB4-4C41-8265-6D60EFAF2B78}" type="presParOf" srcId="{5B766D74-2F62-4979-AA89-B972D9AFFB2A}" destId="{CF1B6935-F98E-4C20-9E23-12DA591F1C55}" srcOrd="6" destOrd="0" presId="urn:microsoft.com/office/officeart/2018/2/layout/IconVerticalSolidList"/>
    <dgm:cxn modelId="{470FA396-BCD0-46E9-9EC3-9EB0DD75DD7C}" type="presParOf" srcId="{CF1B6935-F98E-4C20-9E23-12DA591F1C55}" destId="{0D2C1CC5-69A7-4355-A185-C96EAEF92CA0}" srcOrd="0" destOrd="0" presId="urn:microsoft.com/office/officeart/2018/2/layout/IconVerticalSolidList"/>
    <dgm:cxn modelId="{05078EA1-4669-4C54-8483-75B6F47BAAC6}" type="presParOf" srcId="{CF1B6935-F98E-4C20-9E23-12DA591F1C55}" destId="{F017F8F5-68CA-43E0-8428-0AE73430A57C}" srcOrd="1" destOrd="0" presId="urn:microsoft.com/office/officeart/2018/2/layout/IconVerticalSolidList"/>
    <dgm:cxn modelId="{5CEE8AA5-8D42-4593-A338-6A33A63A67CE}" type="presParOf" srcId="{CF1B6935-F98E-4C20-9E23-12DA591F1C55}" destId="{CA4F1AF3-3ADE-40EB-8CA5-06236161359F}" srcOrd="2" destOrd="0" presId="urn:microsoft.com/office/officeart/2018/2/layout/IconVerticalSolidList"/>
    <dgm:cxn modelId="{9C503719-6B3C-4712-B101-4EDDBC5EF873}" type="presParOf" srcId="{CF1B6935-F98E-4C20-9E23-12DA591F1C55}" destId="{CD547295-C67D-4968-A6F7-84F6CC507214}" srcOrd="3" destOrd="0" presId="urn:microsoft.com/office/officeart/2018/2/layout/IconVerticalSolidList"/>
    <dgm:cxn modelId="{0B701197-9ACC-4E25-9603-909DB4170B4F}" type="presParOf" srcId="{5B766D74-2F62-4979-AA89-B972D9AFFB2A}" destId="{B02865C4-7C4D-40EA-840B-03242518C345}" srcOrd="7" destOrd="0" presId="urn:microsoft.com/office/officeart/2018/2/layout/IconVerticalSolidList"/>
    <dgm:cxn modelId="{E1E75CA8-254F-44D5-BD1E-C334A073A56C}" type="presParOf" srcId="{5B766D74-2F62-4979-AA89-B972D9AFFB2A}" destId="{5438C9D0-19F1-43F9-A188-6963E61D33BA}" srcOrd="8" destOrd="0" presId="urn:microsoft.com/office/officeart/2018/2/layout/IconVerticalSolidList"/>
    <dgm:cxn modelId="{6C81005F-89FB-4F7B-B245-1BAA4F30ADE7}" type="presParOf" srcId="{5438C9D0-19F1-43F9-A188-6963E61D33BA}" destId="{B3E1A96C-F545-453A-BCB7-09E7DFC5CA54}" srcOrd="0" destOrd="0" presId="urn:microsoft.com/office/officeart/2018/2/layout/IconVerticalSolidList"/>
    <dgm:cxn modelId="{65B15665-098B-4B0B-BA82-E873A0012318}" type="presParOf" srcId="{5438C9D0-19F1-43F9-A188-6963E61D33BA}" destId="{94848ABD-8A36-41B7-8092-9E31A3BD2A2A}" srcOrd="1" destOrd="0" presId="urn:microsoft.com/office/officeart/2018/2/layout/IconVerticalSolidList"/>
    <dgm:cxn modelId="{B7358646-3200-4BD5-A5B9-2898BF761A23}" type="presParOf" srcId="{5438C9D0-19F1-43F9-A188-6963E61D33BA}" destId="{284EF77C-6C8F-4F49-A762-867B1FB2AC05}" srcOrd="2" destOrd="0" presId="urn:microsoft.com/office/officeart/2018/2/layout/IconVerticalSolidList"/>
    <dgm:cxn modelId="{77D496B9-B614-40F3-B554-2BC8065DE49F}" type="presParOf" srcId="{5438C9D0-19F1-43F9-A188-6963E61D33BA}" destId="{C880CE48-5CD1-4C59-8347-E9E6DCF83280}" srcOrd="3" destOrd="0" presId="urn:microsoft.com/office/officeart/2018/2/layout/IconVerticalSolidList"/>
    <dgm:cxn modelId="{560B7463-BAE5-46EC-B4BB-48700CDFD41C}" type="presParOf" srcId="{5B766D74-2F62-4979-AA89-B972D9AFFB2A}" destId="{3BB5C866-7109-4C28-9416-0BF72BF185AB}" srcOrd="9" destOrd="0" presId="urn:microsoft.com/office/officeart/2018/2/layout/IconVerticalSolidList"/>
    <dgm:cxn modelId="{108D2F6D-8DF1-491E-9928-EE8E40D59EC3}" type="presParOf" srcId="{5B766D74-2F62-4979-AA89-B972D9AFFB2A}" destId="{FBE144DA-ACB4-42AD-A831-612858467FF2}" srcOrd="10" destOrd="0" presId="urn:microsoft.com/office/officeart/2018/2/layout/IconVerticalSolidList"/>
    <dgm:cxn modelId="{00AF9549-8B25-4C06-B181-210A180C4645}" type="presParOf" srcId="{FBE144DA-ACB4-42AD-A831-612858467FF2}" destId="{AF60C140-5A81-4416-A43D-409E22564068}" srcOrd="0" destOrd="0" presId="urn:microsoft.com/office/officeart/2018/2/layout/IconVerticalSolidList"/>
    <dgm:cxn modelId="{D0D36656-7394-4793-9236-64A9E7050CBF}" type="presParOf" srcId="{FBE144DA-ACB4-42AD-A831-612858467FF2}" destId="{0FD35336-AED9-4EF7-8B81-5748B5700A2B}" srcOrd="1" destOrd="0" presId="urn:microsoft.com/office/officeart/2018/2/layout/IconVerticalSolidList"/>
    <dgm:cxn modelId="{4263B8AB-F09A-41BE-8D5C-A3F59213A100}" type="presParOf" srcId="{FBE144DA-ACB4-42AD-A831-612858467FF2}" destId="{6F103739-9558-425D-BFFB-B9745E994EE7}" srcOrd="2" destOrd="0" presId="urn:microsoft.com/office/officeart/2018/2/layout/IconVerticalSolidList"/>
    <dgm:cxn modelId="{998EA008-8AE6-448C-A135-BE57C8BDB0D7}" type="presParOf" srcId="{FBE144DA-ACB4-42AD-A831-612858467FF2}" destId="{4AF7FC94-576E-4B63-A633-28054A1E2CA1}" srcOrd="3" destOrd="0" presId="urn:microsoft.com/office/officeart/2018/2/layout/IconVerticalSolidList"/>
    <dgm:cxn modelId="{34984E64-59F1-4E18-9F3B-8972BC3F5463}" type="presParOf" srcId="{5B766D74-2F62-4979-AA89-B972D9AFFB2A}" destId="{496DD97A-17AB-483F-A415-FC5E5852DA67}" srcOrd="11" destOrd="0" presId="urn:microsoft.com/office/officeart/2018/2/layout/IconVerticalSolidList"/>
    <dgm:cxn modelId="{D69AE8F9-A849-43CE-9C21-5CD50B96CCA1}" type="presParOf" srcId="{5B766D74-2F62-4979-AA89-B972D9AFFB2A}" destId="{0ADC0676-F041-4C6A-B739-D97B1AEC29B2}" srcOrd="12" destOrd="0" presId="urn:microsoft.com/office/officeart/2018/2/layout/IconVerticalSolidList"/>
    <dgm:cxn modelId="{4823D6FB-CCDC-47CB-A1DD-C34774DB5F24}" type="presParOf" srcId="{0ADC0676-F041-4C6A-B739-D97B1AEC29B2}" destId="{BFBE2012-7347-4B9F-B158-FE81D99C845A}" srcOrd="0" destOrd="0" presId="urn:microsoft.com/office/officeart/2018/2/layout/IconVerticalSolidList"/>
    <dgm:cxn modelId="{6E3E3B15-8994-46C1-850A-835C2794F626}" type="presParOf" srcId="{0ADC0676-F041-4C6A-B739-D97B1AEC29B2}" destId="{B8246B8F-2483-4394-9B38-7C1DD8748B7E}" srcOrd="1" destOrd="0" presId="urn:microsoft.com/office/officeart/2018/2/layout/IconVerticalSolidList"/>
    <dgm:cxn modelId="{258EDB9F-C133-42FF-8111-A749A8A2DA0A}" type="presParOf" srcId="{0ADC0676-F041-4C6A-B739-D97B1AEC29B2}" destId="{366C7379-EEF3-4A81-A97C-506148A2BB71}" srcOrd="2" destOrd="0" presId="urn:microsoft.com/office/officeart/2018/2/layout/IconVerticalSolidList"/>
    <dgm:cxn modelId="{BA063C2E-2DFF-4FEA-91D6-7EAF290D6103}" type="presParOf" srcId="{0ADC0676-F041-4C6A-B739-D97B1AEC29B2}" destId="{0D275DAB-D8B2-4DA9-8F7E-394C0BB6E87D}" srcOrd="3" destOrd="0" presId="urn:microsoft.com/office/officeart/2018/2/layout/IconVerticalSolidList"/>
    <dgm:cxn modelId="{8DE875DA-5332-4018-92DA-C3BF9AC612BE}" type="presParOf" srcId="{5B766D74-2F62-4979-AA89-B972D9AFFB2A}" destId="{8BD4CDA2-9A1A-4BD7-853B-63067B664F83}" srcOrd="13" destOrd="0" presId="urn:microsoft.com/office/officeart/2018/2/layout/IconVerticalSolidList"/>
    <dgm:cxn modelId="{244FFC94-6CF9-465F-A7CB-7E0BE440A821}" type="presParOf" srcId="{5B766D74-2F62-4979-AA89-B972D9AFFB2A}" destId="{67E94B62-7F4E-40B4-9230-C228F06C0580}" srcOrd="14" destOrd="0" presId="urn:microsoft.com/office/officeart/2018/2/layout/IconVerticalSolidList"/>
    <dgm:cxn modelId="{DC361E86-64C5-4ADB-AF66-22C566C03FC1}" type="presParOf" srcId="{67E94B62-7F4E-40B4-9230-C228F06C0580}" destId="{34EB1BAD-B9AB-40EE-903F-B6CBCDE41DFC}" srcOrd="0" destOrd="0" presId="urn:microsoft.com/office/officeart/2018/2/layout/IconVerticalSolidList"/>
    <dgm:cxn modelId="{53CDD328-5FEF-4431-A06D-68CCB1E08580}" type="presParOf" srcId="{67E94B62-7F4E-40B4-9230-C228F06C0580}" destId="{CA239CD8-6CDA-4A1B-AE43-A76075274B18}" srcOrd="1" destOrd="0" presId="urn:microsoft.com/office/officeart/2018/2/layout/IconVerticalSolidList"/>
    <dgm:cxn modelId="{6FA5C13F-C02D-4500-9CCE-666FA90ED8AC}" type="presParOf" srcId="{67E94B62-7F4E-40B4-9230-C228F06C0580}" destId="{89B34C65-D0DC-4903-A8F9-1BA39ECAD995}" srcOrd="2" destOrd="0" presId="urn:microsoft.com/office/officeart/2018/2/layout/IconVerticalSolidList"/>
    <dgm:cxn modelId="{5CB32753-21C6-4159-9477-DC2EF05F2178}" type="presParOf" srcId="{67E94B62-7F4E-40B4-9230-C228F06C0580}" destId="{C6762CBE-0421-4669-9804-4A1A62BD5E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A2366B-A48C-4430-B5FA-918DC29375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D97DFA-1D6B-49B5-8646-0D158C441290}">
      <dgm:prSet/>
      <dgm:spPr/>
      <dgm:t>
        <a:bodyPr/>
        <a:lstStyle/>
        <a:p>
          <a:r>
            <a:rPr lang="en-IN"/>
            <a:t>Book dataset link Kaggle:  </a:t>
          </a:r>
          <a:r>
            <a:rPr lang="en-IN">
              <a:hlinkClick xmlns:r="http://schemas.openxmlformats.org/officeDocument/2006/relationships" r:id="rId1"/>
            </a:rPr>
            <a:t>https://www.kaggle.com/datasets/arashnic/book-recommendation-dataset</a:t>
          </a:r>
          <a:endParaRPr lang="en-US"/>
        </a:p>
      </dgm:t>
    </dgm:pt>
    <dgm:pt modelId="{96F3C131-3E1E-46ED-A491-5677C0B66D9B}" type="parTrans" cxnId="{60178A4E-3F95-4210-ADC1-1AA9C4397247}">
      <dgm:prSet/>
      <dgm:spPr/>
      <dgm:t>
        <a:bodyPr/>
        <a:lstStyle/>
        <a:p>
          <a:endParaRPr lang="en-US"/>
        </a:p>
      </dgm:t>
    </dgm:pt>
    <dgm:pt modelId="{99B2CA49-E2E1-46C1-A1B5-03BD9275ADF8}" type="sibTrans" cxnId="{60178A4E-3F95-4210-ADC1-1AA9C4397247}">
      <dgm:prSet/>
      <dgm:spPr/>
      <dgm:t>
        <a:bodyPr/>
        <a:lstStyle/>
        <a:p>
          <a:endParaRPr lang="en-US"/>
        </a:p>
      </dgm:t>
    </dgm:pt>
    <dgm:pt modelId="{F66333AC-A815-4C1A-AC78-DA645B28E862}">
      <dgm:prSet/>
      <dgm:spPr/>
      <dgm:t>
        <a:bodyPr/>
        <a:lstStyle/>
        <a:p>
          <a:r>
            <a:rPr lang="en-IN" dirty="0"/>
            <a:t>GitHub Link:</a:t>
          </a:r>
          <a:r>
            <a:rPr lang="en-GB" dirty="0"/>
            <a:t>https://</a:t>
          </a:r>
          <a:r>
            <a:rPr lang="en-GB" dirty="0" err="1"/>
            <a:t>github.com</a:t>
          </a:r>
          <a:r>
            <a:rPr lang="en-GB" dirty="0"/>
            <a:t>/Mahesh29032006/</a:t>
          </a:r>
          <a:r>
            <a:rPr lang="en-GB" dirty="0" err="1"/>
            <a:t>my_Book_Recommendation.git</a:t>
          </a:r>
          <a:endParaRPr lang="en-US" dirty="0"/>
        </a:p>
      </dgm:t>
    </dgm:pt>
    <dgm:pt modelId="{77789F34-E03D-4F28-871D-65C343AF310A}" type="parTrans" cxnId="{144655D7-3FA0-40D6-9D85-101A1FBFE585}">
      <dgm:prSet/>
      <dgm:spPr/>
      <dgm:t>
        <a:bodyPr/>
        <a:lstStyle/>
        <a:p>
          <a:endParaRPr lang="en-US"/>
        </a:p>
      </dgm:t>
    </dgm:pt>
    <dgm:pt modelId="{AC9C3712-5C71-4810-B382-CC33F002E8A9}" type="sibTrans" cxnId="{144655D7-3FA0-40D6-9D85-101A1FBFE585}">
      <dgm:prSet/>
      <dgm:spPr/>
      <dgm:t>
        <a:bodyPr/>
        <a:lstStyle/>
        <a:p>
          <a:endParaRPr lang="en-US"/>
        </a:p>
      </dgm:t>
    </dgm:pt>
    <dgm:pt modelId="{57D96898-62BD-46F2-B363-3C6AFD7A577F}" type="pres">
      <dgm:prSet presAssocID="{60A2366B-A48C-4430-B5FA-918DC29375DC}" presName="root" presStyleCnt="0">
        <dgm:presLayoutVars>
          <dgm:dir/>
          <dgm:resizeHandles val="exact"/>
        </dgm:presLayoutVars>
      </dgm:prSet>
      <dgm:spPr/>
    </dgm:pt>
    <dgm:pt modelId="{145F530F-9715-46B7-8002-F1AC54F92ABC}" type="pres">
      <dgm:prSet presAssocID="{1AD97DFA-1D6B-49B5-8646-0D158C441290}" presName="compNode" presStyleCnt="0"/>
      <dgm:spPr/>
    </dgm:pt>
    <dgm:pt modelId="{B515F2A9-DC28-47E1-8D00-469054AAF4A9}" type="pres">
      <dgm:prSet presAssocID="{1AD97DFA-1D6B-49B5-8646-0D158C441290}" presName="bgRect" presStyleLbl="bgShp" presStyleIdx="0" presStyleCnt="2"/>
      <dgm:spPr/>
    </dgm:pt>
    <dgm:pt modelId="{F7DFF09B-7320-4C46-8E75-D0BC68A16A11}" type="pres">
      <dgm:prSet presAssocID="{1AD97DFA-1D6B-49B5-8646-0D158C441290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703B1F31-9E43-45D6-97F9-4CCC7E4B7DD0}" type="pres">
      <dgm:prSet presAssocID="{1AD97DFA-1D6B-49B5-8646-0D158C441290}" presName="spaceRect" presStyleCnt="0"/>
      <dgm:spPr/>
    </dgm:pt>
    <dgm:pt modelId="{960C8D26-2DFE-42F6-A55B-C1A07D9B5650}" type="pres">
      <dgm:prSet presAssocID="{1AD97DFA-1D6B-49B5-8646-0D158C441290}" presName="parTx" presStyleLbl="revTx" presStyleIdx="0" presStyleCnt="2">
        <dgm:presLayoutVars>
          <dgm:chMax val="0"/>
          <dgm:chPref val="0"/>
        </dgm:presLayoutVars>
      </dgm:prSet>
      <dgm:spPr/>
    </dgm:pt>
    <dgm:pt modelId="{8AB9E5AF-A19D-4782-B6E6-49D66C975998}" type="pres">
      <dgm:prSet presAssocID="{99B2CA49-E2E1-46C1-A1B5-03BD9275ADF8}" presName="sibTrans" presStyleCnt="0"/>
      <dgm:spPr/>
    </dgm:pt>
    <dgm:pt modelId="{14F5B7E9-063A-4708-B0DE-3DA90E357D51}" type="pres">
      <dgm:prSet presAssocID="{F66333AC-A815-4C1A-AC78-DA645B28E862}" presName="compNode" presStyleCnt="0"/>
      <dgm:spPr/>
    </dgm:pt>
    <dgm:pt modelId="{3C5478B9-AFFF-44CB-B9C0-217E0EBAADA6}" type="pres">
      <dgm:prSet presAssocID="{F66333AC-A815-4C1A-AC78-DA645B28E862}" presName="bgRect" presStyleLbl="bgShp" presStyleIdx="1" presStyleCnt="2" custLinFactNeighborX="-3630" custLinFactNeighborY="-3750"/>
      <dgm:spPr/>
    </dgm:pt>
    <dgm:pt modelId="{506A69DA-DEB4-4249-9C22-FD65F5CA9604}" type="pres">
      <dgm:prSet presAssocID="{F66333AC-A815-4C1A-AC78-DA645B28E862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405D4F71-80F8-41CF-8132-EFDC99173A9B}" type="pres">
      <dgm:prSet presAssocID="{F66333AC-A815-4C1A-AC78-DA645B28E862}" presName="spaceRect" presStyleCnt="0"/>
      <dgm:spPr/>
    </dgm:pt>
    <dgm:pt modelId="{4177A928-5709-4E23-90BA-B152549F591C}" type="pres">
      <dgm:prSet presAssocID="{F66333AC-A815-4C1A-AC78-DA645B28E86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0178A4E-3F95-4210-ADC1-1AA9C4397247}" srcId="{60A2366B-A48C-4430-B5FA-918DC29375DC}" destId="{1AD97DFA-1D6B-49B5-8646-0D158C441290}" srcOrd="0" destOrd="0" parTransId="{96F3C131-3E1E-46ED-A491-5677C0B66D9B}" sibTransId="{99B2CA49-E2E1-46C1-A1B5-03BD9275ADF8}"/>
    <dgm:cxn modelId="{5E1818B2-BA3C-4FD0-A54F-0B7676DFD62A}" type="presOf" srcId="{1AD97DFA-1D6B-49B5-8646-0D158C441290}" destId="{960C8D26-2DFE-42F6-A55B-C1A07D9B5650}" srcOrd="0" destOrd="0" presId="urn:microsoft.com/office/officeart/2018/2/layout/IconVerticalSolidList"/>
    <dgm:cxn modelId="{D5D1F1C4-C556-4090-92E6-E1272361237A}" type="presOf" srcId="{60A2366B-A48C-4430-B5FA-918DC29375DC}" destId="{57D96898-62BD-46F2-B363-3C6AFD7A577F}" srcOrd="0" destOrd="0" presId="urn:microsoft.com/office/officeart/2018/2/layout/IconVerticalSolidList"/>
    <dgm:cxn modelId="{575F81D1-06E6-423A-9645-B727223D9AF7}" type="presOf" srcId="{F66333AC-A815-4C1A-AC78-DA645B28E862}" destId="{4177A928-5709-4E23-90BA-B152549F591C}" srcOrd="0" destOrd="0" presId="urn:microsoft.com/office/officeart/2018/2/layout/IconVerticalSolidList"/>
    <dgm:cxn modelId="{144655D7-3FA0-40D6-9D85-101A1FBFE585}" srcId="{60A2366B-A48C-4430-B5FA-918DC29375DC}" destId="{F66333AC-A815-4C1A-AC78-DA645B28E862}" srcOrd="1" destOrd="0" parTransId="{77789F34-E03D-4F28-871D-65C343AF310A}" sibTransId="{AC9C3712-5C71-4810-B382-CC33F002E8A9}"/>
    <dgm:cxn modelId="{CD928BD1-5CB3-4CAF-B2F5-8C2278C17B86}" type="presParOf" srcId="{57D96898-62BD-46F2-B363-3C6AFD7A577F}" destId="{145F530F-9715-46B7-8002-F1AC54F92ABC}" srcOrd="0" destOrd="0" presId="urn:microsoft.com/office/officeart/2018/2/layout/IconVerticalSolidList"/>
    <dgm:cxn modelId="{41F24DFC-818C-4CD8-A0AD-7AA0FEEC725E}" type="presParOf" srcId="{145F530F-9715-46B7-8002-F1AC54F92ABC}" destId="{B515F2A9-DC28-47E1-8D00-469054AAF4A9}" srcOrd="0" destOrd="0" presId="urn:microsoft.com/office/officeart/2018/2/layout/IconVerticalSolidList"/>
    <dgm:cxn modelId="{2B3C0DAF-8F90-444A-B5FB-E6EED6214BAE}" type="presParOf" srcId="{145F530F-9715-46B7-8002-F1AC54F92ABC}" destId="{F7DFF09B-7320-4C46-8E75-D0BC68A16A11}" srcOrd="1" destOrd="0" presId="urn:microsoft.com/office/officeart/2018/2/layout/IconVerticalSolidList"/>
    <dgm:cxn modelId="{66988604-4B2A-4F48-8CF2-4A246F7E052E}" type="presParOf" srcId="{145F530F-9715-46B7-8002-F1AC54F92ABC}" destId="{703B1F31-9E43-45D6-97F9-4CCC7E4B7DD0}" srcOrd="2" destOrd="0" presId="urn:microsoft.com/office/officeart/2018/2/layout/IconVerticalSolidList"/>
    <dgm:cxn modelId="{E4583919-EA68-497B-9372-A19B6FEF2E28}" type="presParOf" srcId="{145F530F-9715-46B7-8002-F1AC54F92ABC}" destId="{960C8D26-2DFE-42F6-A55B-C1A07D9B5650}" srcOrd="3" destOrd="0" presId="urn:microsoft.com/office/officeart/2018/2/layout/IconVerticalSolidList"/>
    <dgm:cxn modelId="{8153B65B-B6CC-460B-A97B-33D51525D452}" type="presParOf" srcId="{57D96898-62BD-46F2-B363-3C6AFD7A577F}" destId="{8AB9E5AF-A19D-4782-B6E6-49D66C975998}" srcOrd="1" destOrd="0" presId="urn:microsoft.com/office/officeart/2018/2/layout/IconVerticalSolidList"/>
    <dgm:cxn modelId="{C1A7012F-1C90-4897-8736-9BA0BE2C10CF}" type="presParOf" srcId="{57D96898-62BD-46F2-B363-3C6AFD7A577F}" destId="{14F5B7E9-063A-4708-B0DE-3DA90E357D51}" srcOrd="2" destOrd="0" presId="urn:microsoft.com/office/officeart/2018/2/layout/IconVerticalSolidList"/>
    <dgm:cxn modelId="{33B7DF0C-B206-44A1-A074-38B51968CC60}" type="presParOf" srcId="{14F5B7E9-063A-4708-B0DE-3DA90E357D51}" destId="{3C5478B9-AFFF-44CB-B9C0-217E0EBAADA6}" srcOrd="0" destOrd="0" presId="urn:microsoft.com/office/officeart/2018/2/layout/IconVerticalSolidList"/>
    <dgm:cxn modelId="{D86B4103-2936-4495-873C-C74C6392624A}" type="presParOf" srcId="{14F5B7E9-063A-4708-B0DE-3DA90E357D51}" destId="{506A69DA-DEB4-4249-9C22-FD65F5CA9604}" srcOrd="1" destOrd="0" presId="urn:microsoft.com/office/officeart/2018/2/layout/IconVerticalSolidList"/>
    <dgm:cxn modelId="{B310AA56-2E75-45B0-A3D5-7BE1B8C18331}" type="presParOf" srcId="{14F5B7E9-063A-4708-B0DE-3DA90E357D51}" destId="{405D4F71-80F8-41CF-8132-EFDC99173A9B}" srcOrd="2" destOrd="0" presId="urn:microsoft.com/office/officeart/2018/2/layout/IconVerticalSolidList"/>
    <dgm:cxn modelId="{E275E256-FF3C-4518-8F05-F59B6BF57FF8}" type="presParOf" srcId="{14F5B7E9-063A-4708-B0DE-3DA90E357D51}" destId="{4177A928-5709-4E23-90BA-B152549F59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BFC01-25A4-4BC5-B9E5-22E88B6F843B}">
      <dsp:nvSpPr>
        <dsp:cNvPr id="0" name=""/>
        <dsp:cNvSpPr/>
      </dsp:nvSpPr>
      <dsp:spPr>
        <a:xfrm>
          <a:off x="0" y="519"/>
          <a:ext cx="10515600" cy="43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23AC0-406F-4F3A-8885-6BAA8A3F2A72}">
      <dsp:nvSpPr>
        <dsp:cNvPr id="0" name=""/>
        <dsp:cNvSpPr/>
      </dsp:nvSpPr>
      <dsp:spPr>
        <a:xfrm>
          <a:off x="131887" y="98617"/>
          <a:ext cx="239795" cy="239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1B56E-D82B-4B65-B7D2-64DBB4C5DF11}">
      <dsp:nvSpPr>
        <dsp:cNvPr id="0" name=""/>
        <dsp:cNvSpPr/>
      </dsp:nvSpPr>
      <dsp:spPr>
        <a:xfrm>
          <a:off x="503570" y="519"/>
          <a:ext cx="10012029" cy="4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2" tIns="46142" rIns="46142" bIns="461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Problem Statement </a:t>
          </a:r>
          <a:endParaRPr lang="en-US" sz="1600" kern="1200"/>
        </a:p>
      </dsp:txBody>
      <dsp:txXfrm>
        <a:off x="503570" y="519"/>
        <a:ext cx="10012029" cy="435991"/>
      </dsp:txXfrm>
    </dsp:sp>
    <dsp:sp modelId="{0D61E4B1-A133-4E6F-8870-331A214809FB}">
      <dsp:nvSpPr>
        <dsp:cNvPr id="0" name=""/>
        <dsp:cNvSpPr/>
      </dsp:nvSpPr>
      <dsp:spPr>
        <a:xfrm>
          <a:off x="0" y="545509"/>
          <a:ext cx="10515600" cy="43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B2323-98CD-4DEF-8019-C2B22A419B16}">
      <dsp:nvSpPr>
        <dsp:cNvPr id="0" name=""/>
        <dsp:cNvSpPr/>
      </dsp:nvSpPr>
      <dsp:spPr>
        <a:xfrm>
          <a:off x="131887" y="643607"/>
          <a:ext cx="239795" cy="239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3B45B-DAE7-44D6-9A3A-B215F64100BD}">
      <dsp:nvSpPr>
        <dsp:cNvPr id="0" name=""/>
        <dsp:cNvSpPr/>
      </dsp:nvSpPr>
      <dsp:spPr>
        <a:xfrm>
          <a:off x="503570" y="545509"/>
          <a:ext cx="10012029" cy="4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2" tIns="46142" rIns="46142" bIns="461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Proposed System/Solution</a:t>
          </a:r>
          <a:endParaRPr lang="en-US" sz="1600" kern="1200"/>
        </a:p>
      </dsp:txBody>
      <dsp:txXfrm>
        <a:off x="503570" y="545509"/>
        <a:ext cx="10012029" cy="435991"/>
      </dsp:txXfrm>
    </dsp:sp>
    <dsp:sp modelId="{8E570B75-400C-4D7A-829F-EF19F229DDD3}">
      <dsp:nvSpPr>
        <dsp:cNvPr id="0" name=""/>
        <dsp:cNvSpPr/>
      </dsp:nvSpPr>
      <dsp:spPr>
        <a:xfrm>
          <a:off x="0" y="1090499"/>
          <a:ext cx="10515600" cy="43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D494E-713E-48D5-864F-72FB09E93770}">
      <dsp:nvSpPr>
        <dsp:cNvPr id="0" name=""/>
        <dsp:cNvSpPr/>
      </dsp:nvSpPr>
      <dsp:spPr>
        <a:xfrm>
          <a:off x="131887" y="1188597"/>
          <a:ext cx="239795" cy="2397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79D60-9234-4527-AA24-37A3862DAB92}">
      <dsp:nvSpPr>
        <dsp:cNvPr id="0" name=""/>
        <dsp:cNvSpPr/>
      </dsp:nvSpPr>
      <dsp:spPr>
        <a:xfrm>
          <a:off x="503570" y="1090499"/>
          <a:ext cx="10012029" cy="4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2" tIns="46142" rIns="46142" bIns="461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System Development Approach</a:t>
          </a:r>
          <a:endParaRPr lang="en-US" sz="1600" kern="1200"/>
        </a:p>
      </dsp:txBody>
      <dsp:txXfrm>
        <a:off x="503570" y="1090499"/>
        <a:ext cx="10012029" cy="435991"/>
      </dsp:txXfrm>
    </dsp:sp>
    <dsp:sp modelId="{0D2C1CC5-69A7-4355-A185-C96EAEF92CA0}">
      <dsp:nvSpPr>
        <dsp:cNvPr id="0" name=""/>
        <dsp:cNvSpPr/>
      </dsp:nvSpPr>
      <dsp:spPr>
        <a:xfrm>
          <a:off x="0" y="1635489"/>
          <a:ext cx="10515600" cy="43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7F8F5-68CA-43E0-8428-0AE73430A57C}">
      <dsp:nvSpPr>
        <dsp:cNvPr id="0" name=""/>
        <dsp:cNvSpPr/>
      </dsp:nvSpPr>
      <dsp:spPr>
        <a:xfrm>
          <a:off x="131887" y="1733587"/>
          <a:ext cx="239795" cy="2397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47295-C67D-4968-A6F7-84F6CC507214}">
      <dsp:nvSpPr>
        <dsp:cNvPr id="0" name=""/>
        <dsp:cNvSpPr/>
      </dsp:nvSpPr>
      <dsp:spPr>
        <a:xfrm>
          <a:off x="503570" y="1635489"/>
          <a:ext cx="10012029" cy="4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2" tIns="46142" rIns="46142" bIns="461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Algorithm &amp; Deployment  </a:t>
          </a:r>
          <a:endParaRPr lang="en-US" sz="1600" kern="1200"/>
        </a:p>
      </dsp:txBody>
      <dsp:txXfrm>
        <a:off x="503570" y="1635489"/>
        <a:ext cx="10012029" cy="435991"/>
      </dsp:txXfrm>
    </dsp:sp>
    <dsp:sp modelId="{B3E1A96C-F545-453A-BCB7-09E7DFC5CA54}">
      <dsp:nvSpPr>
        <dsp:cNvPr id="0" name=""/>
        <dsp:cNvSpPr/>
      </dsp:nvSpPr>
      <dsp:spPr>
        <a:xfrm>
          <a:off x="0" y="2180478"/>
          <a:ext cx="10515600" cy="43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48ABD-8A36-41B7-8092-9E31A3BD2A2A}">
      <dsp:nvSpPr>
        <dsp:cNvPr id="0" name=""/>
        <dsp:cNvSpPr/>
      </dsp:nvSpPr>
      <dsp:spPr>
        <a:xfrm>
          <a:off x="131887" y="2278577"/>
          <a:ext cx="239795" cy="2397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0CE48-5CD1-4C59-8347-E9E6DCF83280}">
      <dsp:nvSpPr>
        <dsp:cNvPr id="0" name=""/>
        <dsp:cNvSpPr/>
      </dsp:nvSpPr>
      <dsp:spPr>
        <a:xfrm>
          <a:off x="503570" y="2180478"/>
          <a:ext cx="10012029" cy="4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2" tIns="46142" rIns="46142" bIns="461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Result </a:t>
          </a:r>
          <a:endParaRPr lang="en-US" sz="1600" kern="1200"/>
        </a:p>
      </dsp:txBody>
      <dsp:txXfrm>
        <a:off x="503570" y="2180478"/>
        <a:ext cx="10012029" cy="435991"/>
      </dsp:txXfrm>
    </dsp:sp>
    <dsp:sp modelId="{AF60C140-5A81-4416-A43D-409E22564068}">
      <dsp:nvSpPr>
        <dsp:cNvPr id="0" name=""/>
        <dsp:cNvSpPr/>
      </dsp:nvSpPr>
      <dsp:spPr>
        <a:xfrm>
          <a:off x="0" y="2725468"/>
          <a:ext cx="10515600" cy="43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35336-AED9-4EF7-8B81-5748B5700A2B}">
      <dsp:nvSpPr>
        <dsp:cNvPr id="0" name=""/>
        <dsp:cNvSpPr/>
      </dsp:nvSpPr>
      <dsp:spPr>
        <a:xfrm>
          <a:off x="131887" y="2823567"/>
          <a:ext cx="239795" cy="2397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7FC94-576E-4B63-A633-28054A1E2CA1}">
      <dsp:nvSpPr>
        <dsp:cNvPr id="0" name=""/>
        <dsp:cNvSpPr/>
      </dsp:nvSpPr>
      <dsp:spPr>
        <a:xfrm>
          <a:off x="503570" y="2725468"/>
          <a:ext cx="10012029" cy="4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2" tIns="46142" rIns="46142" bIns="461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Conclusion</a:t>
          </a:r>
          <a:endParaRPr lang="en-US" sz="1600" kern="1200"/>
        </a:p>
      </dsp:txBody>
      <dsp:txXfrm>
        <a:off x="503570" y="2725468"/>
        <a:ext cx="10012029" cy="435991"/>
      </dsp:txXfrm>
    </dsp:sp>
    <dsp:sp modelId="{BFBE2012-7347-4B9F-B158-FE81D99C845A}">
      <dsp:nvSpPr>
        <dsp:cNvPr id="0" name=""/>
        <dsp:cNvSpPr/>
      </dsp:nvSpPr>
      <dsp:spPr>
        <a:xfrm>
          <a:off x="0" y="3270458"/>
          <a:ext cx="10515600" cy="43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46B8F-2483-4394-9B38-7C1DD8748B7E}">
      <dsp:nvSpPr>
        <dsp:cNvPr id="0" name=""/>
        <dsp:cNvSpPr/>
      </dsp:nvSpPr>
      <dsp:spPr>
        <a:xfrm>
          <a:off x="131887" y="3368557"/>
          <a:ext cx="239795" cy="2397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75DAB-D8B2-4DA9-8F7E-394C0BB6E87D}">
      <dsp:nvSpPr>
        <dsp:cNvPr id="0" name=""/>
        <dsp:cNvSpPr/>
      </dsp:nvSpPr>
      <dsp:spPr>
        <a:xfrm>
          <a:off x="503570" y="3270458"/>
          <a:ext cx="10012029" cy="4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2" tIns="46142" rIns="46142" bIns="461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Future Scope</a:t>
          </a:r>
          <a:endParaRPr lang="en-US" sz="1600" kern="1200"/>
        </a:p>
      </dsp:txBody>
      <dsp:txXfrm>
        <a:off x="503570" y="3270458"/>
        <a:ext cx="10012029" cy="435991"/>
      </dsp:txXfrm>
    </dsp:sp>
    <dsp:sp modelId="{34EB1BAD-B9AB-40EE-903F-B6CBCDE41DFC}">
      <dsp:nvSpPr>
        <dsp:cNvPr id="0" name=""/>
        <dsp:cNvSpPr/>
      </dsp:nvSpPr>
      <dsp:spPr>
        <a:xfrm>
          <a:off x="0" y="3815448"/>
          <a:ext cx="10515600" cy="4359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39CD8-6CDA-4A1B-AE43-A76075274B18}">
      <dsp:nvSpPr>
        <dsp:cNvPr id="0" name=""/>
        <dsp:cNvSpPr/>
      </dsp:nvSpPr>
      <dsp:spPr>
        <a:xfrm>
          <a:off x="131887" y="3913547"/>
          <a:ext cx="239795" cy="23979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62CBE-0421-4669-9804-4A1A62BD5EEF}">
      <dsp:nvSpPr>
        <dsp:cNvPr id="0" name=""/>
        <dsp:cNvSpPr/>
      </dsp:nvSpPr>
      <dsp:spPr>
        <a:xfrm>
          <a:off x="503570" y="3815448"/>
          <a:ext cx="10012029" cy="4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42" tIns="46142" rIns="46142" bIns="4614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References</a:t>
          </a:r>
          <a:endParaRPr lang="en-US" sz="1600" kern="1200"/>
        </a:p>
      </dsp:txBody>
      <dsp:txXfrm>
        <a:off x="503570" y="3815448"/>
        <a:ext cx="10012029" cy="435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5F2A9-DC28-47E1-8D00-469054AAF4A9}">
      <dsp:nvSpPr>
        <dsp:cNvPr id="0" name=""/>
        <dsp:cNvSpPr/>
      </dsp:nvSpPr>
      <dsp:spPr>
        <a:xfrm>
          <a:off x="0" y="888039"/>
          <a:ext cx="6949440" cy="1681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FF09B-7320-4C46-8E75-D0BC68A16A11}">
      <dsp:nvSpPr>
        <dsp:cNvPr id="0" name=""/>
        <dsp:cNvSpPr/>
      </dsp:nvSpPr>
      <dsp:spPr>
        <a:xfrm>
          <a:off x="508726" y="1266431"/>
          <a:ext cx="924957" cy="9249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C8D26-2DFE-42F6-A55B-C1A07D9B5650}">
      <dsp:nvSpPr>
        <dsp:cNvPr id="0" name=""/>
        <dsp:cNvSpPr/>
      </dsp:nvSpPr>
      <dsp:spPr>
        <a:xfrm>
          <a:off x="1942411" y="888039"/>
          <a:ext cx="4947353" cy="178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82" tIns="189282" rIns="189282" bIns="1892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Book dataset link Kaggle:  </a:t>
          </a:r>
          <a:r>
            <a:rPr lang="en-IN" sz="1400" kern="1200">
              <a:hlinkClick xmlns:r="http://schemas.openxmlformats.org/officeDocument/2006/relationships" r:id="rId3"/>
            </a:rPr>
            <a:t>https://www.kaggle.com/datasets/arashnic/book-recommendation-dataset</a:t>
          </a:r>
          <a:endParaRPr lang="en-US" sz="1400" kern="1200"/>
        </a:p>
      </dsp:txBody>
      <dsp:txXfrm>
        <a:off x="1942411" y="888039"/>
        <a:ext cx="4947353" cy="1788492"/>
      </dsp:txXfrm>
    </dsp:sp>
    <dsp:sp modelId="{3C5478B9-AFFF-44CB-B9C0-217E0EBAADA6}">
      <dsp:nvSpPr>
        <dsp:cNvPr id="0" name=""/>
        <dsp:cNvSpPr/>
      </dsp:nvSpPr>
      <dsp:spPr>
        <a:xfrm>
          <a:off x="0" y="3047040"/>
          <a:ext cx="6949440" cy="16817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A69DA-DEB4-4249-9C22-FD65F5CA9604}">
      <dsp:nvSpPr>
        <dsp:cNvPr id="0" name=""/>
        <dsp:cNvSpPr/>
      </dsp:nvSpPr>
      <dsp:spPr>
        <a:xfrm>
          <a:off x="508726" y="3488497"/>
          <a:ext cx="924957" cy="92495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7A928-5709-4E23-90BA-B152549F591C}">
      <dsp:nvSpPr>
        <dsp:cNvPr id="0" name=""/>
        <dsp:cNvSpPr/>
      </dsp:nvSpPr>
      <dsp:spPr>
        <a:xfrm>
          <a:off x="1942411" y="3110106"/>
          <a:ext cx="4947353" cy="178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282" tIns="189282" rIns="189282" bIns="189282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GitHub Link:</a:t>
          </a:r>
          <a:r>
            <a:rPr lang="en-GB" sz="1400" kern="1200" dirty="0"/>
            <a:t>https://</a:t>
          </a:r>
          <a:r>
            <a:rPr lang="en-GB" sz="1400" kern="1200" dirty="0" err="1"/>
            <a:t>github.com</a:t>
          </a:r>
          <a:r>
            <a:rPr lang="en-GB" sz="1400" kern="1200" dirty="0"/>
            <a:t>/Mahesh29032006/</a:t>
          </a:r>
          <a:r>
            <a:rPr lang="en-GB" sz="1400" kern="1200" dirty="0" err="1"/>
            <a:t>my_Book_Recommendation.git</a:t>
          </a:r>
          <a:endParaRPr lang="en-US" sz="1400" kern="1200" dirty="0"/>
        </a:p>
      </dsp:txBody>
      <dsp:txXfrm>
        <a:off x="1942411" y="3110106"/>
        <a:ext cx="4947353" cy="1788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518" y="674285"/>
            <a:ext cx="6504900" cy="22429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900" b="1" u="sng" dirty="0">
                <a:latin typeface="ACADEMY ENGRAVED LET PLAIN:1.0" panose="02000000000000000000" pitchFamily="2" charset="0"/>
              </a:rPr>
              <a:t>AICTE INTERNSHIP PROJECT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3200" b="1" dirty="0">
                <a:solidFill>
                  <a:srgbClr val="FF0000"/>
                </a:solidFill>
              </a:rPr>
              <a:t>BOOK_RECOMMENDER</a:t>
            </a:r>
          </a:p>
        </p:txBody>
      </p:sp>
      <p:sp>
        <p:nvSpPr>
          <p:cNvPr id="56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cap="all" dirty="0"/>
              <a:t>Presented By- Mahesh  </a:t>
            </a:r>
            <a:r>
              <a:rPr lang="en-US" sz="1500" b="1" cap="all" dirty="0" err="1"/>
              <a:t>Ayushkanta</a:t>
            </a:r>
            <a:r>
              <a:rPr lang="en-US" sz="1500" b="1" cap="all" dirty="0"/>
              <a:t>  </a:t>
            </a:r>
            <a:r>
              <a:rPr lang="en-US" sz="1500" b="1" cap="all" dirty="0" err="1"/>
              <a:t>barik</a:t>
            </a:r>
            <a:endParaRPr lang="en-US" sz="1500" cap="all" dirty="0"/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cap="all" dirty="0"/>
              <a:t>Student Name:  Mahesh  </a:t>
            </a:r>
            <a:r>
              <a:rPr lang="en-US" sz="1500" b="1" cap="all" dirty="0" err="1"/>
              <a:t>Ayushkanta</a:t>
            </a:r>
            <a:r>
              <a:rPr lang="en-US" sz="1500" b="1" cap="all" dirty="0"/>
              <a:t>  </a:t>
            </a:r>
            <a:r>
              <a:rPr lang="en-US" sz="1500" b="1" cap="all" dirty="0" err="1"/>
              <a:t>barik</a:t>
            </a:r>
            <a:endParaRPr lang="en-US" sz="1500" b="1" cap="all" dirty="0"/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cap="all" dirty="0"/>
              <a:t>College Name: Nit Rourkela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cap="all" dirty="0"/>
              <a:t>Department:       computer  science   and    engineering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cap="all" dirty="0"/>
              <a:t>Email ID:       maheshbarik2006@gmail.com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cap="all" dirty="0"/>
              <a:t>AICTE Student ID:</a:t>
            </a:r>
            <a:r>
              <a:rPr lang="en-US" sz="1500" b="1" i="0" dirty="0">
                <a:effectLst/>
              </a:rPr>
              <a:t> AINSI_127288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/>
              <a:t>MS USERNAME- MaheshAyushkantaBarik-7599</a:t>
            </a:r>
            <a:endParaRPr lang="en-US" sz="1500" dirty="0"/>
          </a:p>
        </p:txBody>
      </p:sp>
      <p:pic>
        <p:nvPicPr>
          <p:cNvPr id="7" name="Picture 6" descr="A person in a suit&#10;&#10;AI-generated content may be incorrect.">
            <a:extLst>
              <a:ext uri="{FF2B5EF4-FFF2-40B4-BE49-F238E27FC236}">
                <a16:creationId xmlns:a16="http://schemas.microsoft.com/office/drawing/2014/main" id="{67733F64-498C-B975-ACA6-E4C38A3FC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3" r="12178"/>
          <a:stretch>
            <a:fillRect/>
          </a:stretch>
        </p:blipFill>
        <p:spPr>
          <a:xfrm>
            <a:off x="7757604" y="1706839"/>
            <a:ext cx="2739207" cy="41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835751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kern="1200" cap="all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F78F82-DC69-0379-B751-6B2BA754C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0692" y="275828"/>
            <a:ext cx="7631821" cy="59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63" y="474069"/>
            <a:ext cx="11076990" cy="1527048"/>
          </a:xfrm>
        </p:spPr>
        <p:txBody>
          <a:bodyPr anchor="b">
            <a:normAutofit/>
          </a:bodyPr>
          <a:lstStyle/>
          <a:p>
            <a:r>
              <a:rPr lang="en-US" b="1" cap="all" dirty="0">
                <a:latin typeface="Arial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63" y="2128344"/>
            <a:ext cx="10761502" cy="4729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manner we learnt some of the basic libraries in python and how to implement them in Real world projects including this </a:t>
            </a:r>
            <a:r>
              <a:rPr lang="en-US" sz="2400" dirty="0" err="1"/>
              <a:t>predictor.We</a:t>
            </a:r>
            <a:r>
              <a:rPr lang="en-US" sz="2400" dirty="0"/>
              <a:t> were introduced to various ML algorithms that help us manipulate data and predict output . This project helps us to understand the basic structure of a recommending ML prototype and the same cane be done to predict and </a:t>
            </a:r>
            <a:r>
              <a:rPr lang="en-US" sz="2400" dirty="0" err="1"/>
              <a:t>analyse</a:t>
            </a:r>
            <a:r>
              <a:rPr lang="en-US" sz="2400" dirty="0"/>
              <a:t> different other things as well.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Future scope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1929384"/>
            <a:ext cx="10684764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r>
              <a:rPr lang="en-GB" sz="2200" dirty="0"/>
              <a:t>We can deploy this project as web app or mobile app and integrate different algorithms and libraries to do this thing in other apps like recommending </a:t>
            </a:r>
            <a:r>
              <a:rPr lang="en-GB" sz="2200" dirty="0" err="1"/>
              <a:t>videos,movies,webseries,songs,study</a:t>
            </a:r>
            <a:r>
              <a:rPr lang="en-GB" sz="2200" dirty="0"/>
              <a:t> </a:t>
            </a:r>
            <a:r>
              <a:rPr lang="en-GB" sz="2200" dirty="0" err="1"/>
              <a:t>topics,relevant</a:t>
            </a:r>
            <a:r>
              <a:rPr lang="en-GB" sz="2200" dirty="0"/>
              <a:t> skills etc.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700" b="1" cap="all">
                <a:latin typeface="Arial"/>
                <a:cs typeface="Arial"/>
              </a:rPr>
              <a:t>References</a:t>
            </a:r>
            <a:endParaRPr lang="en-US" sz="37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A705AF5-C037-1473-3EFC-B23D27F9B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541025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7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E604811F-2DDB-BB22-588B-AF68D7C90C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b="1" cap="all">
                <a:latin typeface="Arial"/>
                <a:cs typeface="Arial"/>
              </a:rPr>
              <a:t>Problem Statement</a:t>
            </a:r>
            <a:endParaRPr lang="en-US"/>
          </a:p>
        </p:txBody>
      </p:sp>
      <p:pic>
        <p:nvPicPr>
          <p:cNvPr id="19" name="Picture 18" descr="Magnifying glass and question mark">
            <a:extLst>
              <a:ext uri="{FF2B5EF4-FFF2-40B4-BE49-F238E27FC236}">
                <a16:creationId xmlns:a16="http://schemas.microsoft.com/office/drawing/2014/main" id="{3C970438-4C65-880E-CFF5-AF4A8C279A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87" r="28039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Sometimes We face the problem of searching things that we want but sometimes it is hard to search in  a large database. If any solution is there which can help us to find our liking things or the things we actually look for or similar to what we </a:t>
            </a:r>
            <a:r>
              <a:rPr lang="en-US" sz="1800" dirty="0" err="1"/>
              <a:t>want,then</a:t>
            </a:r>
            <a:r>
              <a:rPr lang="en-US" sz="1800" dirty="0"/>
              <a:t> it would be a great help in reducing the time to search or </a:t>
            </a:r>
            <a:r>
              <a:rPr lang="en-US" sz="1800" dirty="0" err="1"/>
              <a:t>completeion</a:t>
            </a:r>
            <a:r>
              <a:rPr lang="en-US" sz="1800" dirty="0"/>
              <a:t> of task- be it watching movie or similar shopping items or liked genre books.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30A41-DC3B-B84F-2CB4-370BA1DF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D5269-6608-4D77-12E7-04473B5CA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3862552"/>
            <a:ext cx="9964007" cy="1907312"/>
          </a:xfrm>
        </p:spPr>
        <p:txBody>
          <a:bodyPr anchor="t">
            <a:normAutofit/>
          </a:bodyPr>
          <a:lstStyle/>
          <a:p>
            <a:r>
              <a:rPr lang="en-IN" sz="2400" b="1" dirty="0"/>
              <a:t>The proposed system aims to address the challenge of searching books according to their name or similar type </a:t>
            </a:r>
            <a:r>
              <a:rPr lang="en-IN" sz="2400" b="1" dirty="0" err="1"/>
              <a:t>recommendation.The</a:t>
            </a:r>
            <a:r>
              <a:rPr lang="en-IN" sz="2400" b="1" dirty="0"/>
              <a:t> solution will consist of the following components</a:t>
            </a:r>
            <a:r>
              <a:rPr lang="en-IN" sz="2400" b="1" dirty="0">
                <a:sym typeface="Wingdings" pitchFamily="2" charset="2"/>
              </a:rPr>
              <a:t>(</a:t>
            </a:r>
            <a:r>
              <a:rPr lang="en-IN" sz="2400" b="1" dirty="0" err="1">
                <a:sym typeface="Wingdings" pitchFamily="2" charset="2"/>
              </a:rPr>
              <a:t>contd</a:t>
            </a:r>
            <a:r>
              <a:rPr lang="en-IN" sz="2400" b="1" dirty="0">
                <a:sym typeface="Wingdings" pitchFamily="2" charset="2"/>
              </a:rPr>
              <a:t>)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651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AEF11-826A-B89B-1851-FA6694C29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4" y="273523"/>
            <a:ext cx="10515600" cy="1325563"/>
          </a:xfrm>
        </p:spPr>
        <p:txBody>
          <a:bodyPr/>
          <a:lstStyle/>
          <a:p>
            <a:r>
              <a:rPr lang="en-US" dirty="0"/>
              <a:t>1.DATA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67EEC-06F5-1744-03DD-EBD835501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31" y="1294884"/>
            <a:ext cx="10515600" cy="2147285"/>
          </a:xfrm>
        </p:spPr>
        <p:txBody>
          <a:bodyPr>
            <a:normAutofit/>
          </a:bodyPr>
          <a:lstStyle/>
          <a:p>
            <a:pPr marL="0" indent="0" algn="l">
              <a:spcBef>
                <a:spcPts val="1372"/>
              </a:spcBef>
              <a:spcAft>
                <a:spcPts val="1029"/>
              </a:spcAft>
              <a:buNone/>
            </a:pPr>
            <a:endParaRPr lang="en-IN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ote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ote-cjk-patch"/>
              </a:rPr>
              <a:t>•</a:t>
            </a: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ote-cjk-patch"/>
              </a:rPr>
              <a:t> Gathered book data from Kaggle datasets containing: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ote-cjk-patch"/>
              </a:rPr>
              <a:t>Book titles, authors, ISBNs , User ratings and reviews, Book metadata (genres, publication year, etc.)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ote-cjk-patch"/>
              </a:rPr>
              <a:t>•</a:t>
            </a: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ote-cjk-patch"/>
              </a:rPr>
              <a:t> For this project, we used the Book-Crossing dataset containing:</a:t>
            </a:r>
          </a:p>
          <a:p>
            <a:pPr marL="742950" lvl="1" indent="-28575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ote-cjk-patch"/>
              </a:rPr>
              <a:t>271,379 books, 1,149,780 ratings and 278,858 users data from Kaggle</a:t>
            </a:r>
            <a:r>
              <a:rPr lang="en-I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quote-cjk-patch"/>
              </a:rPr>
              <a:t> official website</a:t>
            </a: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quote-cjk-patch"/>
              </a:rPr>
              <a:t> 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quote-cjk-patch"/>
            </a:endParaRPr>
          </a:p>
          <a:p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5E00C-0650-81D7-CB53-012C92DCD1A7}"/>
              </a:ext>
            </a:extLst>
          </p:cNvPr>
          <p:cNvSpPr txBox="1"/>
          <p:nvPr/>
        </p:nvSpPr>
        <p:spPr>
          <a:xfrm>
            <a:off x="430924" y="3597180"/>
            <a:ext cx="89048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2.DATA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D4D01-B796-A7F8-1B8D-A3C7D337DA37}"/>
              </a:ext>
            </a:extLst>
          </p:cNvPr>
          <p:cNvSpPr txBox="1"/>
          <p:nvPr/>
        </p:nvSpPr>
        <p:spPr>
          <a:xfrm>
            <a:off x="225972" y="4428928"/>
            <a:ext cx="10497207" cy="276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N" b="1" i="0" dirty="0">
                <a:solidFill>
                  <a:srgbClr val="F8FAFF"/>
                </a:solidFill>
                <a:effectLst/>
                <a:latin typeface="quote-cjk-patch"/>
              </a:rPr>
              <a:t>•</a:t>
            </a:r>
            <a:r>
              <a:rPr lang="en-IN" b="0" i="0" dirty="0">
                <a:solidFill>
                  <a:srgbClr val="F8FAFF"/>
                </a:solidFill>
                <a:effectLst/>
                <a:latin typeface="quote-cjk-patch"/>
              </a:rPr>
              <a:t> </a:t>
            </a:r>
            <a:r>
              <a:rPr lang="en-IN" b="0" i="0" dirty="0">
                <a:effectLst/>
                <a:latin typeface="quote-cjk-patch"/>
              </a:rPr>
              <a:t>Cleaned and </a:t>
            </a:r>
            <a:r>
              <a:rPr lang="en-IN" b="0" i="0" dirty="0" err="1">
                <a:effectLst/>
                <a:latin typeface="quote-cjk-patch"/>
              </a:rPr>
              <a:t>preprocessed</a:t>
            </a:r>
            <a:r>
              <a:rPr lang="en-IN" b="0" i="0" dirty="0">
                <a:effectLst/>
                <a:latin typeface="quote-cjk-patch"/>
              </a:rPr>
              <a:t> the collected data &amp;</a:t>
            </a:r>
          </a:p>
          <a:p>
            <a:pPr lvl="1"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N" b="0" i="0" dirty="0">
                <a:effectLst/>
                <a:latin typeface="quote-cjk-patch"/>
              </a:rPr>
              <a:t>Handled missing values in author/publisher fields, Removed duplicate entries, Standardized ISBN formats</a:t>
            </a:r>
          </a:p>
          <a:p>
            <a:pPr algn="just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b="1" dirty="0">
                <a:latin typeface="quote-cjk-patch"/>
              </a:rPr>
              <a:t> </a:t>
            </a:r>
            <a:r>
              <a:rPr lang="en-IN" b="0" i="0" dirty="0">
                <a:effectLst/>
                <a:latin typeface="quote-cjk-patch"/>
              </a:rPr>
              <a:t> </a:t>
            </a:r>
            <a:r>
              <a:rPr lang="en-IN" b="0" i="0" dirty="0" err="1">
                <a:effectLst/>
                <a:latin typeface="quote-cjk-patch"/>
              </a:rPr>
              <a:t>Feture</a:t>
            </a:r>
            <a:r>
              <a:rPr lang="en-IN" b="0" i="0" dirty="0">
                <a:effectLst/>
                <a:latin typeface="quote-cjk-patch"/>
              </a:rPr>
              <a:t> engineering:</a:t>
            </a:r>
          </a:p>
          <a:p>
            <a:pPr lvl="1"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N" b="0" i="0" dirty="0">
                <a:effectLst/>
                <a:latin typeface="quote-cjk-patch"/>
              </a:rPr>
              <a:t>Created average rating </a:t>
            </a:r>
            <a:r>
              <a:rPr lang="en-IN" b="0" i="0" dirty="0" err="1">
                <a:effectLst/>
                <a:latin typeface="quote-cjk-patch"/>
              </a:rPr>
              <a:t>fetures</a:t>
            </a:r>
            <a:r>
              <a:rPr lang="en-IN" b="0" i="0" dirty="0">
                <a:effectLst/>
                <a:latin typeface="quote-cjk-patch"/>
              </a:rPr>
              <a:t>, Calculated rating counts per book,</a:t>
            </a:r>
          </a:p>
          <a:p>
            <a:pPr lvl="1"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IN" b="0" i="0" dirty="0">
                <a:effectLst/>
                <a:latin typeface="quote-cjk-patch"/>
              </a:rPr>
              <a:t>Merged user, book, and rating datasets</a:t>
            </a:r>
          </a:p>
          <a:p>
            <a:pPr lvl="1" algn="just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endParaRPr lang="en-IN" b="0" i="0" dirty="0">
              <a:effectLst/>
              <a:latin typeface="quote-cjk-patch"/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901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4F1F0-216C-9109-1747-4B20333B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365125"/>
            <a:ext cx="11133083" cy="1325563"/>
          </a:xfrm>
        </p:spPr>
        <p:txBody>
          <a:bodyPr/>
          <a:lstStyle/>
          <a:p>
            <a:r>
              <a:rPr lang="en-US" dirty="0"/>
              <a:t>3.ML ALGORITHMS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AF31-D06C-5660-8628-12120E65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17" y="1513490"/>
            <a:ext cx="11133083" cy="46634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Popularity-Based Filtering</a:t>
            </a:r>
          </a:p>
          <a:p>
            <a:pPr marL="0" indent="0" algn="just">
              <a:buNone/>
            </a:pPr>
            <a:r>
              <a:rPr lang="en-US" sz="2000" dirty="0"/>
              <a:t>Ranks books based on two metrics:</a:t>
            </a:r>
          </a:p>
          <a:p>
            <a:pPr marL="0" indent="0" algn="just">
              <a:buNone/>
            </a:pPr>
            <a:r>
              <a:rPr lang="en-US" sz="2000" b="1" dirty="0"/>
              <a:t>Uses pandas operations for sorting,</a:t>
            </a:r>
            <a:r>
              <a:rPr lang="en-US" sz="2000" dirty="0"/>
              <a:t> </a:t>
            </a:r>
            <a:r>
              <a:rPr lang="en-US" sz="2000" dirty="0" err="1"/>
              <a:t>num_ratings</a:t>
            </a:r>
            <a:r>
              <a:rPr lang="en-US" sz="2000" dirty="0"/>
              <a:t> (total number of ratings),</a:t>
            </a:r>
            <a:r>
              <a:rPr lang="en-US" sz="2000" dirty="0" err="1"/>
              <a:t>avg_rating</a:t>
            </a:r>
            <a:r>
              <a:rPr lang="en-US" sz="2000" dirty="0"/>
              <a:t> (average rating score)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K-Nearest Neighbors (KNN) Implicitly</a:t>
            </a:r>
          </a:p>
          <a:p>
            <a:pPr marL="0" indent="0" algn="just">
              <a:buNone/>
            </a:pPr>
            <a:r>
              <a:rPr lang="en-US" sz="2000" dirty="0"/>
              <a:t>(When finding similar books, the system effectively performs a KNN search (with K=4) in the similarity space)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Core Algorithm: Cosine Similarity</a:t>
            </a:r>
          </a:p>
          <a:p>
            <a:pPr marL="0" indent="0" algn="just">
              <a:buNone/>
            </a:pPr>
            <a:r>
              <a:rPr lang="en-US" sz="2000" dirty="0"/>
              <a:t>Measures angle between vectors in user-item rating space</a:t>
            </a:r>
          </a:p>
          <a:p>
            <a:pPr marL="0" indent="0" algn="just">
              <a:buNone/>
            </a:pPr>
            <a:r>
              <a:rPr lang="en-US" sz="2000" dirty="0"/>
              <a:t>Implemented via </a:t>
            </a:r>
            <a:r>
              <a:rPr lang="en-US" sz="2000" dirty="0" err="1"/>
              <a:t>sklearn.metrics.pairwise.cosine_similarity</a:t>
            </a:r>
            <a:r>
              <a:rPr lang="en-US" sz="2000" dirty="0"/>
              <a:t>()</a:t>
            </a:r>
          </a:p>
          <a:p>
            <a:pPr marL="0" indent="0" algn="just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3243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A20B-1817-7280-E8A2-FBA94C2D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048" y="365125"/>
            <a:ext cx="10515600" cy="880351"/>
          </a:xfrm>
        </p:spPr>
        <p:txBody>
          <a:bodyPr/>
          <a:lstStyle/>
          <a:p>
            <a:r>
              <a:rPr lang="en-US" dirty="0"/>
              <a:t>4.DEPLOYMENT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C8298-D516-255F-38A4-562CC8391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186" y="1245476"/>
            <a:ext cx="10515600" cy="154502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• Developed multiple deployment </a:t>
            </a:r>
            <a:r>
              <a:rPr lang="en-US" dirty="0" err="1"/>
              <a:t>options,Jupyter</a:t>
            </a:r>
            <a:r>
              <a:rPr lang="en-US" dirty="0"/>
              <a:t> Notebook </a:t>
            </a:r>
            <a:r>
              <a:rPr lang="en-US" dirty="0" err="1"/>
              <a:t>interface,Python</a:t>
            </a:r>
            <a:r>
              <a:rPr lang="en-US" dirty="0"/>
              <a:t> script with command-line </a:t>
            </a:r>
            <a:r>
              <a:rPr lang="en-US" dirty="0" err="1"/>
              <a:t>interface,Google</a:t>
            </a:r>
            <a:r>
              <a:rPr lang="en-US" dirty="0"/>
              <a:t> </a:t>
            </a:r>
            <a:r>
              <a:rPr lang="en-US" dirty="0" err="1"/>
              <a:t>Colabs</a:t>
            </a:r>
            <a:r>
              <a:rPr lang="en-US" dirty="0"/>
              <a:t> and </a:t>
            </a:r>
            <a:r>
              <a:rPr lang="en-US" dirty="0" err="1"/>
              <a:t>Github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29A88-8C79-AF2A-FEF4-4B452E1119F0}"/>
              </a:ext>
            </a:extLst>
          </p:cNvPr>
          <p:cNvSpPr txBox="1"/>
          <p:nvPr/>
        </p:nvSpPr>
        <p:spPr>
          <a:xfrm>
            <a:off x="570186" y="3011214"/>
            <a:ext cx="5688724" cy="772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5.EVALUATION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E2C63C-2E4C-D624-DAE7-916C501B05F5}"/>
              </a:ext>
            </a:extLst>
          </p:cNvPr>
          <p:cNvSpPr txBox="1"/>
          <p:nvPr/>
        </p:nvSpPr>
        <p:spPr>
          <a:xfrm>
            <a:off x="557048" y="4067504"/>
            <a:ext cx="10399986" cy="1529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en-IN" b="1" i="0" dirty="0">
                <a:effectLst/>
                <a:latin typeface="quote-cjk-patch"/>
              </a:rPr>
              <a:t>•</a:t>
            </a:r>
            <a:r>
              <a:rPr lang="en-IN" b="0" i="0" dirty="0">
                <a:effectLst/>
                <a:latin typeface="quote-cjk-patch"/>
              </a:rPr>
              <a:t> </a:t>
            </a:r>
            <a:r>
              <a:rPr lang="en-IN" sz="2400" b="0" i="0" dirty="0">
                <a:effectLst/>
                <a:latin typeface="quote-cjk-patch"/>
              </a:rPr>
              <a:t>Assessed system performance </a:t>
            </a:r>
            <a:r>
              <a:rPr lang="en-IN" sz="2400" b="0" i="0" dirty="0" err="1">
                <a:effectLst/>
                <a:latin typeface="quote-cjk-patch"/>
              </a:rPr>
              <a:t>through:Qualitative</a:t>
            </a:r>
            <a:r>
              <a:rPr lang="en-IN" sz="2400" b="0" i="0" dirty="0">
                <a:effectLst/>
                <a:latin typeface="quote-cjk-patch"/>
              </a:rPr>
              <a:t> inspection of </a:t>
            </a:r>
            <a:r>
              <a:rPr lang="en-IN" sz="2400" b="0" i="0" dirty="0" err="1">
                <a:effectLst/>
                <a:latin typeface="quote-cjk-patch"/>
              </a:rPr>
              <a:t>recommendations,Coverage</a:t>
            </a:r>
            <a:r>
              <a:rPr lang="en-IN" sz="2400" b="0" i="0" dirty="0">
                <a:effectLst/>
                <a:latin typeface="quote-cjk-patch"/>
              </a:rPr>
              <a:t> of recommendation </a:t>
            </a:r>
            <a:r>
              <a:rPr lang="en-IN" sz="2400" b="0" i="0" dirty="0" err="1">
                <a:effectLst/>
                <a:latin typeface="quote-cjk-patch"/>
              </a:rPr>
              <a:t>catalog</a:t>
            </a:r>
            <a:r>
              <a:rPr lang="en-IN" sz="2400" dirty="0" err="1">
                <a:latin typeface="quote-cjk-patch"/>
              </a:rPr>
              <a:t>,</a:t>
            </a:r>
            <a:r>
              <a:rPr lang="en-IN" sz="2400" b="0" i="0" dirty="0" err="1">
                <a:effectLst/>
                <a:latin typeface="quote-cjk-patch"/>
              </a:rPr>
              <a:t>Diversity</a:t>
            </a:r>
            <a:r>
              <a:rPr lang="en-IN" sz="2400" b="0" i="0" dirty="0">
                <a:effectLst/>
                <a:latin typeface="quote-cjk-patch"/>
              </a:rPr>
              <a:t> of recommended items</a:t>
            </a:r>
          </a:p>
          <a:p>
            <a:pPr algn="just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</a:pPr>
            <a:r>
              <a:rPr lang="en-IN" sz="2400" b="1" i="0" dirty="0">
                <a:effectLst/>
                <a:latin typeface="quote-cjk-patch"/>
              </a:rPr>
              <a:t>•</a:t>
            </a:r>
            <a:r>
              <a:rPr lang="en-IN" sz="2400" b="0" i="0" dirty="0">
                <a:effectLst/>
                <a:latin typeface="quote-cjk-patch"/>
              </a:rPr>
              <a:t> Results::System provides logically similar book recommendations &amp; Popularity recommendations with matching known bestsellers</a:t>
            </a:r>
          </a:p>
        </p:txBody>
      </p:sp>
    </p:spTree>
    <p:extLst>
      <p:ext uri="{BB962C8B-B14F-4D97-AF65-F5344CB8AC3E}">
        <p14:creationId xmlns:p14="http://schemas.microsoft.com/office/powerpoint/2010/main" val="77101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2200" b="1" dirty="0">
                <a:latin typeface="Franklin Gothic Book"/>
              </a:rPr>
              <a:t>System requirements: Not too much necessity of system architecture as it is based on online datasets and platform like Google </a:t>
            </a:r>
            <a:r>
              <a:rPr lang="en-IN" sz="2200" b="1" dirty="0" err="1">
                <a:latin typeface="Franklin Gothic Book"/>
              </a:rPr>
              <a:t>colab</a:t>
            </a:r>
            <a:r>
              <a:rPr lang="en-IN" sz="2200" b="1" dirty="0">
                <a:latin typeface="Franklin Gothic Book"/>
              </a:rPr>
              <a:t> so no load on System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US" sz="2200" dirty="0">
              <a:latin typeface="Franklin Gothic Book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2200" b="1" dirty="0">
                <a:latin typeface="Franklin Gothic Book"/>
              </a:rPr>
              <a:t>Library required to build the model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2200" b="1" dirty="0">
                <a:latin typeface="Franklin Gothic Book"/>
              </a:rPr>
              <a:t> pandas,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2200" b="1" dirty="0" err="1">
                <a:latin typeface="Franklin Gothic Book"/>
              </a:rPr>
              <a:t>numpy</a:t>
            </a:r>
            <a:r>
              <a:rPr lang="en-IN" sz="2200" b="1" dirty="0">
                <a:latin typeface="Franklin Gothic Book"/>
              </a:rPr>
              <a:t>,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2200" b="1" dirty="0" err="1">
                <a:latin typeface="Franklin Gothic Book"/>
              </a:rPr>
              <a:t>sklearn</a:t>
            </a:r>
            <a:r>
              <a:rPr lang="en-IN" sz="2200" b="1" dirty="0">
                <a:latin typeface="Franklin Gothic Book"/>
              </a:rPr>
              <a:t> 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3510"/>
            <a:ext cx="10515600" cy="85441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Algorithm &amp; Deployment</a:t>
            </a:r>
            <a:endParaRPr lang="en-US" sz="54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07" y="1847088"/>
            <a:ext cx="10991193" cy="433425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just">
              <a:buNone/>
            </a:pPr>
            <a:r>
              <a:rPr lang="en-US" sz="2400" b="1" dirty="0"/>
              <a:t>Uses pandas operations for sorting,</a:t>
            </a:r>
            <a:r>
              <a:rPr lang="en-US" sz="2400" dirty="0"/>
              <a:t> </a:t>
            </a:r>
            <a:r>
              <a:rPr lang="en-US" sz="2400" dirty="0" err="1"/>
              <a:t>num_ratings</a:t>
            </a:r>
            <a:r>
              <a:rPr lang="en-US" sz="2400" dirty="0"/>
              <a:t> (total number of ratings),</a:t>
            </a:r>
            <a:r>
              <a:rPr lang="en-US" sz="2400" dirty="0" err="1"/>
              <a:t>avg_rating</a:t>
            </a:r>
            <a:r>
              <a:rPr lang="en-US" sz="2400" dirty="0"/>
              <a:t> (average rating score),</a:t>
            </a:r>
            <a:r>
              <a:rPr lang="en-US" sz="2400" b="1" dirty="0"/>
              <a:t> K-Nearest Neighbors (KNN) Implicitly</a:t>
            </a:r>
          </a:p>
          <a:p>
            <a:pPr marL="0" indent="0" algn="just">
              <a:buNone/>
            </a:pPr>
            <a:r>
              <a:rPr lang="en-US" sz="2400" dirty="0"/>
              <a:t>),</a:t>
            </a:r>
            <a:r>
              <a:rPr lang="en-US" sz="2400" b="1" dirty="0"/>
              <a:t> Core Algorithm: Cosine Similarity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(already mentioned in prev. pages)</a:t>
            </a:r>
          </a:p>
          <a:p>
            <a:pPr marL="0" indent="0" algn="just">
              <a:buNone/>
            </a:pPr>
            <a:endParaRPr lang="en-US" sz="2400" dirty="0"/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689</Words>
  <Application>Microsoft Macintosh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ACADEMY ENGRAVED LET PLAIN:1.0</vt:lpstr>
      <vt:lpstr>Aptos</vt:lpstr>
      <vt:lpstr>Aptos Display</vt:lpstr>
      <vt:lpstr>Arial</vt:lpstr>
      <vt:lpstr>Calibri</vt:lpstr>
      <vt:lpstr>Franklin Gothic Book</vt:lpstr>
      <vt:lpstr>quote-cjk-patch</vt:lpstr>
      <vt:lpstr>Wingdings</vt:lpstr>
      <vt:lpstr>office theme</vt:lpstr>
      <vt:lpstr>AICTE INTERNSHIP PROJECT  BOOK_RECOMMENDER</vt:lpstr>
      <vt:lpstr>OUTLINE</vt:lpstr>
      <vt:lpstr>Problem Statement</vt:lpstr>
      <vt:lpstr>PROPOSED SOLUTION</vt:lpstr>
      <vt:lpstr>1.DATA COLLECTION</vt:lpstr>
      <vt:lpstr>3.ML ALGORITHMS USED</vt:lpstr>
      <vt:lpstr>4.DEPLOYMENT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karthiga</dc:creator>
  <cp:lastModifiedBy>124CS0038 (MAHESHAYUSHKANTA BARIK)</cp:lastModifiedBy>
  <cp:revision>12</cp:revision>
  <dcterms:created xsi:type="dcterms:W3CDTF">2013-07-15T20:26:40Z</dcterms:created>
  <dcterms:modified xsi:type="dcterms:W3CDTF">2025-07-08T18:38:24Z</dcterms:modified>
</cp:coreProperties>
</file>