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Kanase" userId="7f54ebeae7de8a90" providerId="LiveId" clId="{6CC6CB66-B28F-4E5B-9AE8-8BCAD6D696B1}"/>
    <pc:docChg chg="undo custSel addSld delSld modSld sldOrd">
      <pc:chgData name="Mahesh Kanase" userId="7f54ebeae7de8a90" providerId="LiveId" clId="{6CC6CB66-B28F-4E5B-9AE8-8BCAD6D696B1}" dt="2022-08-06T13:46:02.609" v="708" actId="20577"/>
      <pc:docMkLst>
        <pc:docMk/>
      </pc:docMkLst>
      <pc:sldChg chg="modSp new mod">
        <pc:chgData name="Mahesh Kanase" userId="7f54ebeae7de8a90" providerId="LiveId" clId="{6CC6CB66-B28F-4E5B-9AE8-8BCAD6D696B1}" dt="2022-08-06T13:22:13.746" v="157" actId="2711"/>
        <pc:sldMkLst>
          <pc:docMk/>
          <pc:sldMk cId="3273260402" sldId="256"/>
        </pc:sldMkLst>
        <pc:spChg chg="mod">
          <ac:chgData name="Mahesh Kanase" userId="7f54ebeae7de8a90" providerId="LiveId" clId="{6CC6CB66-B28F-4E5B-9AE8-8BCAD6D696B1}" dt="2022-08-06T13:22:02.609" v="156" actId="108"/>
          <ac:spMkLst>
            <pc:docMk/>
            <pc:sldMk cId="3273260402" sldId="256"/>
            <ac:spMk id="2" creationId="{59CE819A-A094-4A0B-9B73-07A80B4459D4}"/>
          </ac:spMkLst>
        </pc:spChg>
        <pc:spChg chg="mod">
          <ac:chgData name="Mahesh Kanase" userId="7f54ebeae7de8a90" providerId="LiveId" clId="{6CC6CB66-B28F-4E5B-9AE8-8BCAD6D696B1}" dt="2022-08-06T13:22:13.746" v="157" actId="2711"/>
          <ac:spMkLst>
            <pc:docMk/>
            <pc:sldMk cId="3273260402" sldId="256"/>
            <ac:spMk id="3" creationId="{7DE2C271-739D-44D4-B4F1-136BACCA4345}"/>
          </ac:spMkLst>
        </pc:spChg>
      </pc:sldChg>
      <pc:sldChg chg="modSp new del mod">
        <pc:chgData name="Mahesh Kanase" userId="7f54ebeae7de8a90" providerId="LiveId" clId="{6CC6CB66-B28F-4E5B-9AE8-8BCAD6D696B1}" dt="2022-08-06T13:21:53.025" v="154" actId="2696"/>
        <pc:sldMkLst>
          <pc:docMk/>
          <pc:sldMk cId="909413372" sldId="257"/>
        </pc:sldMkLst>
        <pc:spChg chg="mod">
          <ac:chgData name="Mahesh Kanase" userId="7f54ebeae7de8a90" providerId="LiveId" clId="{6CC6CB66-B28F-4E5B-9AE8-8BCAD6D696B1}" dt="2022-08-06T12:39:37.451" v="6" actId="122"/>
          <ac:spMkLst>
            <pc:docMk/>
            <pc:sldMk cId="909413372" sldId="257"/>
            <ac:spMk id="2" creationId="{5C35A833-7500-4FA4-8E66-B945682DE42B}"/>
          </ac:spMkLst>
        </pc:spChg>
        <pc:spChg chg="mod">
          <ac:chgData name="Mahesh Kanase" userId="7f54ebeae7de8a90" providerId="LiveId" clId="{6CC6CB66-B28F-4E5B-9AE8-8BCAD6D696B1}" dt="2022-08-06T12:39:43.355" v="7"/>
          <ac:spMkLst>
            <pc:docMk/>
            <pc:sldMk cId="909413372" sldId="257"/>
            <ac:spMk id="3" creationId="{C47CADD0-1A3C-467C-A4A4-40831740E99C}"/>
          </ac:spMkLst>
        </pc:spChg>
      </pc:sldChg>
      <pc:sldChg chg="addSp modSp new mod">
        <pc:chgData name="Mahesh Kanase" userId="7f54ebeae7de8a90" providerId="LiveId" clId="{6CC6CB66-B28F-4E5B-9AE8-8BCAD6D696B1}" dt="2022-08-06T13:21:43.050" v="153" actId="2711"/>
        <pc:sldMkLst>
          <pc:docMk/>
          <pc:sldMk cId="3781236812" sldId="258"/>
        </pc:sldMkLst>
        <pc:spChg chg="mod">
          <ac:chgData name="Mahesh Kanase" userId="7f54ebeae7de8a90" providerId="LiveId" clId="{6CC6CB66-B28F-4E5B-9AE8-8BCAD6D696B1}" dt="2022-08-06T13:21:43.050" v="153" actId="2711"/>
          <ac:spMkLst>
            <pc:docMk/>
            <pc:sldMk cId="3781236812" sldId="258"/>
            <ac:spMk id="2" creationId="{D57AB32F-47CC-4EC7-898D-B301FDDFE133}"/>
          </ac:spMkLst>
        </pc:spChg>
        <pc:spChg chg="mod">
          <ac:chgData name="Mahesh Kanase" userId="7f54ebeae7de8a90" providerId="LiveId" clId="{6CC6CB66-B28F-4E5B-9AE8-8BCAD6D696B1}" dt="2022-08-06T13:16:20.116" v="57" actId="255"/>
          <ac:spMkLst>
            <pc:docMk/>
            <pc:sldMk cId="3781236812" sldId="258"/>
            <ac:spMk id="3" creationId="{976630CB-A8AB-42CC-9463-4FB6F74B1C58}"/>
          </ac:spMkLst>
        </pc:spChg>
        <pc:picChg chg="add mod">
          <ac:chgData name="Mahesh Kanase" userId="7f54ebeae7de8a90" providerId="LiveId" clId="{6CC6CB66-B28F-4E5B-9AE8-8BCAD6D696B1}" dt="2022-08-06T13:16:23.994" v="58" actId="1076"/>
          <ac:picMkLst>
            <pc:docMk/>
            <pc:sldMk cId="3781236812" sldId="258"/>
            <ac:picMk id="5" creationId="{26D7A6D2-FBFD-46EC-B2D9-53BEE198A6C6}"/>
          </ac:picMkLst>
        </pc:picChg>
        <pc:picChg chg="add mod">
          <ac:chgData name="Mahesh Kanase" userId="7f54ebeae7de8a90" providerId="LiveId" clId="{6CC6CB66-B28F-4E5B-9AE8-8BCAD6D696B1}" dt="2022-08-06T13:16:30.814" v="59" actId="1076"/>
          <ac:picMkLst>
            <pc:docMk/>
            <pc:sldMk cId="3781236812" sldId="258"/>
            <ac:picMk id="7" creationId="{5C6D5A2D-4E6B-4877-97F6-5CB631D2AF31}"/>
          </ac:picMkLst>
        </pc:picChg>
      </pc:sldChg>
      <pc:sldChg chg="modSp new mod">
        <pc:chgData name="Mahesh Kanase" userId="7f54ebeae7de8a90" providerId="LiveId" clId="{6CC6CB66-B28F-4E5B-9AE8-8BCAD6D696B1}" dt="2022-08-06T13:45:00.727" v="697" actId="14100"/>
        <pc:sldMkLst>
          <pc:docMk/>
          <pc:sldMk cId="594140037" sldId="259"/>
        </pc:sldMkLst>
        <pc:spChg chg="mod">
          <ac:chgData name="Mahesh Kanase" userId="7f54ebeae7de8a90" providerId="LiveId" clId="{6CC6CB66-B28F-4E5B-9AE8-8BCAD6D696B1}" dt="2022-08-06T13:45:00.727" v="697" actId="14100"/>
          <ac:spMkLst>
            <pc:docMk/>
            <pc:sldMk cId="594140037" sldId="259"/>
            <ac:spMk id="2" creationId="{76CA18EF-4586-449E-9505-252E86882945}"/>
          </ac:spMkLst>
        </pc:spChg>
        <pc:spChg chg="mod">
          <ac:chgData name="Mahesh Kanase" userId="7f54ebeae7de8a90" providerId="LiveId" clId="{6CC6CB66-B28F-4E5B-9AE8-8BCAD6D696B1}" dt="2022-08-06T13:44:56.638" v="695" actId="14100"/>
          <ac:spMkLst>
            <pc:docMk/>
            <pc:sldMk cId="594140037" sldId="259"/>
            <ac:spMk id="3" creationId="{5DF6D91C-9D26-4E07-8E6B-D33864367985}"/>
          </ac:spMkLst>
        </pc:spChg>
      </pc:sldChg>
      <pc:sldChg chg="addSp delSp modSp new mod">
        <pc:chgData name="Mahesh Kanase" userId="7f54ebeae7de8a90" providerId="LiveId" clId="{6CC6CB66-B28F-4E5B-9AE8-8BCAD6D696B1}" dt="2022-08-06T13:24:21.699" v="192"/>
        <pc:sldMkLst>
          <pc:docMk/>
          <pc:sldMk cId="3753956113" sldId="260"/>
        </pc:sldMkLst>
        <pc:spChg chg="add del mod">
          <ac:chgData name="Mahesh Kanase" userId="7f54ebeae7de8a90" providerId="LiveId" clId="{6CC6CB66-B28F-4E5B-9AE8-8BCAD6D696B1}" dt="2022-08-06T13:23:00.709" v="163"/>
          <ac:spMkLst>
            <pc:docMk/>
            <pc:sldMk cId="3753956113" sldId="260"/>
            <ac:spMk id="2" creationId="{0229E8A2-9967-4515-9012-1A41F025126C}"/>
          </ac:spMkLst>
        </pc:spChg>
        <pc:spChg chg="add del mod">
          <ac:chgData name="Mahesh Kanase" userId="7f54ebeae7de8a90" providerId="LiveId" clId="{6CC6CB66-B28F-4E5B-9AE8-8BCAD6D696B1}" dt="2022-08-06T13:23:00.709" v="163"/>
          <ac:spMkLst>
            <pc:docMk/>
            <pc:sldMk cId="3753956113" sldId="260"/>
            <ac:spMk id="3" creationId="{8ECC7BB8-3620-4CC9-860A-53F62157D605}"/>
          </ac:spMkLst>
        </pc:spChg>
        <pc:spChg chg="add mod">
          <ac:chgData name="Mahesh Kanase" userId="7f54ebeae7de8a90" providerId="LiveId" clId="{6CC6CB66-B28F-4E5B-9AE8-8BCAD6D696B1}" dt="2022-08-06T13:23:49.159" v="190" actId="113"/>
          <ac:spMkLst>
            <pc:docMk/>
            <pc:sldMk cId="3753956113" sldId="260"/>
            <ac:spMk id="4" creationId="{91B3F65E-BA72-4D5D-A270-F40280E952E4}"/>
          </ac:spMkLst>
        </pc:spChg>
        <pc:spChg chg="add del mod">
          <ac:chgData name="Mahesh Kanase" userId="7f54ebeae7de8a90" providerId="LiveId" clId="{6CC6CB66-B28F-4E5B-9AE8-8BCAD6D696B1}" dt="2022-08-06T13:24:21.699" v="192"/>
          <ac:spMkLst>
            <pc:docMk/>
            <pc:sldMk cId="3753956113" sldId="260"/>
            <ac:spMk id="5" creationId="{A65BB6B0-B252-4794-A797-0DB61E98B07B}"/>
          </ac:spMkLst>
        </pc:spChg>
        <pc:spChg chg="add del mod">
          <ac:chgData name="Mahesh Kanase" userId="7f54ebeae7de8a90" providerId="LiveId" clId="{6CC6CB66-B28F-4E5B-9AE8-8BCAD6D696B1}" dt="2022-08-06T13:24:21.699" v="192"/>
          <ac:spMkLst>
            <pc:docMk/>
            <pc:sldMk cId="3753956113" sldId="260"/>
            <ac:spMk id="6" creationId="{1CB0258B-5457-4FB5-9544-444741A093ED}"/>
          </ac:spMkLst>
        </pc:spChg>
        <pc:spChg chg="add del mod">
          <ac:chgData name="Mahesh Kanase" userId="7f54ebeae7de8a90" providerId="LiveId" clId="{6CC6CB66-B28F-4E5B-9AE8-8BCAD6D696B1}" dt="2022-08-06T13:24:21.699" v="192"/>
          <ac:spMkLst>
            <pc:docMk/>
            <pc:sldMk cId="3753956113" sldId="260"/>
            <ac:spMk id="7" creationId="{D7B3417E-C74C-44EE-95F1-3CC06D36E64B}"/>
          </ac:spMkLst>
        </pc:spChg>
        <pc:picChg chg="add mod">
          <ac:chgData name="Mahesh Kanase" userId="7f54ebeae7de8a90" providerId="LiveId" clId="{6CC6CB66-B28F-4E5B-9AE8-8BCAD6D696B1}" dt="2022-08-06T13:23:42.898" v="189" actId="1076"/>
          <ac:picMkLst>
            <pc:docMk/>
            <pc:sldMk cId="3753956113" sldId="260"/>
            <ac:picMk id="1026" creationId="{BC56BAB0-63F6-4E77-9DA3-289AE59B5B22}"/>
          </ac:picMkLst>
        </pc:picChg>
      </pc:sldChg>
      <pc:sldChg chg="addSp delSp modSp new mod">
        <pc:chgData name="Mahesh Kanase" userId="7f54ebeae7de8a90" providerId="LiveId" clId="{6CC6CB66-B28F-4E5B-9AE8-8BCAD6D696B1}" dt="2022-08-06T13:26:06.348" v="227" actId="255"/>
        <pc:sldMkLst>
          <pc:docMk/>
          <pc:sldMk cId="1830023439" sldId="261"/>
        </pc:sldMkLst>
        <pc:spChg chg="add mod">
          <ac:chgData name="Mahesh Kanase" userId="7f54ebeae7de8a90" providerId="LiveId" clId="{6CC6CB66-B28F-4E5B-9AE8-8BCAD6D696B1}" dt="2022-08-06T13:24:45.651" v="201" actId="20577"/>
          <ac:spMkLst>
            <pc:docMk/>
            <pc:sldMk cId="1830023439" sldId="261"/>
            <ac:spMk id="2" creationId="{8142B2E7-02BA-4440-9D4C-6D3D8592E9B1}"/>
          </ac:spMkLst>
        </pc:spChg>
        <pc:spChg chg="add del mod">
          <ac:chgData name="Mahesh Kanase" userId="7f54ebeae7de8a90" providerId="LiveId" clId="{6CC6CB66-B28F-4E5B-9AE8-8BCAD6D696B1}" dt="2022-08-06T13:25:39.843" v="223" actId="478"/>
          <ac:spMkLst>
            <pc:docMk/>
            <pc:sldMk cId="1830023439" sldId="261"/>
            <ac:spMk id="3" creationId="{76140CD1-9E9C-402B-A501-647E9DD350F8}"/>
          </ac:spMkLst>
        </pc:spChg>
        <pc:spChg chg="add mod">
          <ac:chgData name="Mahesh Kanase" userId="7f54ebeae7de8a90" providerId="LiveId" clId="{6CC6CB66-B28F-4E5B-9AE8-8BCAD6D696B1}" dt="2022-08-06T13:26:06.348" v="227" actId="255"/>
          <ac:spMkLst>
            <pc:docMk/>
            <pc:sldMk cId="1830023439" sldId="261"/>
            <ac:spMk id="4" creationId="{7FF400A8-D990-4A1C-B2B9-011AA4EC5B5A}"/>
          </ac:spMkLst>
        </pc:spChg>
        <pc:picChg chg="add del mod">
          <ac:chgData name="Mahesh Kanase" userId="7f54ebeae7de8a90" providerId="LiveId" clId="{6CC6CB66-B28F-4E5B-9AE8-8BCAD6D696B1}" dt="2022-08-06T13:25:09.588" v="215"/>
          <ac:picMkLst>
            <pc:docMk/>
            <pc:sldMk cId="1830023439" sldId="261"/>
            <ac:picMk id="2050" creationId="{FCC640E8-E2A8-4DCC-A3E6-C0271636C16B}"/>
          </ac:picMkLst>
        </pc:picChg>
        <pc:picChg chg="add mod">
          <ac:chgData name="Mahesh Kanase" userId="7f54ebeae7de8a90" providerId="LiveId" clId="{6CC6CB66-B28F-4E5B-9AE8-8BCAD6D696B1}" dt="2022-08-06T13:25:42.709" v="224" actId="1076"/>
          <ac:picMkLst>
            <pc:docMk/>
            <pc:sldMk cId="1830023439" sldId="261"/>
            <ac:picMk id="2052" creationId="{083E64D5-AD33-46B2-B08F-8D66F26CE563}"/>
          </ac:picMkLst>
        </pc:picChg>
      </pc:sldChg>
      <pc:sldChg chg="addSp delSp modSp new mod">
        <pc:chgData name="Mahesh Kanase" userId="7f54ebeae7de8a90" providerId="LiveId" clId="{6CC6CB66-B28F-4E5B-9AE8-8BCAD6D696B1}" dt="2022-08-06T13:27:32.592" v="240" actId="14100"/>
        <pc:sldMkLst>
          <pc:docMk/>
          <pc:sldMk cId="2165796020" sldId="262"/>
        </pc:sldMkLst>
        <pc:spChg chg="mod">
          <ac:chgData name="Mahesh Kanase" userId="7f54ebeae7de8a90" providerId="LiveId" clId="{6CC6CB66-B28F-4E5B-9AE8-8BCAD6D696B1}" dt="2022-08-06T13:26:50.591" v="233"/>
          <ac:spMkLst>
            <pc:docMk/>
            <pc:sldMk cId="2165796020" sldId="262"/>
            <ac:spMk id="2" creationId="{D4A73523-F841-4726-ABDC-0CF69E941312}"/>
          </ac:spMkLst>
        </pc:spChg>
        <pc:spChg chg="del">
          <ac:chgData name="Mahesh Kanase" userId="7f54ebeae7de8a90" providerId="LiveId" clId="{6CC6CB66-B28F-4E5B-9AE8-8BCAD6D696B1}" dt="2022-08-06T13:26:19.278" v="229"/>
          <ac:spMkLst>
            <pc:docMk/>
            <pc:sldMk cId="2165796020" sldId="262"/>
            <ac:spMk id="3" creationId="{B7A907C4-B9B8-4E22-8F03-9982BD214DED}"/>
          </ac:spMkLst>
        </pc:spChg>
        <pc:spChg chg="mod">
          <ac:chgData name="Mahesh Kanase" userId="7f54ebeae7de8a90" providerId="LiveId" clId="{6CC6CB66-B28F-4E5B-9AE8-8BCAD6D696B1}" dt="2022-08-06T13:27:32.592" v="240" actId="14100"/>
          <ac:spMkLst>
            <pc:docMk/>
            <pc:sldMk cId="2165796020" sldId="262"/>
            <ac:spMk id="4" creationId="{884932E0-6419-455D-92EA-94259B2CEB59}"/>
          </ac:spMkLst>
        </pc:spChg>
        <pc:picChg chg="add mod">
          <ac:chgData name="Mahesh Kanase" userId="7f54ebeae7de8a90" providerId="LiveId" clId="{6CC6CB66-B28F-4E5B-9AE8-8BCAD6D696B1}" dt="2022-08-06T13:27:27.877" v="239" actId="14100"/>
          <ac:picMkLst>
            <pc:docMk/>
            <pc:sldMk cId="2165796020" sldId="262"/>
            <ac:picMk id="3074" creationId="{DCFF5562-DBF3-4378-894D-27AC5D5E2873}"/>
          </ac:picMkLst>
        </pc:picChg>
      </pc:sldChg>
      <pc:sldChg chg="addSp delSp modSp new mod">
        <pc:chgData name="Mahesh Kanase" userId="7f54ebeae7de8a90" providerId="LiveId" clId="{6CC6CB66-B28F-4E5B-9AE8-8BCAD6D696B1}" dt="2022-08-06T13:28:37.213" v="253" actId="1076"/>
        <pc:sldMkLst>
          <pc:docMk/>
          <pc:sldMk cId="3105626224" sldId="263"/>
        </pc:sldMkLst>
        <pc:spChg chg="mod">
          <ac:chgData name="Mahesh Kanase" userId="7f54ebeae7de8a90" providerId="LiveId" clId="{6CC6CB66-B28F-4E5B-9AE8-8BCAD6D696B1}" dt="2022-08-06T13:27:57.111" v="244" actId="27636"/>
          <ac:spMkLst>
            <pc:docMk/>
            <pc:sldMk cId="3105626224" sldId="263"/>
            <ac:spMk id="2" creationId="{040C857B-7770-4F24-A522-26F241A3B7A0}"/>
          </ac:spMkLst>
        </pc:spChg>
        <pc:spChg chg="del">
          <ac:chgData name="Mahesh Kanase" userId="7f54ebeae7de8a90" providerId="LiveId" clId="{6CC6CB66-B28F-4E5B-9AE8-8BCAD6D696B1}" dt="2022-08-06T13:28:27.189" v="249"/>
          <ac:spMkLst>
            <pc:docMk/>
            <pc:sldMk cId="3105626224" sldId="263"/>
            <ac:spMk id="3" creationId="{3B5775BE-202B-4660-944D-EE8FEFFF66DC}"/>
          </ac:spMkLst>
        </pc:spChg>
        <pc:spChg chg="mod">
          <ac:chgData name="Mahesh Kanase" userId="7f54ebeae7de8a90" providerId="LiveId" clId="{6CC6CB66-B28F-4E5B-9AE8-8BCAD6D696B1}" dt="2022-08-06T13:28:20.539" v="248" actId="14100"/>
          <ac:spMkLst>
            <pc:docMk/>
            <pc:sldMk cId="3105626224" sldId="263"/>
            <ac:spMk id="4" creationId="{618A19AB-4717-4048-865B-A4DA81ED13AE}"/>
          </ac:spMkLst>
        </pc:spChg>
        <pc:picChg chg="add mod">
          <ac:chgData name="Mahesh Kanase" userId="7f54ebeae7de8a90" providerId="LiveId" clId="{6CC6CB66-B28F-4E5B-9AE8-8BCAD6D696B1}" dt="2022-08-06T13:28:37.213" v="253" actId="1076"/>
          <ac:picMkLst>
            <pc:docMk/>
            <pc:sldMk cId="3105626224" sldId="263"/>
            <ac:picMk id="4098" creationId="{C1FB2178-DB05-4E80-9F0F-F794D02405D6}"/>
          </ac:picMkLst>
        </pc:picChg>
      </pc:sldChg>
      <pc:sldChg chg="addSp delSp modSp new mod">
        <pc:chgData name="Mahesh Kanase" userId="7f54ebeae7de8a90" providerId="LiveId" clId="{6CC6CB66-B28F-4E5B-9AE8-8BCAD6D696B1}" dt="2022-08-06T13:29:44.595" v="267"/>
        <pc:sldMkLst>
          <pc:docMk/>
          <pc:sldMk cId="1595077952" sldId="264"/>
        </pc:sldMkLst>
        <pc:spChg chg="mod">
          <ac:chgData name="Mahesh Kanase" userId="7f54ebeae7de8a90" providerId="LiveId" clId="{6CC6CB66-B28F-4E5B-9AE8-8BCAD6D696B1}" dt="2022-08-06T13:29:04.619" v="258" actId="27636"/>
          <ac:spMkLst>
            <pc:docMk/>
            <pc:sldMk cId="1595077952" sldId="264"/>
            <ac:spMk id="2" creationId="{9B5287AC-6E54-4C62-A9AC-F93880B247CB}"/>
          </ac:spMkLst>
        </pc:spChg>
        <pc:spChg chg="del">
          <ac:chgData name="Mahesh Kanase" userId="7f54ebeae7de8a90" providerId="LiveId" clId="{6CC6CB66-B28F-4E5B-9AE8-8BCAD6D696B1}" dt="2022-08-06T13:29:44.595" v="267"/>
          <ac:spMkLst>
            <pc:docMk/>
            <pc:sldMk cId="1595077952" sldId="264"/>
            <ac:spMk id="3" creationId="{3379E142-A03D-4F46-ADFA-29CF12B052C7}"/>
          </ac:spMkLst>
        </pc:spChg>
        <pc:spChg chg="mod">
          <ac:chgData name="Mahesh Kanase" userId="7f54ebeae7de8a90" providerId="LiveId" clId="{6CC6CB66-B28F-4E5B-9AE8-8BCAD6D696B1}" dt="2022-08-06T13:29:39.687" v="265" actId="1076"/>
          <ac:spMkLst>
            <pc:docMk/>
            <pc:sldMk cId="1595077952" sldId="264"/>
            <ac:spMk id="4" creationId="{6298B5B8-6817-4536-AC54-FAE691AD04BA}"/>
          </ac:spMkLst>
        </pc:spChg>
        <pc:picChg chg="add del mod">
          <ac:chgData name="Mahesh Kanase" userId="7f54ebeae7de8a90" providerId="LiveId" clId="{6CC6CB66-B28F-4E5B-9AE8-8BCAD6D696B1}" dt="2022-08-06T13:29:40.096" v="266"/>
          <ac:picMkLst>
            <pc:docMk/>
            <pc:sldMk cId="1595077952" sldId="264"/>
            <ac:picMk id="5122" creationId="{72F9A336-1A40-47D2-8AA2-549671D168EB}"/>
          </ac:picMkLst>
        </pc:picChg>
        <pc:picChg chg="add mod">
          <ac:chgData name="Mahesh Kanase" userId="7f54ebeae7de8a90" providerId="LiveId" clId="{6CC6CB66-B28F-4E5B-9AE8-8BCAD6D696B1}" dt="2022-08-06T13:29:44.595" v="267"/>
          <ac:picMkLst>
            <pc:docMk/>
            <pc:sldMk cId="1595077952" sldId="264"/>
            <ac:picMk id="5124" creationId="{ECC6E315-D9B3-4899-A463-1D49D5D80C90}"/>
          </ac:picMkLst>
        </pc:picChg>
      </pc:sldChg>
      <pc:sldChg chg="addSp delSp modSp new mod">
        <pc:chgData name="Mahesh Kanase" userId="7f54ebeae7de8a90" providerId="LiveId" clId="{6CC6CB66-B28F-4E5B-9AE8-8BCAD6D696B1}" dt="2022-08-06T13:30:38.967" v="279" actId="14100"/>
        <pc:sldMkLst>
          <pc:docMk/>
          <pc:sldMk cId="2974900959" sldId="265"/>
        </pc:sldMkLst>
        <pc:spChg chg="mod">
          <ac:chgData name="Mahesh Kanase" userId="7f54ebeae7de8a90" providerId="LiveId" clId="{6CC6CB66-B28F-4E5B-9AE8-8BCAD6D696B1}" dt="2022-08-06T13:30:02.872" v="270"/>
          <ac:spMkLst>
            <pc:docMk/>
            <pc:sldMk cId="2974900959" sldId="265"/>
            <ac:spMk id="2" creationId="{1B03DB5F-6CF5-41FB-A9D7-0D29B82B2EE5}"/>
          </ac:spMkLst>
        </pc:spChg>
        <pc:spChg chg="del">
          <ac:chgData name="Mahesh Kanase" userId="7f54ebeae7de8a90" providerId="LiveId" clId="{6CC6CB66-B28F-4E5B-9AE8-8BCAD6D696B1}" dt="2022-08-06T13:30:30.305" v="277"/>
          <ac:spMkLst>
            <pc:docMk/>
            <pc:sldMk cId="2974900959" sldId="265"/>
            <ac:spMk id="3" creationId="{511FAE92-B79C-4936-AF95-E8DDF9FDFB16}"/>
          </ac:spMkLst>
        </pc:spChg>
        <pc:spChg chg="mod">
          <ac:chgData name="Mahesh Kanase" userId="7f54ebeae7de8a90" providerId="LiveId" clId="{6CC6CB66-B28F-4E5B-9AE8-8BCAD6D696B1}" dt="2022-08-06T13:30:24.718" v="276" actId="20577"/>
          <ac:spMkLst>
            <pc:docMk/>
            <pc:sldMk cId="2974900959" sldId="265"/>
            <ac:spMk id="4" creationId="{D814DF53-5A6A-458A-9DFB-9723ACA87B41}"/>
          </ac:spMkLst>
        </pc:spChg>
        <pc:picChg chg="add mod">
          <ac:chgData name="Mahesh Kanase" userId="7f54ebeae7de8a90" providerId="LiveId" clId="{6CC6CB66-B28F-4E5B-9AE8-8BCAD6D696B1}" dt="2022-08-06T13:30:38.967" v="279" actId="14100"/>
          <ac:picMkLst>
            <pc:docMk/>
            <pc:sldMk cId="2974900959" sldId="265"/>
            <ac:picMk id="6146" creationId="{14396F02-B16E-4C55-BF11-1BEEAA6B911E}"/>
          </ac:picMkLst>
        </pc:picChg>
      </pc:sldChg>
      <pc:sldChg chg="addSp delSp modSp new mod">
        <pc:chgData name="Mahesh Kanase" userId="7f54ebeae7de8a90" providerId="LiveId" clId="{6CC6CB66-B28F-4E5B-9AE8-8BCAD6D696B1}" dt="2022-08-06T13:32:03.837" v="290" actId="14100"/>
        <pc:sldMkLst>
          <pc:docMk/>
          <pc:sldMk cId="1173201470" sldId="266"/>
        </pc:sldMkLst>
        <pc:spChg chg="mod">
          <ac:chgData name="Mahesh Kanase" userId="7f54ebeae7de8a90" providerId="LiveId" clId="{6CC6CB66-B28F-4E5B-9AE8-8BCAD6D696B1}" dt="2022-08-06T13:31:26.752" v="282"/>
          <ac:spMkLst>
            <pc:docMk/>
            <pc:sldMk cId="1173201470" sldId="266"/>
            <ac:spMk id="2" creationId="{83EA8CD8-C261-4BD5-8240-606FCB84C325}"/>
          </ac:spMkLst>
        </pc:spChg>
        <pc:spChg chg="del">
          <ac:chgData name="Mahesh Kanase" userId="7f54ebeae7de8a90" providerId="LiveId" clId="{6CC6CB66-B28F-4E5B-9AE8-8BCAD6D696B1}" dt="2022-08-06T13:31:53.256" v="289"/>
          <ac:spMkLst>
            <pc:docMk/>
            <pc:sldMk cId="1173201470" sldId="266"/>
            <ac:spMk id="3" creationId="{E3148129-6E4A-4CF7-8867-03951768440F}"/>
          </ac:spMkLst>
        </pc:spChg>
        <pc:spChg chg="mod">
          <ac:chgData name="Mahesh Kanase" userId="7f54ebeae7de8a90" providerId="LiveId" clId="{6CC6CB66-B28F-4E5B-9AE8-8BCAD6D696B1}" dt="2022-08-06T13:31:48.229" v="288" actId="14100"/>
          <ac:spMkLst>
            <pc:docMk/>
            <pc:sldMk cId="1173201470" sldId="266"/>
            <ac:spMk id="4" creationId="{CB573D31-9993-45D1-BE22-C88D03F0F7AB}"/>
          </ac:spMkLst>
        </pc:spChg>
        <pc:picChg chg="add mod">
          <ac:chgData name="Mahesh Kanase" userId="7f54ebeae7de8a90" providerId="LiveId" clId="{6CC6CB66-B28F-4E5B-9AE8-8BCAD6D696B1}" dt="2022-08-06T13:32:03.837" v="290" actId="14100"/>
          <ac:picMkLst>
            <pc:docMk/>
            <pc:sldMk cId="1173201470" sldId="266"/>
            <ac:picMk id="7170" creationId="{E51A4964-B4DA-453B-A2D3-B1DE37238EF7}"/>
          </ac:picMkLst>
        </pc:picChg>
      </pc:sldChg>
      <pc:sldChg chg="addSp delSp modSp new mod">
        <pc:chgData name="Mahesh Kanase" userId="7f54ebeae7de8a90" providerId="LiveId" clId="{6CC6CB66-B28F-4E5B-9AE8-8BCAD6D696B1}" dt="2022-08-06T13:33:12.103" v="301"/>
        <pc:sldMkLst>
          <pc:docMk/>
          <pc:sldMk cId="1101823491" sldId="267"/>
        </pc:sldMkLst>
        <pc:spChg chg="mod">
          <ac:chgData name="Mahesh Kanase" userId="7f54ebeae7de8a90" providerId="LiveId" clId="{6CC6CB66-B28F-4E5B-9AE8-8BCAD6D696B1}" dt="2022-08-06T13:32:46.635" v="296" actId="20577"/>
          <ac:spMkLst>
            <pc:docMk/>
            <pc:sldMk cId="1101823491" sldId="267"/>
            <ac:spMk id="2" creationId="{BC41421D-E11A-4F84-964A-FDC6AB2645AE}"/>
          </ac:spMkLst>
        </pc:spChg>
        <pc:spChg chg="del">
          <ac:chgData name="Mahesh Kanase" userId="7f54ebeae7de8a90" providerId="LiveId" clId="{6CC6CB66-B28F-4E5B-9AE8-8BCAD6D696B1}" dt="2022-08-06T13:33:12.103" v="301"/>
          <ac:spMkLst>
            <pc:docMk/>
            <pc:sldMk cId="1101823491" sldId="267"/>
            <ac:spMk id="3" creationId="{31CD066E-E912-4047-96FE-90FAED6D8E83}"/>
          </ac:spMkLst>
        </pc:spChg>
        <pc:spChg chg="mod">
          <ac:chgData name="Mahesh Kanase" userId="7f54ebeae7de8a90" providerId="LiveId" clId="{6CC6CB66-B28F-4E5B-9AE8-8BCAD6D696B1}" dt="2022-08-06T13:33:06.829" v="300" actId="14100"/>
          <ac:spMkLst>
            <pc:docMk/>
            <pc:sldMk cId="1101823491" sldId="267"/>
            <ac:spMk id="4" creationId="{D526FAF7-3CCC-41BC-AF44-3B33DACA4751}"/>
          </ac:spMkLst>
        </pc:spChg>
        <pc:picChg chg="add mod">
          <ac:chgData name="Mahesh Kanase" userId="7f54ebeae7de8a90" providerId="LiveId" clId="{6CC6CB66-B28F-4E5B-9AE8-8BCAD6D696B1}" dt="2022-08-06T13:33:12.103" v="301"/>
          <ac:picMkLst>
            <pc:docMk/>
            <pc:sldMk cId="1101823491" sldId="267"/>
            <ac:picMk id="8194" creationId="{A0A6C417-E969-4AE8-A7FF-F71253818425}"/>
          </ac:picMkLst>
        </pc:picChg>
      </pc:sldChg>
      <pc:sldChg chg="addSp delSp modSp new mod">
        <pc:chgData name="Mahesh Kanase" userId="7f54ebeae7de8a90" providerId="LiveId" clId="{6CC6CB66-B28F-4E5B-9AE8-8BCAD6D696B1}" dt="2022-08-06T13:34:01.513" v="312"/>
        <pc:sldMkLst>
          <pc:docMk/>
          <pc:sldMk cId="146387893" sldId="268"/>
        </pc:sldMkLst>
        <pc:spChg chg="mod">
          <ac:chgData name="Mahesh Kanase" userId="7f54ebeae7de8a90" providerId="LiveId" clId="{6CC6CB66-B28F-4E5B-9AE8-8BCAD6D696B1}" dt="2022-08-06T13:33:38.265" v="307" actId="20577"/>
          <ac:spMkLst>
            <pc:docMk/>
            <pc:sldMk cId="146387893" sldId="268"/>
            <ac:spMk id="2" creationId="{065BAD6C-85E3-45AA-84CD-E66E422828D6}"/>
          </ac:spMkLst>
        </pc:spChg>
        <pc:spChg chg="del">
          <ac:chgData name="Mahesh Kanase" userId="7f54ebeae7de8a90" providerId="LiveId" clId="{6CC6CB66-B28F-4E5B-9AE8-8BCAD6D696B1}" dt="2022-08-06T13:34:01.513" v="312"/>
          <ac:spMkLst>
            <pc:docMk/>
            <pc:sldMk cId="146387893" sldId="268"/>
            <ac:spMk id="3" creationId="{25EB8987-27CE-42CD-92D1-71F5EF2556F8}"/>
          </ac:spMkLst>
        </pc:spChg>
        <pc:spChg chg="mod">
          <ac:chgData name="Mahesh Kanase" userId="7f54ebeae7de8a90" providerId="LiveId" clId="{6CC6CB66-B28F-4E5B-9AE8-8BCAD6D696B1}" dt="2022-08-06T13:33:56.221" v="311" actId="14100"/>
          <ac:spMkLst>
            <pc:docMk/>
            <pc:sldMk cId="146387893" sldId="268"/>
            <ac:spMk id="4" creationId="{BB8EE818-76AE-4355-BD4C-23AE6FFE3AFC}"/>
          </ac:spMkLst>
        </pc:spChg>
        <pc:picChg chg="add mod">
          <ac:chgData name="Mahesh Kanase" userId="7f54ebeae7de8a90" providerId="LiveId" clId="{6CC6CB66-B28F-4E5B-9AE8-8BCAD6D696B1}" dt="2022-08-06T13:34:01.513" v="312"/>
          <ac:picMkLst>
            <pc:docMk/>
            <pc:sldMk cId="146387893" sldId="268"/>
            <ac:picMk id="9218" creationId="{7CC32975-A882-4397-8DB3-B9013CED991A}"/>
          </ac:picMkLst>
        </pc:picChg>
      </pc:sldChg>
      <pc:sldChg chg="addSp delSp modSp add mod">
        <pc:chgData name="Mahesh Kanase" userId="7f54ebeae7de8a90" providerId="LiveId" clId="{6CC6CB66-B28F-4E5B-9AE8-8BCAD6D696B1}" dt="2022-08-06T13:35:00.413" v="326" actId="1076"/>
        <pc:sldMkLst>
          <pc:docMk/>
          <pc:sldMk cId="3788065033" sldId="269"/>
        </pc:sldMkLst>
        <pc:spChg chg="mod">
          <ac:chgData name="Mahesh Kanase" userId="7f54ebeae7de8a90" providerId="LiveId" clId="{6CC6CB66-B28F-4E5B-9AE8-8BCAD6D696B1}" dt="2022-08-06T13:34:17.892" v="314"/>
          <ac:spMkLst>
            <pc:docMk/>
            <pc:sldMk cId="3788065033" sldId="269"/>
            <ac:spMk id="2" creationId="{065BAD6C-85E3-45AA-84CD-E66E422828D6}"/>
          </ac:spMkLst>
        </pc:spChg>
        <pc:spChg chg="add del mod">
          <ac:chgData name="Mahesh Kanase" userId="7f54ebeae7de8a90" providerId="LiveId" clId="{6CC6CB66-B28F-4E5B-9AE8-8BCAD6D696B1}" dt="2022-08-06T13:34:58.284" v="325" actId="478"/>
          <ac:spMkLst>
            <pc:docMk/>
            <pc:sldMk cId="3788065033" sldId="269"/>
            <ac:spMk id="3" creationId="{A9E56A58-0F52-41AB-8C3F-6B4DDDE1863B}"/>
          </ac:spMkLst>
        </pc:spChg>
        <pc:spChg chg="mod">
          <ac:chgData name="Mahesh Kanase" userId="7f54ebeae7de8a90" providerId="LiveId" clId="{6CC6CB66-B28F-4E5B-9AE8-8BCAD6D696B1}" dt="2022-08-06T13:34:34.611" v="317" actId="255"/>
          <ac:spMkLst>
            <pc:docMk/>
            <pc:sldMk cId="3788065033" sldId="269"/>
            <ac:spMk id="4" creationId="{BB8EE818-76AE-4355-BD4C-23AE6FFE3AFC}"/>
          </ac:spMkLst>
        </pc:spChg>
        <pc:picChg chg="del">
          <ac:chgData name="Mahesh Kanase" userId="7f54ebeae7de8a90" providerId="LiveId" clId="{6CC6CB66-B28F-4E5B-9AE8-8BCAD6D696B1}" dt="2022-08-06T13:34:39.470" v="318" actId="478"/>
          <ac:picMkLst>
            <pc:docMk/>
            <pc:sldMk cId="3788065033" sldId="269"/>
            <ac:picMk id="9218" creationId="{7CC32975-A882-4397-8DB3-B9013CED991A}"/>
          </ac:picMkLst>
        </pc:picChg>
        <pc:picChg chg="add mod">
          <ac:chgData name="Mahesh Kanase" userId="7f54ebeae7de8a90" providerId="LiveId" clId="{6CC6CB66-B28F-4E5B-9AE8-8BCAD6D696B1}" dt="2022-08-06T13:35:00.413" v="326" actId="1076"/>
          <ac:picMkLst>
            <pc:docMk/>
            <pc:sldMk cId="3788065033" sldId="269"/>
            <ac:picMk id="10242" creationId="{C04D6E7B-648B-4672-ADED-977A133482B6}"/>
          </ac:picMkLst>
        </pc:picChg>
      </pc:sldChg>
      <pc:sldChg chg="addSp delSp modSp add mod">
        <pc:chgData name="Mahesh Kanase" userId="7f54ebeae7de8a90" providerId="LiveId" clId="{6CC6CB66-B28F-4E5B-9AE8-8BCAD6D696B1}" dt="2022-08-06T13:35:54.719" v="339" actId="478"/>
        <pc:sldMkLst>
          <pc:docMk/>
          <pc:sldMk cId="3491467810" sldId="270"/>
        </pc:sldMkLst>
        <pc:spChg chg="mod">
          <ac:chgData name="Mahesh Kanase" userId="7f54ebeae7de8a90" providerId="LiveId" clId="{6CC6CB66-B28F-4E5B-9AE8-8BCAD6D696B1}" dt="2022-08-06T13:35:15.584" v="328"/>
          <ac:spMkLst>
            <pc:docMk/>
            <pc:sldMk cId="3491467810" sldId="270"/>
            <ac:spMk id="2" creationId="{065BAD6C-85E3-45AA-84CD-E66E422828D6}"/>
          </ac:spMkLst>
        </pc:spChg>
        <pc:spChg chg="mod">
          <ac:chgData name="Mahesh Kanase" userId="7f54ebeae7de8a90" providerId="LiveId" clId="{6CC6CB66-B28F-4E5B-9AE8-8BCAD6D696B1}" dt="2022-08-06T13:35:31.831" v="331" actId="255"/>
          <ac:spMkLst>
            <pc:docMk/>
            <pc:sldMk cId="3491467810" sldId="270"/>
            <ac:spMk id="4" creationId="{BB8EE818-76AE-4355-BD4C-23AE6FFE3AFC}"/>
          </ac:spMkLst>
        </pc:spChg>
        <pc:picChg chg="del">
          <ac:chgData name="Mahesh Kanase" userId="7f54ebeae7de8a90" providerId="LiveId" clId="{6CC6CB66-B28F-4E5B-9AE8-8BCAD6D696B1}" dt="2022-08-06T13:35:34.864" v="332" actId="478"/>
          <ac:picMkLst>
            <pc:docMk/>
            <pc:sldMk cId="3491467810" sldId="270"/>
            <ac:picMk id="10242" creationId="{C04D6E7B-648B-4672-ADED-977A133482B6}"/>
          </ac:picMkLst>
        </pc:picChg>
        <pc:picChg chg="add mod">
          <ac:chgData name="Mahesh Kanase" userId="7f54ebeae7de8a90" providerId="LiveId" clId="{6CC6CB66-B28F-4E5B-9AE8-8BCAD6D696B1}" dt="2022-08-06T13:35:48.770" v="337" actId="14100"/>
          <ac:picMkLst>
            <pc:docMk/>
            <pc:sldMk cId="3491467810" sldId="270"/>
            <ac:picMk id="11266" creationId="{21CE3876-7752-4760-AB52-E9FC62F50C86}"/>
          </ac:picMkLst>
        </pc:picChg>
        <pc:picChg chg="add del">
          <ac:chgData name="Mahesh Kanase" userId="7f54ebeae7de8a90" providerId="LiveId" clId="{6CC6CB66-B28F-4E5B-9AE8-8BCAD6D696B1}" dt="2022-08-06T13:35:54.719" v="339" actId="478"/>
          <ac:picMkLst>
            <pc:docMk/>
            <pc:sldMk cId="3491467810" sldId="270"/>
            <ac:picMk id="11268" creationId="{BA35334A-B2E8-45B2-B106-D7DD5A902A11}"/>
          </ac:picMkLst>
        </pc:picChg>
      </pc:sldChg>
      <pc:sldChg chg="addSp delSp modSp add mod">
        <pc:chgData name="Mahesh Kanase" userId="7f54ebeae7de8a90" providerId="LiveId" clId="{6CC6CB66-B28F-4E5B-9AE8-8BCAD6D696B1}" dt="2022-08-06T13:36:32.996" v="349" actId="1076"/>
        <pc:sldMkLst>
          <pc:docMk/>
          <pc:sldMk cId="1999507655" sldId="271"/>
        </pc:sldMkLst>
        <pc:spChg chg="mod">
          <ac:chgData name="Mahesh Kanase" userId="7f54ebeae7de8a90" providerId="LiveId" clId="{6CC6CB66-B28F-4E5B-9AE8-8BCAD6D696B1}" dt="2022-08-06T13:36:05.585" v="341"/>
          <ac:spMkLst>
            <pc:docMk/>
            <pc:sldMk cId="1999507655" sldId="271"/>
            <ac:spMk id="2" creationId="{065BAD6C-85E3-45AA-84CD-E66E422828D6}"/>
          </ac:spMkLst>
        </pc:spChg>
        <pc:spChg chg="mod">
          <ac:chgData name="Mahesh Kanase" userId="7f54ebeae7de8a90" providerId="LiveId" clId="{6CC6CB66-B28F-4E5B-9AE8-8BCAD6D696B1}" dt="2022-08-06T13:36:21.736" v="344" actId="255"/>
          <ac:spMkLst>
            <pc:docMk/>
            <pc:sldMk cId="1999507655" sldId="271"/>
            <ac:spMk id="4" creationId="{BB8EE818-76AE-4355-BD4C-23AE6FFE3AFC}"/>
          </ac:spMkLst>
        </pc:spChg>
        <pc:picChg chg="del">
          <ac:chgData name="Mahesh Kanase" userId="7f54ebeae7de8a90" providerId="LiveId" clId="{6CC6CB66-B28F-4E5B-9AE8-8BCAD6D696B1}" dt="2022-08-06T13:36:23.943" v="345" actId="478"/>
          <ac:picMkLst>
            <pc:docMk/>
            <pc:sldMk cId="1999507655" sldId="271"/>
            <ac:picMk id="11266" creationId="{21CE3876-7752-4760-AB52-E9FC62F50C86}"/>
          </ac:picMkLst>
        </pc:picChg>
        <pc:picChg chg="add mod">
          <ac:chgData name="Mahesh Kanase" userId="7f54ebeae7de8a90" providerId="LiveId" clId="{6CC6CB66-B28F-4E5B-9AE8-8BCAD6D696B1}" dt="2022-08-06T13:36:32.996" v="349" actId="1076"/>
          <ac:picMkLst>
            <pc:docMk/>
            <pc:sldMk cId="1999507655" sldId="271"/>
            <ac:picMk id="12290" creationId="{45304B2E-001B-4040-9CFE-49BA8631DA90}"/>
          </ac:picMkLst>
        </pc:picChg>
      </pc:sldChg>
      <pc:sldChg chg="addSp modSp new mod">
        <pc:chgData name="Mahesh Kanase" userId="7f54ebeae7de8a90" providerId="LiveId" clId="{6CC6CB66-B28F-4E5B-9AE8-8BCAD6D696B1}" dt="2022-08-06T13:40:15.884" v="463"/>
        <pc:sldMkLst>
          <pc:docMk/>
          <pc:sldMk cId="2984454107" sldId="272"/>
        </pc:sldMkLst>
        <pc:spChg chg="add mod">
          <ac:chgData name="Mahesh Kanase" userId="7f54ebeae7de8a90" providerId="LiveId" clId="{6CC6CB66-B28F-4E5B-9AE8-8BCAD6D696B1}" dt="2022-08-06T13:37:50.909" v="355"/>
          <ac:spMkLst>
            <pc:docMk/>
            <pc:sldMk cId="2984454107" sldId="272"/>
            <ac:spMk id="2" creationId="{A32170B1-AF00-40F5-8799-1CC95701EEC7}"/>
          </ac:spMkLst>
        </pc:spChg>
        <pc:spChg chg="add mod">
          <ac:chgData name="Mahesh Kanase" userId="7f54ebeae7de8a90" providerId="LiveId" clId="{6CC6CB66-B28F-4E5B-9AE8-8BCAD6D696B1}" dt="2022-08-06T13:37:58.792" v="358" actId="20577"/>
          <ac:spMkLst>
            <pc:docMk/>
            <pc:sldMk cId="2984454107" sldId="272"/>
            <ac:spMk id="3" creationId="{1E588CB9-5BD2-4CEC-AE94-A7E93889DD6A}"/>
          </ac:spMkLst>
        </pc:spChg>
        <pc:spChg chg="add mod">
          <ac:chgData name="Mahesh Kanase" userId="7f54ebeae7de8a90" providerId="LiveId" clId="{6CC6CB66-B28F-4E5B-9AE8-8BCAD6D696B1}" dt="2022-08-06T13:40:15.884" v="463"/>
          <ac:spMkLst>
            <pc:docMk/>
            <pc:sldMk cId="2984454107" sldId="272"/>
            <ac:spMk id="4" creationId="{CBCF4D98-5F2F-41C8-9812-DE8363CDBE01}"/>
          </ac:spMkLst>
        </pc:spChg>
      </pc:sldChg>
      <pc:sldChg chg="addSp delSp modSp new mod">
        <pc:chgData name="Mahesh Kanase" userId="7f54ebeae7de8a90" providerId="LiveId" clId="{6CC6CB66-B28F-4E5B-9AE8-8BCAD6D696B1}" dt="2022-08-06T13:44:33" v="694" actId="2711"/>
        <pc:sldMkLst>
          <pc:docMk/>
          <pc:sldMk cId="837286282" sldId="273"/>
        </pc:sldMkLst>
        <pc:spChg chg="mod">
          <ac:chgData name="Mahesh Kanase" userId="7f54ebeae7de8a90" providerId="LiveId" clId="{6CC6CB66-B28F-4E5B-9AE8-8BCAD6D696B1}" dt="2022-08-06T13:44:33" v="694" actId="2711"/>
          <ac:spMkLst>
            <pc:docMk/>
            <pc:sldMk cId="837286282" sldId="273"/>
            <ac:spMk id="2" creationId="{2552DE22-2478-4CFB-9841-602D4C3A0819}"/>
          </ac:spMkLst>
        </pc:spChg>
        <pc:spChg chg="mod">
          <ac:chgData name="Mahesh Kanase" userId="7f54ebeae7de8a90" providerId="LiveId" clId="{6CC6CB66-B28F-4E5B-9AE8-8BCAD6D696B1}" dt="2022-08-06T13:44:15.280" v="693" actId="255"/>
          <ac:spMkLst>
            <pc:docMk/>
            <pc:sldMk cId="837286282" sldId="273"/>
            <ac:spMk id="3" creationId="{73808CE0-0405-44B8-9176-0FFBE0CAD111}"/>
          </ac:spMkLst>
        </pc:spChg>
        <pc:spChg chg="add del">
          <ac:chgData name="Mahesh Kanase" userId="7f54ebeae7de8a90" providerId="LiveId" clId="{6CC6CB66-B28F-4E5B-9AE8-8BCAD6D696B1}" dt="2022-08-06T13:43:54.028" v="686"/>
          <ac:spMkLst>
            <pc:docMk/>
            <pc:sldMk cId="837286282" sldId="273"/>
            <ac:spMk id="4" creationId="{8C8B778F-14FC-4D54-91E0-0DDCD25763BB}"/>
          </ac:spMkLst>
        </pc:spChg>
      </pc:sldChg>
      <pc:sldChg chg="addSp delSp modSp new mod ord">
        <pc:chgData name="Mahesh Kanase" userId="7f54ebeae7de8a90" providerId="LiveId" clId="{6CC6CB66-B28F-4E5B-9AE8-8BCAD6D696B1}" dt="2022-08-06T13:46:02.609" v="708" actId="20577"/>
        <pc:sldMkLst>
          <pc:docMk/>
          <pc:sldMk cId="433770925" sldId="274"/>
        </pc:sldMkLst>
        <pc:spChg chg="del">
          <ac:chgData name="Mahesh Kanase" userId="7f54ebeae7de8a90" providerId="LiveId" clId="{6CC6CB66-B28F-4E5B-9AE8-8BCAD6D696B1}" dt="2022-08-06T13:45:29.608" v="703"/>
          <ac:spMkLst>
            <pc:docMk/>
            <pc:sldMk cId="433770925" sldId="274"/>
            <ac:spMk id="2" creationId="{F5255B7F-94E5-4C73-93A7-3DBA27101A74}"/>
          </ac:spMkLst>
        </pc:spChg>
        <pc:spChg chg="del">
          <ac:chgData name="Mahesh Kanase" userId="7f54ebeae7de8a90" providerId="LiveId" clId="{6CC6CB66-B28F-4E5B-9AE8-8BCAD6D696B1}" dt="2022-08-06T13:45:29.608" v="703"/>
          <ac:spMkLst>
            <pc:docMk/>
            <pc:sldMk cId="433770925" sldId="274"/>
            <ac:spMk id="3" creationId="{E788C71E-4C85-40E2-A59B-CEDFD996FA4A}"/>
          </ac:spMkLst>
        </pc:spChg>
        <pc:spChg chg="add mod">
          <ac:chgData name="Mahesh Kanase" userId="7f54ebeae7de8a90" providerId="LiveId" clId="{6CC6CB66-B28F-4E5B-9AE8-8BCAD6D696B1}" dt="2022-08-06T13:46:02.609" v="708" actId="20577"/>
          <ac:spMkLst>
            <pc:docMk/>
            <pc:sldMk cId="433770925" sldId="274"/>
            <ac:spMk id="4" creationId="{74B9D1BA-2ABD-4C28-9F58-CC45C462F3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0AF-D54A-4829-8473-600FC63D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C39C5B-CF76-4071-ADD4-01A6B867B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1916CF-BD23-4669-B032-ED431CC337D5}"/>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5" name="Footer Placeholder 4">
            <a:extLst>
              <a:ext uri="{FF2B5EF4-FFF2-40B4-BE49-F238E27FC236}">
                <a16:creationId xmlns:a16="http://schemas.microsoft.com/office/drawing/2014/main" id="{738BC47A-AFCF-4345-826A-DA56377B0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9243A-8CAA-4E93-8604-1FF517ED7152}"/>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41744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6F84-47D3-4DF1-A9C9-740A4285FC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F7F4E6-18AC-4243-BC29-B344D0B9D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CF6CE-C668-45F9-A35C-A9D14C08CCF7}"/>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5" name="Footer Placeholder 4">
            <a:extLst>
              <a:ext uri="{FF2B5EF4-FFF2-40B4-BE49-F238E27FC236}">
                <a16:creationId xmlns:a16="http://schemas.microsoft.com/office/drawing/2014/main" id="{2EB93B1E-1B9E-4D7C-96EA-0F066306D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CDBA0-9249-456B-AEAB-B673106DC709}"/>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268642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28E0B-5598-41F7-92CE-5CB7BD4AA1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79E6CF-7F05-4785-BC0D-1E5B0CB9B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FB875-6320-498B-BCF2-CCEF32653AB2}"/>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5" name="Footer Placeholder 4">
            <a:extLst>
              <a:ext uri="{FF2B5EF4-FFF2-40B4-BE49-F238E27FC236}">
                <a16:creationId xmlns:a16="http://schemas.microsoft.com/office/drawing/2014/main" id="{95049D65-03BD-469B-8A3D-B550B589F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7C346-724A-44DF-B7AE-9782F4177E55}"/>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38447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79C8-5EB0-48B9-98D0-497FF84F8C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EDE8A8-CD5E-4688-AC87-3016B53C1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D7DADE-4B80-4B44-B4D3-33C52D0B8D67}"/>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5" name="Footer Placeholder 4">
            <a:extLst>
              <a:ext uri="{FF2B5EF4-FFF2-40B4-BE49-F238E27FC236}">
                <a16:creationId xmlns:a16="http://schemas.microsoft.com/office/drawing/2014/main" id="{91386B9A-2D0D-4B4E-90F6-78DDCFCF3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31270-7F8C-4F3C-85DC-0DB10869E1AF}"/>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355833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8FDA-0713-41DD-812D-D7A620C960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881A2C-B253-45AD-BFD0-CAB080096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18F41F-E48A-4E72-BE88-DD5C1497975A}"/>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5" name="Footer Placeholder 4">
            <a:extLst>
              <a:ext uri="{FF2B5EF4-FFF2-40B4-BE49-F238E27FC236}">
                <a16:creationId xmlns:a16="http://schemas.microsoft.com/office/drawing/2014/main" id="{4E8855F5-395C-47E1-BEA5-733E41F1F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CC838-7E61-4552-AFFA-8EEE7D1B9385}"/>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39911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F9FB-BB40-4125-AD40-9344E09A97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9748C2-3643-4729-BD57-7AE39D207E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4FCB6E-E256-4EFA-9E4E-02FF62429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AECE25-F71F-4C64-8A70-73AA97FFFF72}"/>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6" name="Footer Placeholder 5">
            <a:extLst>
              <a:ext uri="{FF2B5EF4-FFF2-40B4-BE49-F238E27FC236}">
                <a16:creationId xmlns:a16="http://schemas.microsoft.com/office/drawing/2014/main" id="{1DF65E6B-F71F-4B6B-8E39-358B058F61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2CB97-A863-44FE-A0F8-5E23082290BB}"/>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108799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B63D-32CB-4EF7-9090-40DA33D0F9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5CA6B5-5748-470D-B500-DF34D5C253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CCC97F-8C53-42F8-B8FF-3380ECD96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D3331F-4DF6-4A52-A82C-BB136777E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2ACC3-CB1C-4343-B262-B35ADA3A3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1C5AB6-94F2-43E1-A962-A872271F73A3}"/>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8" name="Footer Placeholder 7">
            <a:extLst>
              <a:ext uri="{FF2B5EF4-FFF2-40B4-BE49-F238E27FC236}">
                <a16:creationId xmlns:a16="http://schemas.microsoft.com/office/drawing/2014/main" id="{3C84EC4E-4F74-415D-AA15-A9CC6F8ACD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4E0296-A998-4B43-99EA-63AE2403E86F}"/>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154179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3F95-BCE4-479C-BF6A-661D568A06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D9CE44-7908-4930-8DFB-1CAF61E3F3CE}"/>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4" name="Footer Placeholder 3">
            <a:extLst>
              <a:ext uri="{FF2B5EF4-FFF2-40B4-BE49-F238E27FC236}">
                <a16:creationId xmlns:a16="http://schemas.microsoft.com/office/drawing/2014/main" id="{68DC04A1-97CE-439C-A0FB-171010E3CB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B27F62-1A4B-4744-B8BA-7384B520A1AF}"/>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276179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916CD-7D22-4335-8DB4-5DB3167B31F4}"/>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3" name="Footer Placeholder 2">
            <a:extLst>
              <a:ext uri="{FF2B5EF4-FFF2-40B4-BE49-F238E27FC236}">
                <a16:creationId xmlns:a16="http://schemas.microsoft.com/office/drawing/2014/main" id="{B1314112-7A14-403A-8EAE-4B4F7843DC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F718E9-80DD-4773-88AD-FBBEFFCB961A}"/>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163989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6348-99A4-4AEC-B49C-CB099E0EB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8F8BA-1890-49E1-8B53-BEDE612D5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61888A-4948-4535-8E8C-086CCB21F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7B180-2A4C-49AD-BC92-A241E19C92FA}"/>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6" name="Footer Placeholder 5">
            <a:extLst>
              <a:ext uri="{FF2B5EF4-FFF2-40B4-BE49-F238E27FC236}">
                <a16:creationId xmlns:a16="http://schemas.microsoft.com/office/drawing/2014/main" id="{11227D31-8041-4211-AF58-5BD0FA906C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68ECC4-0D83-4FAB-92BA-E015295A5C48}"/>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161096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F9C0-C408-41EF-BC83-3C90055738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C9F678-1F13-43AD-B05D-6FF1BC76E4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0676C8-6012-4EF6-AD9D-B4DDF0507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2245D-97E8-49C7-8E7F-E9E721B52471}"/>
              </a:ext>
            </a:extLst>
          </p:cNvPr>
          <p:cNvSpPr>
            <a:spLocks noGrp="1"/>
          </p:cNvSpPr>
          <p:nvPr>
            <p:ph type="dt" sz="half" idx="10"/>
          </p:nvPr>
        </p:nvSpPr>
        <p:spPr/>
        <p:txBody>
          <a:bodyPr/>
          <a:lstStyle/>
          <a:p>
            <a:fld id="{36D065D4-4E40-43CB-87FE-345242022CAB}" type="datetimeFigureOut">
              <a:rPr lang="en-IN" smtClean="0"/>
              <a:t>06-08-2022</a:t>
            </a:fld>
            <a:endParaRPr lang="en-IN"/>
          </a:p>
        </p:txBody>
      </p:sp>
      <p:sp>
        <p:nvSpPr>
          <p:cNvPr id="6" name="Footer Placeholder 5">
            <a:extLst>
              <a:ext uri="{FF2B5EF4-FFF2-40B4-BE49-F238E27FC236}">
                <a16:creationId xmlns:a16="http://schemas.microsoft.com/office/drawing/2014/main" id="{58CB86F4-537E-4559-A69E-7C7A5D4FB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9B9140-7BCA-4478-8D78-997C47AB45BC}"/>
              </a:ext>
            </a:extLst>
          </p:cNvPr>
          <p:cNvSpPr>
            <a:spLocks noGrp="1"/>
          </p:cNvSpPr>
          <p:nvPr>
            <p:ph type="sldNum" sz="quarter" idx="12"/>
          </p:nvPr>
        </p:nvSpPr>
        <p:spPr/>
        <p:txBody>
          <a:bodyPr/>
          <a:lstStyle/>
          <a:p>
            <a:fld id="{9947F4FF-E246-4AF0-9977-CBF9B484AA5C}" type="slidenum">
              <a:rPr lang="en-IN" smtClean="0"/>
              <a:t>‹#›</a:t>
            </a:fld>
            <a:endParaRPr lang="en-IN"/>
          </a:p>
        </p:txBody>
      </p:sp>
    </p:spTree>
    <p:extLst>
      <p:ext uri="{BB962C8B-B14F-4D97-AF65-F5344CB8AC3E}">
        <p14:creationId xmlns:p14="http://schemas.microsoft.com/office/powerpoint/2010/main" val="75407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1E8E9-B44E-4E0B-970B-14534CE00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1E8298-5A11-4AB0-8324-64C126E82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6E93C-E0CE-4F9A-B451-9139BD850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065D4-4E40-43CB-87FE-345242022CAB}" type="datetimeFigureOut">
              <a:rPr lang="en-IN" smtClean="0"/>
              <a:t>06-08-2022</a:t>
            </a:fld>
            <a:endParaRPr lang="en-IN"/>
          </a:p>
        </p:txBody>
      </p:sp>
      <p:sp>
        <p:nvSpPr>
          <p:cNvPr id="5" name="Footer Placeholder 4">
            <a:extLst>
              <a:ext uri="{FF2B5EF4-FFF2-40B4-BE49-F238E27FC236}">
                <a16:creationId xmlns:a16="http://schemas.microsoft.com/office/drawing/2014/main" id="{F740E031-8F67-4E45-8D20-B8C74177B4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1E3568-0E6B-4F16-A0EE-7C2DC0F44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F4FF-E246-4AF0-9977-CBF9B484AA5C}" type="slidenum">
              <a:rPr lang="en-IN" smtClean="0"/>
              <a:t>‹#›</a:t>
            </a:fld>
            <a:endParaRPr lang="en-IN"/>
          </a:p>
        </p:txBody>
      </p:sp>
    </p:spTree>
    <p:extLst>
      <p:ext uri="{BB962C8B-B14F-4D97-AF65-F5344CB8AC3E}">
        <p14:creationId xmlns:p14="http://schemas.microsoft.com/office/powerpoint/2010/main" val="3485188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B9D1BA-2ABD-4C28-9F58-CC45C462F39D}"/>
              </a:ext>
            </a:extLst>
          </p:cNvPr>
          <p:cNvSpPr>
            <a:spLocks noGrp="1"/>
          </p:cNvSpPr>
          <p:nvPr>
            <p:ph type="title"/>
          </p:nvPr>
        </p:nvSpPr>
        <p:spPr>
          <a:xfrm>
            <a:off x="838200" y="2265680"/>
            <a:ext cx="10515600" cy="1706880"/>
          </a:xfrm>
        </p:spPr>
        <p:txBody>
          <a:bodyPr/>
          <a:lstStyle/>
          <a:p>
            <a:r>
              <a:rPr lang="en-US" b="1" i="0" dirty="0">
                <a:solidFill>
                  <a:srgbClr val="000000"/>
                </a:solidFill>
                <a:effectLst/>
                <a:latin typeface="Roboto"/>
              </a:rPr>
              <a:t>Predict CTR of an Email Campaign.</a:t>
            </a:r>
            <a:endParaRPr lang="en-IN" dirty="0"/>
          </a:p>
        </p:txBody>
      </p:sp>
    </p:spTree>
    <p:extLst>
      <p:ext uri="{BB962C8B-B14F-4D97-AF65-F5344CB8AC3E}">
        <p14:creationId xmlns:p14="http://schemas.microsoft.com/office/powerpoint/2010/main" val="43377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DB5F-6CF5-41FB-A9D7-0D29B82B2EE5}"/>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times_of_day</a:t>
            </a:r>
            <a:endParaRPr lang="en-IN" dirty="0"/>
          </a:p>
        </p:txBody>
      </p:sp>
      <p:sp>
        <p:nvSpPr>
          <p:cNvPr id="4" name="Text Placeholder 3">
            <a:extLst>
              <a:ext uri="{FF2B5EF4-FFF2-40B4-BE49-F238E27FC236}">
                <a16:creationId xmlns:a16="http://schemas.microsoft.com/office/drawing/2014/main" id="{D814DF53-5A6A-458A-9DFB-9723ACA87B41}"/>
              </a:ext>
            </a:extLst>
          </p:cNvPr>
          <p:cNvSpPr>
            <a:spLocks noGrp="1"/>
          </p:cNvSpPr>
          <p:nvPr>
            <p:ph type="body" sz="half" idx="2"/>
          </p:nvPr>
        </p:nvSpPr>
        <p:spPr>
          <a:xfrm>
            <a:off x="839788" y="2418080"/>
            <a:ext cx="3932237" cy="345090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categorical feature on which time email is sent.</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Most of the email sent in evening time followed by noon.</a:t>
            </a:r>
          </a:p>
          <a:p>
            <a:endParaRPr lang="en-IN" dirty="0"/>
          </a:p>
        </p:txBody>
      </p:sp>
      <p:pic>
        <p:nvPicPr>
          <p:cNvPr id="6146" name="Picture 2">
            <a:extLst>
              <a:ext uri="{FF2B5EF4-FFF2-40B4-BE49-F238E27FC236}">
                <a16:creationId xmlns:a16="http://schemas.microsoft.com/office/drawing/2014/main" id="{14396F02-B16E-4C55-BF11-1BEEAA6B911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634" r="9634"/>
          <a:stretch>
            <a:fillRect/>
          </a:stretch>
        </p:blipFill>
        <p:spPr bwMode="auto">
          <a:xfrm>
            <a:off x="5252720" y="987425"/>
            <a:ext cx="6102668"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90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8CD8-C261-4BD5-8240-606FCB84C325}"/>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is_image</a:t>
            </a:r>
            <a:endParaRPr lang="en-IN" dirty="0"/>
          </a:p>
        </p:txBody>
      </p:sp>
      <p:sp>
        <p:nvSpPr>
          <p:cNvPr id="4" name="Text Placeholder 3">
            <a:extLst>
              <a:ext uri="{FF2B5EF4-FFF2-40B4-BE49-F238E27FC236}">
                <a16:creationId xmlns:a16="http://schemas.microsoft.com/office/drawing/2014/main" id="{CB573D31-9993-45D1-BE22-C88D03F0F7AB}"/>
              </a:ext>
            </a:extLst>
          </p:cNvPr>
          <p:cNvSpPr>
            <a:spLocks noGrp="1"/>
          </p:cNvSpPr>
          <p:nvPr>
            <p:ph type="body" sz="half" idx="2"/>
          </p:nvPr>
        </p:nvSpPr>
        <p:spPr>
          <a:xfrm>
            <a:off x="839788" y="2458720"/>
            <a:ext cx="3932237" cy="3410268"/>
          </a:xfrm>
        </p:spPr>
        <p:txBody>
          <a:bodyPr>
            <a:normAutofit/>
          </a:bodyPr>
          <a:lstStyle/>
          <a:p>
            <a:r>
              <a:rPr lang="en-US" sz="2400" dirty="0">
                <a:latin typeface="Times New Roman" panose="02020603050405020304" pitchFamily="18" charset="0"/>
                <a:cs typeface="Times New Roman" panose="02020603050405020304" pitchFamily="18" charset="0"/>
              </a:rPr>
              <a:t>Most of emails having zero images.</a:t>
            </a:r>
          </a:p>
          <a:p>
            <a:r>
              <a:rPr lang="en-US" sz="2400" dirty="0">
                <a:latin typeface="Times New Roman" panose="02020603050405020304" pitchFamily="18" charset="0"/>
                <a:cs typeface="Times New Roman" panose="02020603050405020304" pitchFamily="18" charset="0"/>
              </a:rPr>
              <a:t>But emails having images are also significant value , hence it can be useful feature.</a:t>
            </a:r>
            <a:endParaRPr lang="en-IN" sz="24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E51A4964-B4DA-453B-A2D3-B1DE37238EF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188" r="7188"/>
          <a:stretch>
            <a:fillRect/>
          </a:stretch>
        </p:blipFill>
        <p:spPr bwMode="auto">
          <a:xfrm>
            <a:off x="5699760" y="987425"/>
            <a:ext cx="5655628"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20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421D-E11A-4F84-964A-FDC6AB2645AE}"/>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is_quote</a:t>
            </a:r>
            <a:endParaRPr lang="en-IN" dirty="0"/>
          </a:p>
        </p:txBody>
      </p:sp>
      <p:sp>
        <p:nvSpPr>
          <p:cNvPr id="4" name="Text Placeholder 3">
            <a:extLst>
              <a:ext uri="{FF2B5EF4-FFF2-40B4-BE49-F238E27FC236}">
                <a16:creationId xmlns:a16="http://schemas.microsoft.com/office/drawing/2014/main" id="{D526FAF7-3CCC-41BC-AF44-3B33DACA4751}"/>
              </a:ext>
            </a:extLst>
          </p:cNvPr>
          <p:cNvSpPr>
            <a:spLocks noGrp="1"/>
          </p:cNvSpPr>
          <p:nvPr>
            <p:ph type="body" sz="half" idx="2"/>
          </p:nvPr>
        </p:nvSpPr>
        <p:spPr>
          <a:xfrm>
            <a:off x="839788" y="2336800"/>
            <a:ext cx="3932237" cy="353218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Most of emails having zero quote.</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But emails having quote are also significant value , hence it can be useful feature.</a:t>
            </a:r>
          </a:p>
          <a:p>
            <a:endParaRPr lang="en-IN" dirty="0"/>
          </a:p>
        </p:txBody>
      </p:sp>
      <p:pic>
        <p:nvPicPr>
          <p:cNvPr id="8194" name="Picture 2">
            <a:extLst>
              <a:ext uri="{FF2B5EF4-FFF2-40B4-BE49-F238E27FC236}">
                <a16:creationId xmlns:a16="http://schemas.microsoft.com/office/drawing/2014/main" id="{A0A6C417-E969-4AE8-A7FF-F7125381842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188" r="71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2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AD6C-85E3-45AA-84CD-E66E422828D6}"/>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is_emoticons</a:t>
            </a:r>
            <a:endParaRPr lang="en-IN" dirty="0"/>
          </a:p>
        </p:txBody>
      </p:sp>
      <p:sp>
        <p:nvSpPr>
          <p:cNvPr id="4" name="Text Placeholder 3">
            <a:extLst>
              <a:ext uri="{FF2B5EF4-FFF2-40B4-BE49-F238E27FC236}">
                <a16:creationId xmlns:a16="http://schemas.microsoft.com/office/drawing/2014/main" id="{BB8EE818-76AE-4355-BD4C-23AE6FFE3AFC}"/>
              </a:ext>
            </a:extLst>
          </p:cNvPr>
          <p:cNvSpPr>
            <a:spLocks noGrp="1"/>
          </p:cNvSpPr>
          <p:nvPr>
            <p:ph type="body" sz="half" idx="2"/>
          </p:nvPr>
        </p:nvSpPr>
        <p:spPr>
          <a:xfrm>
            <a:off x="839788" y="2265680"/>
            <a:ext cx="3932237" cy="360330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Here we can see most of almost 1600 emails have 0 emoticons.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 we can drop this feature as it is not providing more information.</a:t>
            </a:r>
          </a:p>
          <a:p>
            <a:endParaRPr lang="en-IN" dirty="0"/>
          </a:p>
        </p:txBody>
      </p:sp>
      <p:pic>
        <p:nvPicPr>
          <p:cNvPr id="9218" name="Picture 2">
            <a:extLst>
              <a:ext uri="{FF2B5EF4-FFF2-40B4-BE49-F238E27FC236}">
                <a16:creationId xmlns:a16="http://schemas.microsoft.com/office/drawing/2014/main" id="{7CC32975-A882-4397-8DB3-B9013CED991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838" r="78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8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AD6C-85E3-45AA-84CD-E66E422828D6}"/>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is_discount</a:t>
            </a:r>
            <a:endParaRPr lang="en-IN" dirty="0"/>
          </a:p>
        </p:txBody>
      </p:sp>
      <p:sp>
        <p:nvSpPr>
          <p:cNvPr id="4" name="Text Placeholder 3">
            <a:extLst>
              <a:ext uri="{FF2B5EF4-FFF2-40B4-BE49-F238E27FC236}">
                <a16:creationId xmlns:a16="http://schemas.microsoft.com/office/drawing/2014/main" id="{BB8EE818-76AE-4355-BD4C-23AE6FFE3AFC}"/>
              </a:ext>
            </a:extLst>
          </p:cNvPr>
          <p:cNvSpPr>
            <a:spLocks noGrp="1"/>
          </p:cNvSpPr>
          <p:nvPr>
            <p:ph type="body" sz="half" idx="2"/>
          </p:nvPr>
        </p:nvSpPr>
        <p:spPr>
          <a:xfrm>
            <a:off x="839788" y="2265680"/>
            <a:ext cx="3932237" cy="360330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Here we can see most of almost 1750 emails have 0 discount flag.</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 we can drop this feature as it is not providing more information.</a:t>
            </a:r>
          </a:p>
          <a:p>
            <a:endParaRPr lang="en-IN" dirty="0"/>
          </a:p>
        </p:txBody>
      </p:sp>
      <p:pic>
        <p:nvPicPr>
          <p:cNvPr id="10242" name="Picture 2">
            <a:extLst>
              <a:ext uri="{FF2B5EF4-FFF2-40B4-BE49-F238E27FC236}">
                <a16:creationId xmlns:a16="http://schemas.microsoft.com/office/drawing/2014/main" id="{C04D6E7B-648B-4672-ADED-977A13348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89" y="888682"/>
            <a:ext cx="6348412" cy="534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6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AD6C-85E3-45AA-84CD-E66E422828D6}"/>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is_urgency</a:t>
            </a:r>
            <a:endParaRPr lang="en-IN" dirty="0"/>
          </a:p>
        </p:txBody>
      </p:sp>
      <p:sp>
        <p:nvSpPr>
          <p:cNvPr id="4" name="Text Placeholder 3">
            <a:extLst>
              <a:ext uri="{FF2B5EF4-FFF2-40B4-BE49-F238E27FC236}">
                <a16:creationId xmlns:a16="http://schemas.microsoft.com/office/drawing/2014/main" id="{BB8EE818-76AE-4355-BD4C-23AE6FFE3AFC}"/>
              </a:ext>
            </a:extLst>
          </p:cNvPr>
          <p:cNvSpPr>
            <a:spLocks noGrp="1"/>
          </p:cNvSpPr>
          <p:nvPr>
            <p:ph type="body" sz="half" idx="2"/>
          </p:nvPr>
        </p:nvSpPr>
        <p:spPr>
          <a:xfrm>
            <a:off x="839788" y="2265680"/>
            <a:ext cx="3932237" cy="360330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Here we can see most of almost 1600 emails have 0 </a:t>
            </a:r>
            <a:r>
              <a:rPr lang="en-US" sz="2400" b="0" i="0" dirty="0" err="1">
                <a:solidFill>
                  <a:srgbClr val="000000"/>
                </a:solidFill>
                <a:effectLst/>
                <a:latin typeface="Times New Roman" panose="02020603050405020304" pitchFamily="18" charset="0"/>
                <a:cs typeface="Times New Roman" panose="02020603050405020304" pitchFamily="18" charset="0"/>
              </a:rPr>
              <a:t>is_urgency</a:t>
            </a:r>
            <a:r>
              <a:rPr lang="en-US" sz="2400" b="0" i="0" dirty="0">
                <a:solidFill>
                  <a:srgbClr val="000000"/>
                </a:solidFill>
                <a:effectLst/>
                <a:latin typeface="Times New Roman" panose="02020603050405020304" pitchFamily="18" charset="0"/>
                <a:cs typeface="Times New Roman" panose="02020603050405020304" pitchFamily="18" charset="0"/>
              </a:rPr>
              <a:t> flag.</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 we can drop this feature as it is not providing more information.</a:t>
            </a:r>
          </a:p>
          <a:p>
            <a:endParaRPr lang="en-IN" dirty="0"/>
          </a:p>
        </p:txBody>
      </p:sp>
      <p:pic>
        <p:nvPicPr>
          <p:cNvPr id="11266" name="Picture 2">
            <a:extLst>
              <a:ext uri="{FF2B5EF4-FFF2-40B4-BE49-F238E27FC236}">
                <a16:creationId xmlns:a16="http://schemas.microsoft.com/office/drawing/2014/main" id="{21CE3876-7752-4760-AB52-E9FC62F50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53" y="923925"/>
            <a:ext cx="5894387"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46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AD6C-85E3-45AA-84CD-E66E422828D6}"/>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is_price</a:t>
            </a:r>
            <a:endParaRPr lang="en-IN" dirty="0"/>
          </a:p>
        </p:txBody>
      </p:sp>
      <p:sp>
        <p:nvSpPr>
          <p:cNvPr id="4" name="Text Placeholder 3">
            <a:extLst>
              <a:ext uri="{FF2B5EF4-FFF2-40B4-BE49-F238E27FC236}">
                <a16:creationId xmlns:a16="http://schemas.microsoft.com/office/drawing/2014/main" id="{BB8EE818-76AE-4355-BD4C-23AE6FFE3AFC}"/>
              </a:ext>
            </a:extLst>
          </p:cNvPr>
          <p:cNvSpPr>
            <a:spLocks noGrp="1"/>
          </p:cNvSpPr>
          <p:nvPr>
            <p:ph type="body" sz="half" idx="2"/>
          </p:nvPr>
        </p:nvSpPr>
        <p:spPr>
          <a:xfrm>
            <a:off x="839788" y="2265680"/>
            <a:ext cx="3932237" cy="360330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Here we can see most of almost 1750 emails have 0 </a:t>
            </a:r>
            <a:r>
              <a:rPr lang="en-US" sz="2400" b="0" i="0" dirty="0" err="1">
                <a:solidFill>
                  <a:srgbClr val="000000"/>
                </a:solidFill>
                <a:effectLst/>
                <a:latin typeface="Times New Roman" panose="02020603050405020304" pitchFamily="18" charset="0"/>
                <a:cs typeface="Times New Roman" panose="02020603050405020304" pitchFamily="18" charset="0"/>
              </a:rPr>
              <a:t>is_price</a:t>
            </a:r>
            <a:r>
              <a:rPr lang="en-US" sz="2400" b="0" i="0" dirty="0">
                <a:solidFill>
                  <a:srgbClr val="000000"/>
                </a:solidFill>
                <a:effectLst/>
                <a:latin typeface="Times New Roman" panose="02020603050405020304" pitchFamily="18" charset="0"/>
                <a:cs typeface="Times New Roman" panose="02020603050405020304" pitchFamily="18" charset="0"/>
              </a:rPr>
              <a:t> flag.</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 we can drop this feature as it is not providing more information.</a:t>
            </a:r>
          </a:p>
          <a:p>
            <a:endParaRPr lang="en-IN" dirty="0"/>
          </a:p>
        </p:txBody>
      </p:sp>
      <p:pic>
        <p:nvPicPr>
          <p:cNvPr id="12290" name="Picture 2">
            <a:extLst>
              <a:ext uri="{FF2B5EF4-FFF2-40B4-BE49-F238E27FC236}">
                <a16:creationId xmlns:a16="http://schemas.microsoft.com/office/drawing/2014/main" id="{45304B2E-001B-4040-9CFE-49BA8631D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013" y="1175702"/>
            <a:ext cx="7293001" cy="485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507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170B1-AF00-40F5-8799-1CC95701EEC7}"/>
              </a:ext>
            </a:extLst>
          </p:cNvPr>
          <p:cNvSpPr txBox="1"/>
          <p:nvPr/>
        </p:nvSpPr>
        <p:spPr>
          <a:xfrm>
            <a:off x="721360" y="365760"/>
            <a:ext cx="10190480" cy="6065520"/>
          </a:xfrm>
          <a:prstGeom prst="rect">
            <a:avLst/>
          </a:prstGeom>
          <a:noFill/>
        </p:spPr>
        <p:txBody>
          <a:bodyPr wrap="square" rtlCol="0">
            <a:spAutoFit/>
          </a:bodyPr>
          <a:lstStyle/>
          <a:p>
            <a:endParaRPr lang="en-IN" dirty="0"/>
          </a:p>
        </p:txBody>
      </p:sp>
      <p:sp>
        <p:nvSpPr>
          <p:cNvPr id="3" name="Title 2">
            <a:extLst>
              <a:ext uri="{FF2B5EF4-FFF2-40B4-BE49-F238E27FC236}">
                <a16:creationId xmlns:a16="http://schemas.microsoft.com/office/drawing/2014/main" id="{1E588CB9-5BD2-4CEC-AE94-A7E93889DD6A}"/>
              </a:ext>
            </a:extLst>
          </p:cNvPr>
          <p:cNvSpPr>
            <a:spLocks noGrp="1"/>
          </p:cNvSpPr>
          <p:nvPr>
            <p:ph type="title"/>
          </p:nvPr>
        </p:nvSpPr>
        <p:spPr/>
        <p:txBody>
          <a:bodyPr/>
          <a:lstStyle/>
          <a:p>
            <a:r>
              <a:rPr lang="en-IN" b="1" i="0" dirty="0">
                <a:solidFill>
                  <a:srgbClr val="000000"/>
                </a:solidFill>
                <a:effectLst/>
                <a:latin typeface="Helvetica Neue"/>
              </a:rPr>
              <a:t>Data Pre-processing</a:t>
            </a:r>
            <a:endParaRPr lang="en-IN" dirty="0"/>
          </a:p>
        </p:txBody>
      </p:sp>
      <p:sp>
        <p:nvSpPr>
          <p:cNvPr id="4" name="Content Placeholder 3">
            <a:extLst>
              <a:ext uri="{FF2B5EF4-FFF2-40B4-BE49-F238E27FC236}">
                <a16:creationId xmlns:a16="http://schemas.microsoft.com/office/drawing/2014/main" id="{CBCF4D98-5F2F-41C8-9812-DE8363CDBE01}"/>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From above data analysis we came to know that some features are dominating in train dataset.</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Also if we can check statistically those features having very correlation with target features.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Those features can </a:t>
            </a:r>
            <a:r>
              <a:rPr lang="en-US" sz="2400" dirty="0">
                <a:solidFill>
                  <a:srgbClr val="000000"/>
                </a:solidFill>
                <a:latin typeface="Times New Roman" panose="02020603050405020304" pitchFamily="18" charset="0"/>
                <a:cs typeface="Times New Roman" panose="02020603050405020304" pitchFamily="18" charset="0"/>
              </a:rPr>
              <a:t>w</a:t>
            </a:r>
            <a:r>
              <a:rPr lang="en-US" sz="2400" b="0" i="0" dirty="0">
                <a:solidFill>
                  <a:srgbClr val="000000"/>
                </a:solidFill>
                <a:effectLst/>
                <a:latin typeface="Times New Roman" panose="02020603050405020304" pitchFamily="18" charset="0"/>
                <a:cs typeface="Times New Roman" panose="02020603050405020304" pitchFamily="18" charset="0"/>
              </a:rPr>
              <a:t>e dropped from train and test data set.</a:t>
            </a:r>
          </a:p>
          <a:p>
            <a:r>
              <a:rPr lang="en-IN" sz="2400" dirty="0">
                <a:solidFill>
                  <a:srgbClr val="000000"/>
                </a:solidFill>
                <a:latin typeface="Times New Roman" panose="02020603050405020304" pitchFamily="18" charset="0"/>
                <a:cs typeface="Times New Roman" panose="02020603050405020304" pitchFamily="18" charset="0"/>
              </a:rPr>
              <a:t>Also following categorical features are encoded as target encoding.</a:t>
            </a:r>
          </a:p>
          <a:p>
            <a:pPr lvl="1"/>
            <a:r>
              <a:rPr lang="en-IN" sz="2000" dirty="0">
                <a:solidFill>
                  <a:srgbClr val="000000"/>
                </a:solidFill>
                <a:latin typeface="Times New Roman" panose="02020603050405020304" pitchFamily="18" charset="0"/>
                <a:cs typeface="Times New Roman" panose="02020603050405020304" pitchFamily="18" charset="0"/>
              </a:rPr>
              <a:t>Product</a:t>
            </a:r>
          </a:p>
          <a:p>
            <a:pPr lvl="1"/>
            <a:r>
              <a:rPr lang="en-IN" sz="2000" dirty="0">
                <a:solidFill>
                  <a:srgbClr val="000000"/>
                </a:solidFill>
                <a:latin typeface="Times New Roman" panose="02020603050405020304" pitchFamily="18" charset="0"/>
                <a:cs typeface="Times New Roman" panose="02020603050405020304" pitchFamily="18" charset="0"/>
              </a:rPr>
              <a:t>Category</a:t>
            </a:r>
          </a:p>
          <a:p>
            <a:pPr lvl="1"/>
            <a:r>
              <a:rPr lang="en-IN" sz="2000" dirty="0" err="1">
                <a:solidFill>
                  <a:srgbClr val="000000"/>
                </a:solidFill>
                <a:latin typeface="Times New Roman" panose="02020603050405020304" pitchFamily="18" charset="0"/>
                <a:cs typeface="Times New Roman" panose="02020603050405020304" pitchFamily="18" charset="0"/>
              </a:rPr>
              <a:t>target_audience</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45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DE22-2478-4CFB-9841-602D4C3A0819}"/>
              </a:ext>
            </a:extLst>
          </p:cNvPr>
          <p:cNvSpPr>
            <a:spLocks noGrp="1"/>
          </p:cNvSpPr>
          <p:nvPr>
            <p:ph type="title"/>
          </p:nvPr>
        </p:nvSpPr>
        <p:spPr/>
        <p:txBody>
          <a:bodyPr/>
          <a:lstStyle/>
          <a:p>
            <a:r>
              <a:rPr lang="en-IN" b="1" i="0" dirty="0">
                <a:solidFill>
                  <a:srgbClr val="000000"/>
                </a:solidFill>
                <a:effectLst/>
                <a:latin typeface="Helvetica Neue"/>
              </a:rPr>
              <a:t>Model </a:t>
            </a:r>
            <a:r>
              <a:rPr lang="en-IN" b="1" i="0" dirty="0">
                <a:solidFill>
                  <a:srgbClr val="000000"/>
                </a:solidFill>
                <a:effectLst/>
                <a:latin typeface="Times New Roman" panose="02020603050405020304" pitchFamily="18" charset="0"/>
                <a:cs typeface="Times New Roman" panose="02020603050405020304" pitchFamily="18" charset="0"/>
              </a:rPr>
              <a:t>Training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808CE0-0405-44B8-9176-0FFBE0CAD111}"/>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Random forest regressor is used for training model.</a:t>
            </a:r>
          </a:p>
          <a:p>
            <a:r>
              <a:rPr lang="en-IN" sz="2400" dirty="0">
                <a:latin typeface="Times New Roman" panose="02020603050405020304" pitchFamily="18" charset="0"/>
                <a:cs typeface="Times New Roman" panose="02020603050405020304" pitchFamily="18" charset="0"/>
              </a:rPr>
              <a:t>Hyperparameter tuning done using </a:t>
            </a:r>
            <a:r>
              <a:rPr lang="en-IN" sz="2400" dirty="0" err="1">
                <a:latin typeface="Times New Roman" panose="02020603050405020304" pitchFamily="18" charset="0"/>
                <a:cs typeface="Times New Roman" panose="02020603050405020304" pitchFamily="18" charset="0"/>
              </a:rPr>
              <a:t>Gridsearchcv</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Hyperparameters  tuned-:</a:t>
            </a:r>
          </a:p>
          <a:p>
            <a:pPr lvl="1"/>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max_depth</a:t>
            </a:r>
            <a:r>
              <a:rPr lang="en-IN" dirty="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n_estimators</a:t>
            </a:r>
            <a:r>
              <a:rPr lang="en-IN"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Final R2 score of test dataset is 0.45</a:t>
            </a:r>
          </a:p>
          <a:p>
            <a:pPr lvl="1"/>
            <a:endParaRPr lang="en-IN" dirty="0"/>
          </a:p>
          <a:p>
            <a:pPr marL="457200" lvl="1" indent="0">
              <a:buNone/>
            </a:pPr>
            <a:endParaRPr lang="en-IN" dirty="0"/>
          </a:p>
        </p:txBody>
      </p:sp>
    </p:spTree>
    <p:extLst>
      <p:ext uri="{BB962C8B-B14F-4D97-AF65-F5344CB8AC3E}">
        <p14:creationId xmlns:p14="http://schemas.microsoft.com/office/powerpoint/2010/main" val="83728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819A-A094-4A0B-9B73-07A80B4459D4}"/>
              </a:ext>
            </a:extLst>
          </p:cNvPr>
          <p:cNvSpPr>
            <a:spLocks noGrp="1"/>
          </p:cNvSpPr>
          <p:nvPr>
            <p:ph type="title"/>
          </p:nvPr>
        </p:nvSpPr>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Problem Statement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7DE2C271-739D-44D4-B4F1-136BACCA4345}"/>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To predict a CTR that "Click through rate" on email campaign. Most organizations today rely on email campaigns for effective communication with users. While ultimate goal of email campaigns is to maximize the Click Through Rate (CTR).</a:t>
            </a:r>
          </a:p>
          <a:p>
            <a:pPr algn="l"/>
            <a:r>
              <a:rPr lang="en-US" b="0" i="0" dirty="0">
                <a:solidFill>
                  <a:srgbClr val="000000"/>
                </a:solidFill>
                <a:effectLst/>
                <a:latin typeface="Times New Roman" panose="02020603050405020304" pitchFamily="18" charset="0"/>
                <a:cs typeface="Times New Roman" panose="02020603050405020304" pitchFamily="18" charset="0"/>
              </a:rPr>
              <a:t>CTR can be calculated as CTR = No. of users who clicked on at least one of the CTA / No. of emails delivered.</a:t>
            </a:r>
          </a:p>
          <a:p>
            <a:pPr algn="l"/>
            <a:r>
              <a:rPr lang="en-US" b="0" i="0" dirty="0">
                <a:solidFill>
                  <a:srgbClr val="000000"/>
                </a:solidFill>
                <a:effectLst/>
                <a:latin typeface="Times New Roman" panose="02020603050405020304" pitchFamily="18" charset="0"/>
                <a:cs typeface="Times New Roman" panose="02020603050405020304" pitchFamily="18" charset="0"/>
              </a:rPr>
              <a:t>Our problem statement is to build a smart system to predict the CTR for email campaigns and therefore identify the critical factors that will help the marketing team to maximize the CTR.</a:t>
            </a:r>
          </a:p>
          <a:p>
            <a:endParaRPr lang="en-IN" dirty="0"/>
          </a:p>
        </p:txBody>
      </p:sp>
    </p:spTree>
    <p:extLst>
      <p:ext uri="{BB962C8B-B14F-4D97-AF65-F5344CB8AC3E}">
        <p14:creationId xmlns:p14="http://schemas.microsoft.com/office/powerpoint/2010/main" val="327326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B32F-47CC-4EC7-898D-B301FDDFE13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Statistics- Train-Test Distribution</a:t>
            </a:r>
          </a:p>
        </p:txBody>
      </p:sp>
      <p:sp>
        <p:nvSpPr>
          <p:cNvPr id="3" name="Content Placeholder 2">
            <a:extLst>
              <a:ext uri="{FF2B5EF4-FFF2-40B4-BE49-F238E27FC236}">
                <a16:creationId xmlns:a16="http://schemas.microsoft.com/office/drawing/2014/main" id="{976630CB-A8AB-42CC-9463-4FB6F74B1C58}"/>
              </a:ext>
            </a:extLst>
          </p:cNvPr>
          <p:cNvSpPr>
            <a:spLocks noGrp="1"/>
          </p:cNvSpPr>
          <p:nvPr>
            <p:ph idx="1"/>
          </p:nvPr>
        </p:nvSpPr>
        <p:spPr/>
        <p:txBody>
          <a:bodyPr/>
          <a:lstStyle/>
          <a:p>
            <a:r>
              <a:rPr lang="en-US" sz="1600" b="0" i="0" dirty="0">
                <a:solidFill>
                  <a:srgbClr val="000000"/>
                </a:solidFill>
                <a:effectLst/>
                <a:latin typeface="Helvetica Neue"/>
              </a:rPr>
              <a:t>Train and test data have quite same numeric distribution of mean, max and min value.</a:t>
            </a:r>
          </a:p>
          <a:p>
            <a:pPr algn="l">
              <a:buFont typeface="Arial" panose="020B0604020202020204" pitchFamily="34" charset="0"/>
              <a:buChar char="•"/>
            </a:pPr>
            <a:r>
              <a:rPr lang="en-US" sz="1600" b="0" i="0" dirty="0">
                <a:solidFill>
                  <a:srgbClr val="000000"/>
                </a:solidFill>
                <a:effectLst/>
                <a:latin typeface="Helvetica Neue"/>
              </a:rPr>
              <a:t>Both the train and test variable data have a substantial standard deviation.</a:t>
            </a:r>
          </a:p>
          <a:p>
            <a:pPr algn="l">
              <a:buFont typeface="Arial" panose="020B0604020202020204" pitchFamily="34" charset="0"/>
              <a:buChar char="•"/>
            </a:pPr>
            <a:r>
              <a:rPr lang="en-US" sz="1600" b="0" i="0" dirty="0">
                <a:solidFill>
                  <a:srgbClr val="000000"/>
                </a:solidFill>
                <a:effectLst/>
                <a:latin typeface="Helvetica Neue"/>
              </a:rPr>
              <a:t>Thus we can assume both train and test dataset have same distribution.</a:t>
            </a:r>
          </a:p>
          <a:p>
            <a:pPr algn="l">
              <a:buFont typeface="Arial" panose="020B0604020202020204" pitchFamily="34" charset="0"/>
              <a:buChar char="•"/>
            </a:pPr>
            <a:endParaRPr lang="en-US" b="0" i="0" dirty="0">
              <a:solidFill>
                <a:srgbClr val="000000"/>
              </a:solidFill>
              <a:effectLst/>
              <a:latin typeface="Helvetica Neue"/>
            </a:endParaRPr>
          </a:p>
          <a:p>
            <a:endParaRPr lang="en-IN" dirty="0"/>
          </a:p>
        </p:txBody>
      </p:sp>
      <p:pic>
        <p:nvPicPr>
          <p:cNvPr id="5" name="Picture 4">
            <a:extLst>
              <a:ext uri="{FF2B5EF4-FFF2-40B4-BE49-F238E27FC236}">
                <a16:creationId xmlns:a16="http://schemas.microsoft.com/office/drawing/2014/main" id="{26D7A6D2-FBFD-46EC-B2D9-53BEE198A6C6}"/>
              </a:ext>
            </a:extLst>
          </p:cNvPr>
          <p:cNvPicPr>
            <a:picLocks noChangeAspect="1"/>
          </p:cNvPicPr>
          <p:nvPr/>
        </p:nvPicPr>
        <p:blipFill>
          <a:blip r:embed="rId2"/>
          <a:stretch>
            <a:fillRect/>
          </a:stretch>
        </p:blipFill>
        <p:spPr>
          <a:xfrm>
            <a:off x="467360" y="3175699"/>
            <a:ext cx="5080000" cy="2863722"/>
          </a:xfrm>
          <a:prstGeom prst="rect">
            <a:avLst/>
          </a:prstGeom>
        </p:spPr>
      </p:pic>
      <p:pic>
        <p:nvPicPr>
          <p:cNvPr id="7" name="Picture 6">
            <a:extLst>
              <a:ext uri="{FF2B5EF4-FFF2-40B4-BE49-F238E27FC236}">
                <a16:creationId xmlns:a16="http://schemas.microsoft.com/office/drawing/2014/main" id="{5C6D5A2D-4E6B-4877-97F6-5CB631D2AF31}"/>
              </a:ext>
            </a:extLst>
          </p:cNvPr>
          <p:cNvPicPr>
            <a:picLocks noChangeAspect="1"/>
          </p:cNvPicPr>
          <p:nvPr/>
        </p:nvPicPr>
        <p:blipFill>
          <a:blip r:embed="rId3"/>
          <a:stretch>
            <a:fillRect/>
          </a:stretch>
        </p:blipFill>
        <p:spPr>
          <a:xfrm>
            <a:off x="5918200" y="3175699"/>
            <a:ext cx="5313680" cy="2824275"/>
          </a:xfrm>
          <a:prstGeom prst="rect">
            <a:avLst/>
          </a:prstGeom>
        </p:spPr>
      </p:pic>
    </p:spTree>
    <p:extLst>
      <p:ext uri="{BB962C8B-B14F-4D97-AF65-F5344CB8AC3E}">
        <p14:creationId xmlns:p14="http://schemas.microsoft.com/office/powerpoint/2010/main" val="378123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18EF-4586-449E-9505-252E86882945}"/>
              </a:ext>
            </a:extLst>
          </p:cNvPr>
          <p:cNvSpPr>
            <a:spLocks noGrp="1"/>
          </p:cNvSpPr>
          <p:nvPr>
            <p:ph type="title" idx="4294967295"/>
          </p:nvPr>
        </p:nvSpPr>
        <p:spPr>
          <a:xfrm>
            <a:off x="233680" y="894080"/>
            <a:ext cx="10281920" cy="796608"/>
          </a:xfrm>
        </p:spPr>
        <p:txBody>
          <a:bodyPr>
            <a:normAutofit fontScale="90000"/>
          </a:bodyPr>
          <a:lstStyle/>
          <a:p>
            <a:br>
              <a:rPr lang="en-IN" sz="2800" b="1" i="0" dirty="0">
                <a:solidFill>
                  <a:srgbClr val="000000"/>
                </a:solidFill>
                <a:effectLst/>
                <a:latin typeface="Helvetica Neue"/>
              </a:rPr>
            </a:br>
            <a:r>
              <a:rPr lang="en-IN" sz="3100" b="1" dirty="0">
                <a:solidFill>
                  <a:srgbClr val="000000"/>
                </a:solidFill>
                <a:latin typeface="Times New Roman" panose="02020603050405020304" pitchFamily="18" charset="0"/>
                <a:cs typeface="Times New Roman" panose="02020603050405020304" pitchFamily="18" charset="0"/>
              </a:rPr>
              <a:t>Missing </a:t>
            </a:r>
            <a:r>
              <a:rPr lang="en-IN" sz="3100" b="1" i="0" dirty="0">
                <a:solidFill>
                  <a:srgbClr val="000000"/>
                </a:solidFill>
                <a:effectLst/>
                <a:latin typeface="Times New Roman" panose="02020603050405020304" pitchFamily="18" charset="0"/>
                <a:cs typeface="Times New Roman" panose="02020603050405020304" pitchFamily="18" charset="0"/>
              </a:rPr>
              <a:t>values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5DF6D91C-9D26-4E07-8E6B-D33864367985}"/>
              </a:ext>
            </a:extLst>
          </p:cNvPr>
          <p:cNvSpPr>
            <a:spLocks noGrp="1"/>
          </p:cNvSpPr>
          <p:nvPr>
            <p:ph idx="4294967295"/>
          </p:nvPr>
        </p:nvSpPr>
        <p:spPr>
          <a:xfrm>
            <a:off x="233680" y="1825625"/>
            <a:ext cx="10281920" cy="4351338"/>
          </a:xfrm>
        </p:spPr>
        <p:txBody>
          <a:bodyPr>
            <a:normAutofit/>
          </a:bodyPr>
          <a:lstStyle/>
          <a:p>
            <a:r>
              <a:rPr lang="en-US" sz="2400" dirty="0">
                <a:solidFill>
                  <a:srgbClr val="000000"/>
                </a:solidFill>
                <a:latin typeface="Times New Roman" panose="02020603050405020304" pitchFamily="18" charset="0"/>
                <a:ea typeface="+mj-ea"/>
                <a:cs typeface="Times New Roman" panose="02020603050405020304" pitchFamily="18" charset="0"/>
              </a:rPr>
              <a:t>There are no null values in data set.</a:t>
            </a:r>
          </a:p>
          <a:p>
            <a:r>
              <a:rPr lang="en-US" sz="2400" dirty="0">
                <a:solidFill>
                  <a:srgbClr val="000000"/>
                </a:solidFill>
                <a:latin typeface="Times New Roman" panose="02020603050405020304" pitchFamily="18" charset="0"/>
                <a:ea typeface="+mj-ea"/>
                <a:cs typeface="Times New Roman" panose="02020603050405020304" pitchFamily="18" charset="0"/>
              </a:rPr>
              <a:t>We can proceed with current dataset.</a:t>
            </a:r>
          </a:p>
          <a:p>
            <a:endParaRPr lang="en-US" sz="2400" dirty="0">
              <a:solidFill>
                <a:srgbClr val="000000"/>
              </a:solidFill>
              <a:latin typeface="Helvetica Neue"/>
            </a:endParaRPr>
          </a:p>
          <a:p>
            <a:pPr marL="0" indent="0">
              <a:buNone/>
            </a:pPr>
            <a:r>
              <a:rPr lang="en-IN" b="1" dirty="0">
                <a:solidFill>
                  <a:srgbClr val="000000"/>
                </a:solidFill>
                <a:latin typeface="Times New Roman" panose="02020603050405020304" pitchFamily="18" charset="0"/>
                <a:ea typeface="+mj-ea"/>
                <a:cs typeface="Times New Roman" panose="02020603050405020304" pitchFamily="18" charset="0"/>
              </a:rPr>
              <a:t>Target Feature</a:t>
            </a:r>
          </a:p>
          <a:p>
            <a:pPr marL="0" indent="0">
              <a:buNone/>
            </a:pPr>
            <a:endParaRPr lang="en-IN" sz="2400" b="1" i="0" dirty="0">
              <a:solidFill>
                <a:srgbClr val="000000"/>
              </a:solidFill>
              <a:effectLst/>
              <a:latin typeface="Helvetica Neue"/>
            </a:endParaRPr>
          </a:p>
          <a:p>
            <a:r>
              <a:rPr lang="en-US" sz="2400" dirty="0">
                <a:solidFill>
                  <a:srgbClr val="000000"/>
                </a:solidFill>
                <a:latin typeface="Times New Roman" panose="02020603050405020304" pitchFamily="18" charset="0"/>
                <a:ea typeface="+mj-ea"/>
                <a:cs typeface="Times New Roman" panose="02020603050405020304" pitchFamily="18" charset="0"/>
              </a:rPr>
              <a:t>The value of skewness is positive </a:t>
            </a:r>
          </a:p>
          <a:p>
            <a:r>
              <a:rPr lang="en-US" sz="2400" dirty="0">
                <a:solidFill>
                  <a:srgbClr val="000000"/>
                </a:solidFill>
                <a:latin typeface="Times New Roman" panose="02020603050405020304" pitchFamily="18" charset="0"/>
                <a:ea typeface="+mj-ea"/>
                <a:cs typeface="Times New Roman" panose="02020603050405020304" pitchFamily="18" charset="0"/>
              </a:rPr>
              <a:t>It can be interpreted as distribution is right tail is longer</a:t>
            </a:r>
          </a:p>
          <a:p>
            <a:r>
              <a:rPr lang="en-US" sz="2400" dirty="0">
                <a:solidFill>
                  <a:srgbClr val="000000"/>
                </a:solidFill>
                <a:latin typeface="Times New Roman" panose="02020603050405020304" pitchFamily="18" charset="0"/>
                <a:ea typeface="+mj-ea"/>
                <a:cs typeface="Times New Roman" panose="02020603050405020304" pitchFamily="18" charset="0"/>
              </a:rPr>
              <a:t>The mass of the distribution is concentrated on the left of the figure</a:t>
            </a:r>
            <a:endParaRPr lang="en-IN" sz="2400" dirty="0">
              <a:solidFill>
                <a:srgbClr val="000000"/>
              </a:solidFill>
              <a:latin typeface="Times New Roman" panose="02020603050405020304" pitchFamily="18" charset="0"/>
              <a:ea typeface="+mj-ea"/>
              <a:cs typeface="Times New Roman" panose="02020603050405020304" pitchFamily="18" charset="0"/>
            </a:endParaRPr>
          </a:p>
          <a:p>
            <a:endParaRPr lang="en-IN" sz="2400" dirty="0"/>
          </a:p>
        </p:txBody>
      </p:sp>
    </p:spTree>
    <p:extLst>
      <p:ext uri="{BB962C8B-B14F-4D97-AF65-F5344CB8AC3E}">
        <p14:creationId xmlns:p14="http://schemas.microsoft.com/office/powerpoint/2010/main" val="59414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56BAB0-63F6-4E77-9DA3-289AE59B5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7" y="1402080"/>
            <a:ext cx="8963025" cy="5455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B3F65E-BA72-4D5D-A270-F40280E952E4}"/>
              </a:ext>
            </a:extLst>
          </p:cNvPr>
          <p:cNvSpPr txBox="1"/>
          <p:nvPr/>
        </p:nvSpPr>
        <p:spPr>
          <a:xfrm>
            <a:off x="1473200" y="599440"/>
            <a:ext cx="2812052"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Feature Correlation</a:t>
            </a:r>
          </a:p>
        </p:txBody>
      </p:sp>
    </p:spTree>
    <p:extLst>
      <p:ext uri="{BB962C8B-B14F-4D97-AF65-F5344CB8AC3E}">
        <p14:creationId xmlns:p14="http://schemas.microsoft.com/office/powerpoint/2010/main" val="375395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B2E7-02BA-4440-9D4C-6D3D8592E9B1}"/>
              </a:ext>
            </a:extLst>
          </p:cNvPr>
          <p:cNvSpPr>
            <a:spLocks noGrp="1"/>
          </p:cNvSpPr>
          <p:nvPr>
            <p:ph type="title"/>
          </p:nvPr>
        </p:nvSpPr>
        <p:spPr/>
        <p:txBody>
          <a:bodyPr>
            <a:normAutofit fontScale="90000"/>
          </a:bodyPr>
          <a:lstStyle/>
          <a:p>
            <a:r>
              <a:rPr lang="en-IN" b="1" i="0" dirty="0">
                <a:solidFill>
                  <a:srgbClr val="000000"/>
                </a:solidFill>
                <a:effectLst/>
                <a:latin typeface="Helvetica Neue"/>
              </a:rPr>
              <a:t>Exploratory Data Analysis-: sender</a:t>
            </a:r>
            <a:br>
              <a:rPr lang="en-IN" b="1" i="0" dirty="0">
                <a:solidFill>
                  <a:srgbClr val="000000"/>
                </a:solidFill>
                <a:effectLst/>
                <a:latin typeface="Helvetica Neue"/>
              </a:rPr>
            </a:br>
            <a:br>
              <a:rPr lang="en-IN" b="1" i="0" dirty="0">
                <a:solidFill>
                  <a:srgbClr val="000000"/>
                </a:solidFill>
                <a:effectLst/>
                <a:latin typeface="Helvetica Neue"/>
              </a:rPr>
            </a:br>
            <a:endParaRPr lang="en-IN" dirty="0"/>
          </a:p>
        </p:txBody>
      </p:sp>
      <p:sp>
        <p:nvSpPr>
          <p:cNvPr id="4" name="Text Placeholder 3">
            <a:extLst>
              <a:ext uri="{FF2B5EF4-FFF2-40B4-BE49-F238E27FC236}">
                <a16:creationId xmlns:a16="http://schemas.microsoft.com/office/drawing/2014/main" id="{7FF400A8-D990-4A1C-B2B9-011AA4EC5B5A}"/>
              </a:ext>
            </a:extLst>
          </p:cNvPr>
          <p:cNvSpPr>
            <a:spLocks noGrp="1"/>
          </p:cNvSpPr>
          <p:nvPr>
            <p:ph type="body" sz="half" idx="2"/>
          </p:nvPr>
        </p:nvSpPr>
        <p:spPr>
          <a:xfrm>
            <a:off x="636588" y="2181226"/>
            <a:ext cx="3932237" cy="381158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Sender of an e-mail. It has 12 unique values.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category 3 is having maximum value while other categories having very less value.</a:t>
            </a:r>
          </a:p>
          <a:p>
            <a:endParaRPr lang="en-IN" dirty="0"/>
          </a:p>
        </p:txBody>
      </p:sp>
      <p:pic>
        <p:nvPicPr>
          <p:cNvPr id="2052" name="Picture 4">
            <a:extLst>
              <a:ext uri="{FF2B5EF4-FFF2-40B4-BE49-F238E27FC236}">
                <a16:creationId xmlns:a16="http://schemas.microsoft.com/office/drawing/2014/main" id="{083E64D5-AD33-46B2-B08F-8D66F26CE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440" y="1798636"/>
            <a:ext cx="7410927" cy="505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02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3523-F841-4726-ABDC-0CF69E941312}"/>
              </a:ext>
            </a:extLst>
          </p:cNvPr>
          <p:cNvSpPr>
            <a:spLocks noGrp="1"/>
          </p:cNvSpPr>
          <p:nvPr>
            <p:ph type="title"/>
          </p:nvPr>
        </p:nvSpPr>
        <p:spPr/>
        <p:txBody>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subject_len</a:t>
            </a:r>
            <a:endParaRPr lang="en-IN" dirty="0"/>
          </a:p>
        </p:txBody>
      </p:sp>
      <p:sp>
        <p:nvSpPr>
          <p:cNvPr id="4" name="Text Placeholder 3">
            <a:extLst>
              <a:ext uri="{FF2B5EF4-FFF2-40B4-BE49-F238E27FC236}">
                <a16:creationId xmlns:a16="http://schemas.microsoft.com/office/drawing/2014/main" id="{884932E0-6419-455D-92EA-94259B2CEB59}"/>
              </a:ext>
            </a:extLst>
          </p:cNvPr>
          <p:cNvSpPr>
            <a:spLocks noGrp="1"/>
          </p:cNvSpPr>
          <p:nvPr>
            <p:ph type="body" sz="half" idx="2"/>
          </p:nvPr>
        </p:nvSpPr>
        <p:spPr>
          <a:xfrm>
            <a:off x="839788" y="2275840"/>
            <a:ext cx="3932237" cy="359314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Number of character in subject lies between 25 words to 140 words approximately.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While some of email campaigns have Number of character in subject above 150 and up to 250.</a:t>
            </a:r>
          </a:p>
          <a:p>
            <a:endParaRPr lang="en-IN" dirty="0"/>
          </a:p>
        </p:txBody>
      </p:sp>
      <p:pic>
        <p:nvPicPr>
          <p:cNvPr id="3074" name="Picture 2">
            <a:extLst>
              <a:ext uri="{FF2B5EF4-FFF2-40B4-BE49-F238E27FC236}">
                <a16:creationId xmlns:a16="http://schemas.microsoft.com/office/drawing/2014/main" id="{DCFF5562-DBF3-4378-894D-27AC5D5E287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88" r="2688"/>
          <a:stretch>
            <a:fillRect/>
          </a:stretch>
        </p:blipFill>
        <p:spPr bwMode="auto">
          <a:xfrm>
            <a:off x="5183188" y="914401"/>
            <a:ext cx="5850572"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79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857B-7770-4F24-A522-26F241A3B7A0}"/>
              </a:ext>
            </a:extLst>
          </p:cNvPr>
          <p:cNvSpPr>
            <a:spLocks noGrp="1"/>
          </p:cNvSpPr>
          <p:nvPr>
            <p:ph type="title"/>
          </p:nvPr>
        </p:nvSpPr>
        <p:spPr/>
        <p:txBody>
          <a:bodyPr>
            <a:normAutofit fontScale="90000"/>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mean_paragraph_len</a:t>
            </a:r>
            <a:endParaRPr lang="en-IN" dirty="0"/>
          </a:p>
        </p:txBody>
      </p:sp>
      <p:sp>
        <p:nvSpPr>
          <p:cNvPr id="4" name="Text Placeholder 3">
            <a:extLst>
              <a:ext uri="{FF2B5EF4-FFF2-40B4-BE49-F238E27FC236}">
                <a16:creationId xmlns:a16="http://schemas.microsoft.com/office/drawing/2014/main" id="{618A19AB-4717-4048-865B-A4DA81ED13AE}"/>
              </a:ext>
            </a:extLst>
          </p:cNvPr>
          <p:cNvSpPr>
            <a:spLocks noGrp="1"/>
          </p:cNvSpPr>
          <p:nvPr>
            <p:ph type="body" sz="half" idx="2"/>
          </p:nvPr>
        </p:nvSpPr>
        <p:spPr>
          <a:xfrm>
            <a:off x="839788" y="2306320"/>
            <a:ext cx="3932237" cy="3562668"/>
          </a:xfrm>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Number of character in body lies between up to 70 approximately.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While some of email campaigns have Number of character in body are above 70 and </a:t>
            </a:r>
            <a:r>
              <a:rPr lang="en-US" sz="2400" b="0" i="0" dirty="0" err="1">
                <a:solidFill>
                  <a:srgbClr val="000000"/>
                </a:solidFill>
                <a:effectLst/>
                <a:latin typeface="Times New Roman" panose="02020603050405020304" pitchFamily="18" charset="0"/>
                <a:cs typeface="Times New Roman" panose="02020603050405020304" pitchFamily="18" charset="0"/>
              </a:rPr>
              <a:t>upto</a:t>
            </a:r>
            <a:r>
              <a:rPr lang="en-US" sz="2400" b="0" i="0" dirty="0">
                <a:solidFill>
                  <a:srgbClr val="000000"/>
                </a:solidFill>
                <a:effectLst/>
                <a:latin typeface="Times New Roman" panose="02020603050405020304" pitchFamily="18" charset="0"/>
                <a:cs typeface="Times New Roman" panose="02020603050405020304" pitchFamily="18" charset="0"/>
              </a:rPr>
              <a:t> 300.</a:t>
            </a:r>
          </a:p>
          <a:p>
            <a:endParaRPr lang="en-IN" dirty="0"/>
          </a:p>
        </p:txBody>
      </p:sp>
      <p:pic>
        <p:nvPicPr>
          <p:cNvPr id="4098" name="Picture 2">
            <a:extLst>
              <a:ext uri="{FF2B5EF4-FFF2-40B4-BE49-F238E27FC236}">
                <a16:creationId xmlns:a16="http://schemas.microsoft.com/office/drawing/2014/main" id="{C1FB2178-DB05-4E80-9F0F-F794D02405D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995" r="3995"/>
          <a:stretch>
            <a:fillRect/>
          </a:stretch>
        </p:blipFill>
        <p:spPr bwMode="auto">
          <a:xfrm>
            <a:off x="5474652" y="778192"/>
            <a:ext cx="6172200" cy="530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62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87AC-6E54-4C62-A9AC-F93880B247CB}"/>
              </a:ext>
            </a:extLst>
          </p:cNvPr>
          <p:cNvSpPr>
            <a:spLocks noGrp="1"/>
          </p:cNvSpPr>
          <p:nvPr>
            <p:ph type="title"/>
          </p:nvPr>
        </p:nvSpPr>
        <p:spPr/>
        <p:txBody>
          <a:bodyPr>
            <a:normAutofit/>
          </a:bodyPr>
          <a:lstStyle/>
          <a:p>
            <a:r>
              <a:rPr lang="en-IN" b="1" i="0" dirty="0">
                <a:solidFill>
                  <a:srgbClr val="000000"/>
                </a:solidFill>
                <a:effectLst/>
                <a:latin typeface="Helvetica Neue"/>
              </a:rPr>
              <a:t>Exploratory Data Analysis-: </a:t>
            </a:r>
            <a:r>
              <a:rPr lang="en-IN" b="1" i="0" dirty="0" err="1">
                <a:solidFill>
                  <a:srgbClr val="000000"/>
                </a:solidFill>
                <a:effectLst/>
                <a:latin typeface="Helvetica Neue"/>
              </a:rPr>
              <a:t>day_of_week</a:t>
            </a:r>
            <a:endParaRPr lang="en-IN" dirty="0"/>
          </a:p>
        </p:txBody>
      </p:sp>
      <p:sp>
        <p:nvSpPr>
          <p:cNvPr id="4" name="Text Placeholder 3">
            <a:extLst>
              <a:ext uri="{FF2B5EF4-FFF2-40B4-BE49-F238E27FC236}">
                <a16:creationId xmlns:a16="http://schemas.microsoft.com/office/drawing/2014/main" id="{6298B5B8-6817-4536-AC54-FAE691AD04BA}"/>
              </a:ext>
            </a:extLst>
          </p:cNvPr>
          <p:cNvSpPr>
            <a:spLocks noGrp="1"/>
          </p:cNvSpPr>
          <p:nvPr>
            <p:ph type="body" sz="half" idx="2"/>
          </p:nvPr>
        </p:nvSpPr>
        <p:spPr/>
        <p:txBody>
          <a:bodyPr/>
          <a:lstStyle/>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categorical feature on which day email is sent.</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Count of email sent increasing from day 0 to day 3 gradually.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While it is then decreasing from day 3 to day 6.</a:t>
            </a:r>
          </a:p>
          <a:p>
            <a:endParaRPr lang="en-IN" dirty="0"/>
          </a:p>
        </p:txBody>
      </p:sp>
      <p:pic>
        <p:nvPicPr>
          <p:cNvPr id="5124" name="Picture 4">
            <a:extLst>
              <a:ext uri="{FF2B5EF4-FFF2-40B4-BE49-F238E27FC236}">
                <a16:creationId xmlns:a16="http://schemas.microsoft.com/office/drawing/2014/main" id="{ECC6E315-D9B3-4899-A463-1D49D5D80C9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993" r="599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07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700</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Helvetica Neue</vt:lpstr>
      <vt:lpstr>Roboto</vt:lpstr>
      <vt:lpstr>Times New Roman</vt:lpstr>
      <vt:lpstr>Office Theme</vt:lpstr>
      <vt:lpstr>Predict CTR of an Email Campaign.</vt:lpstr>
      <vt:lpstr>Problem Statement </vt:lpstr>
      <vt:lpstr>Statistics- Train-Test Distribution</vt:lpstr>
      <vt:lpstr> Missing values </vt:lpstr>
      <vt:lpstr>PowerPoint Presentation</vt:lpstr>
      <vt:lpstr>Exploratory Data Analysis-: sender  </vt:lpstr>
      <vt:lpstr>Exploratory Data Analysis-: subject_len</vt:lpstr>
      <vt:lpstr>Exploratory Data Analysis-: mean_paragraph_len</vt:lpstr>
      <vt:lpstr>Exploratory Data Analysis-: day_of_week</vt:lpstr>
      <vt:lpstr>Exploratory Data Analysis-: times_of_day</vt:lpstr>
      <vt:lpstr>Exploratory Data Analysis-: is_image</vt:lpstr>
      <vt:lpstr>Exploratory Data Analysis-: is_quote</vt:lpstr>
      <vt:lpstr>Exploratory Data Analysis-: is_emoticons</vt:lpstr>
      <vt:lpstr>Exploratory Data Analysis-: is_discount</vt:lpstr>
      <vt:lpstr>Exploratory Data Analysis-: is_urgency</vt:lpstr>
      <vt:lpstr>Exploratory Data Analysis-: is_price</vt:lpstr>
      <vt:lpstr>Data Pre-processing</vt:lpstr>
      <vt:lpstr>Model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Mahesh Kanase</dc:creator>
  <cp:lastModifiedBy>Mahesh Kanase</cp:lastModifiedBy>
  <cp:revision>4</cp:revision>
  <dcterms:created xsi:type="dcterms:W3CDTF">2022-08-06T12:38:37Z</dcterms:created>
  <dcterms:modified xsi:type="dcterms:W3CDTF">2022-08-06T13:46:08Z</dcterms:modified>
</cp:coreProperties>
</file>