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028702-8B88-4AB3-B248-118F79F4288F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002" autoAdjust="0"/>
  </p:normalViewPr>
  <p:slideViewPr>
    <p:cSldViewPr snapToGrid="0">
      <p:cViewPr varScale="1">
        <p:scale>
          <a:sx n="67" d="100"/>
          <a:sy n="67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4950-F65C-4302-A0BE-975EE91B6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563" y="1214438"/>
            <a:ext cx="8791575" cy="23876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CHATRAPATHI SHIVAJI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MAHARAJ…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B9A3C-B726-4837-B594-52D28B23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3250" y="3602038"/>
            <a:ext cx="8791575" cy="1655762"/>
          </a:xfrm>
        </p:spPr>
        <p:txBody>
          <a:bodyPr/>
          <a:lstStyle/>
          <a:p>
            <a:r>
              <a:rPr lang="en-US" dirty="0"/>
              <a:t>					</a:t>
            </a:r>
            <a:r>
              <a:rPr lang="en-US" dirty="0" err="1"/>
              <a:t>v.MAHESH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E96B-2511-4B94-BB09-AB03C8BB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618518"/>
            <a:ext cx="9905998" cy="1478570"/>
          </a:xfrm>
        </p:spPr>
        <p:txBody>
          <a:bodyPr/>
          <a:lstStyle/>
          <a:p>
            <a:r>
              <a:rPr lang="en-US" dirty="0"/>
              <a:t>WHO IS SHIVAJI 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686C-10D6-4B8C-B2DB-71B1CE2673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SHIVAJI</a:t>
            </a:r>
            <a:r>
              <a:rPr lang="en-US" dirty="0">
                <a:solidFill>
                  <a:srgbClr val="FFC000"/>
                </a:solidFill>
              </a:rPr>
              <a:t> is a National hero.</a:t>
            </a:r>
          </a:p>
          <a:p>
            <a:r>
              <a:rPr lang="en-US" dirty="0">
                <a:solidFill>
                  <a:srgbClr val="FFC000"/>
                </a:solidFill>
              </a:rPr>
              <a:t>He was the founder of the </a:t>
            </a:r>
            <a:r>
              <a:rPr lang="en-US" dirty="0">
                <a:solidFill>
                  <a:srgbClr val="FF0000"/>
                </a:solidFill>
              </a:rPr>
              <a:t>MARATHA EMPIRE.</a:t>
            </a:r>
          </a:p>
          <a:p>
            <a:r>
              <a:rPr lang="en-US" dirty="0">
                <a:solidFill>
                  <a:srgbClr val="FFC000"/>
                </a:solidFill>
              </a:rPr>
              <a:t>He was a great warrior of </a:t>
            </a:r>
            <a:r>
              <a:rPr lang="en-US" dirty="0" err="1">
                <a:solidFill>
                  <a:srgbClr val="FFC000"/>
                </a:solidFill>
              </a:rPr>
              <a:t>Maharastra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  <a:p>
            <a:r>
              <a:rPr lang="en-US" dirty="0">
                <a:solidFill>
                  <a:srgbClr val="FFC000"/>
                </a:solidFill>
              </a:rPr>
              <a:t>He was popularly known as the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CHATRAPATI SHIVAJI MAHARAJ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1D8BCF-A3E0-4920-9B09-6454347B36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4000" y="1088011"/>
            <a:ext cx="3935408" cy="4703189"/>
          </a:xfr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4504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4858-A69C-4F1A-98DC-CA79E338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285" y="-383685"/>
            <a:ext cx="9905998" cy="147857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43326CB-1A00-496C-B1C2-ACB04FE8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65186"/>
            <a:ext cx="9905999" cy="554831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Shivaji </a:t>
            </a:r>
            <a:r>
              <a:rPr lang="en-US" dirty="0" err="1">
                <a:solidFill>
                  <a:srgbClr val="FFC000"/>
                </a:solidFill>
              </a:rPr>
              <a:t>Raje</a:t>
            </a:r>
            <a:r>
              <a:rPr lang="en-US" dirty="0">
                <a:solidFill>
                  <a:srgbClr val="FFC000"/>
                </a:solidFill>
              </a:rPr>
              <a:t> Bhosale </a:t>
            </a:r>
            <a:r>
              <a:rPr lang="en-US" dirty="0">
                <a:solidFill>
                  <a:schemeClr val="bg1"/>
                </a:solidFill>
              </a:rPr>
              <a:t>was the founder of Maratha Empire in western India in 1674.</a:t>
            </a:r>
          </a:p>
          <a:p>
            <a:r>
              <a:rPr lang="en-US" dirty="0">
                <a:solidFill>
                  <a:schemeClr val="bg1"/>
                </a:solidFill>
              </a:rPr>
              <a:t>He was born on 19 Feb 1627,at </a:t>
            </a:r>
            <a:r>
              <a:rPr lang="en-US" dirty="0" err="1">
                <a:solidFill>
                  <a:schemeClr val="bg1"/>
                </a:solidFill>
              </a:rPr>
              <a:t>Shivneri</a:t>
            </a:r>
            <a:r>
              <a:rPr lang="en-US" dirty="0">
                <a:solidFill>
                  <a:schemeClr val="bg1"/>
                </a:solidFill>
              </a:rPr>
              <a:t> Fort.</a:t>
            </a:r>
          </a:p>
          <a:p>
            <a:r>
              <a:rPr lang="en-US" dirty="0">
                <a:solidFill>
                  <a:schemeClr val="bg1"/>
                </a:solidFill>
              </a:rPr>
              <a:t>He was died on 3 April 1680.</a:t>
            </a:r>
          </a:p>
          <a:p>
            <a:r>
              <a:rPr lang="en-US" dirty="0">
                <a:solidFill>
                  <a:schemeClr val="bg1"/>
                </a:solidFill>
              </a:rPr>
              <a:t>His parents are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Shahaji</a:t>
            </a:r>
            <a:r>
              <a:rPr lang="en-US" dirty="0">
                <a:solidFill>
                  <a:srgbClr val="FFC000"/>
                </a:solidFill>
              </a:rPr>
              <a:t> and </a:t>
            </a:r>
            <a:r>
              <a:rPr lang="en-US" dirty="0" err="1">
                <a:solidFill>
                  <a:srgbClr val="FFC000"/>
                </a:solidFill>
              </a:rPr>
              <a:t>Jijabai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(who was an great mother made Shivaji an great ruler and strengthen the foundation of the Maratha empire).</a:t>
            </a:r>
          </a:p>
          <a:p>
            <a:r>
              <a:rPr lang="en-US" dirty="0">
                <a:solidFill>
                  <a:schemeClr val="bg1"/>
                </a:solidFill>
              </a:rPr>
              <a:t>He is the first Indian to use the </a:t>
            </a:r>
            <a:r>
              <a:rPr lang="en-US" dirty="0" err="1">
                <a:solidFill>
                  <a:schemeClr val="bg1"/>
                </a:solidFill>
              </a:rPr>
              <a:t>Gourella</a:t>
            </a:r>
            <a:r>
              <a:rPr lang="en-US" dirty="0">
                <a:solidFill>
                  <a:schemeClr val="bg1"/>
                </a:solidFill>
              </a:rPr>
              <a:t> war.</a:t>
            </a:r>
          </a:p>
          <a:p>
            <a:r>
              <a:rPr lang="en-US" dirty="0">
                <a:solidFill>
                  <a:schemeClr val="bg1"/>
                </a:solidFill>
              </a:rPr>
              <a:t>Shivaji with his ideology of </a:t>
            </a:r>
            <a:r>
              <a:rPr lang="en-US" dirty="0">
                <a:solidFill>
                  <a:srgbClr val="FFC000"/>
                </a:solidFill>
              </a:rPr>
              <a:t>HINDAVI SWARAJ (freedom for the Hindustan)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decided to directly </a:t>
            </a:r>
            <a:r>
              <a:rPr lang="en-US" dirty="0" err="1">
                <a:solidFill>
                  <a:schemeClr val="bg1"/>
                </a:solidFill>
              </a:rPr>
              <a:t>Bijapur</a:t>
            </a:r>
            <a:r>
              <a:rPr lang="en-US" dirty="0">
                <a:solidFill>
                  <a:schemeClr val="bg1"/>
                </a:solidFill>
              </a:rPr>
              <a:t> Sultanate rule and eventually the Mughal empire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to established the Maratha kingdom for there Marathas.</a:t>
            </a:r>
          </a:p>
        </p:txBody>
      </p:sp>
    </p:spTree>
    <p:extLst>
      <p:ext uri="{BB962C8B-B14F-4D97-AF65-F5344CB8AC3E}">
        <p14:creationId xmlns:p14="http://schemas.microsoft.com/office/powerpoint/2010/main" val="13794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653C-D17E-4319-98B5-C392DBF9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938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HAVE U EVER THOUGHT THAT WHY </a:t>
            </a:r>
            <a:r>
              <a:rPr lang="en-US" sz="3200" dirty="0">
                <a:solidFill>
                  <a:srgbClr val="FFC000"/>
                </a:solidFill>
              </a:rPr>
              <a:t>SHIVAJI IS 						     GREAT		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EDAA3DD-06FC-4C2E-B7BF-A7B38952C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2" y="1239347"/>
            <a:ext cx="9234488" cy="5161453"/>
          </a:xfrm>
        </p:spPr>
      </p:pic>
    </p:spTree>
    <p:extLst>
      <p:ext uri="{BB962C8B-B14F-4D97-AF65-F5344CB8AC3E}">
        <p14:creationId xmlns:p14="http://schemas.microsoft.com/office/powerpoint/2010/main" val="201416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0273-A7CC-472C-A5D6-86CEB942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05" y="-451641"/>
            <a:ext cx="3856037" cy="163988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ACHIEVEMENTS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497D2-DFB3-428B-82DB-BCBAECEC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429543"/>
            <a:ext cx="3856037" cy="43616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REMOVAL OF </a:t>
            </a:r>
            <a:r>
              <a:rPr lang="en-US" dirty="0">
                <a:solidFill>
                  <a:srgbClr val="FFC000"/>
                </a:solidFill>
              </a:rPr>
              <a:t>SATHI SAHAGAMANAM</a:t>
            </a:r>
            <a:r>
              <a:rPr lang="en-US" dirty="0"/>
              <a:t>.</a:t>
            </a:r>
          </a:p>
          <a:p>
            <a:r>
              <a:rPr lang="en-US" dirty="0"/>
              <a:t>HE ACHIEVED THE FORTS OF RAJGAD,TORANA,KONDANA(SIMHGAD)….</a:t>
            </a:r>
          </a:p>
          <a:p>
            <a:r>
              <a:rPr lang="en-US" dirty="0"/>
              <a:t>FOUNDED MARATHA EMPIRE.</a:t>
            </a:r>
          </a:p>
          <a:p>
            <a:r>
              <a:rPr lang="en-US" dirty="0">
                <a:solidFill>
                  <a:srgbClr val="FFC000"/>
                </a:solidFill>
              </a:rPr>
              <a:t>FOUGHT AGAINST THE MUGHAL EMPIRE</a:t>
            </a:r>
            <a:r>
              <a:rPr lang="en-US" dirty="0"/>
              <a:t>.</a:t>
            </a:r>
          </a:p>
          <a:p>
            <a:r>
              <a:rPr lang="en-US" dirty="0"/>
              <a:t>WON THE BATTLE’S OF PRATAPGARH, KOLHAPUR. </a:t>
            </a:r>
          </a:p>
          <a:p>
            <a:r>
              <a:rPr lang="en-US" dirty="0"/>
              <a:t>EVEN THE MUGHAL TRIED TO ARREST</a:t>
            </a:r>
          </a:p>
          <a:p>
            <a:r>
              <a:rPr lang="en-US" dirty="0"/>
              <a:t>UNEXPECTEDLY BY CALLING FOR A TREATY AGREEMENT …HE ESCAPED WISELY.</a:t>
            </a:r>
          </a:p>
          <a:p>
            <a:r>
              <a:rPr lang="en-US" dirty="0"/>
              <a:t>  BECAME </a:t>
            </a:r>
            <a:r>
              <a:rPr lang="en-US" dirty="0">
                <a:solidFill>
                  <a:srgbClr val="FFC000"/>
                </a:solidFill>
              </a:rPr>
              <a:t>FATHER OF INDIAN NAVY </a:t>
            </a:r>
            <a:r>
              <a:rPr lang="en-US" dirty="0"/>
              <a:t>BY CONTROLLING OVER 300 PORTS…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8B6A553-B639-416A-9EE9-26BB65297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609601"/>
            <a:ext cx="5891213" cy="5181599"/>
          </a:xfrm>
        </p:spPr>
      </p:pic>
    </p:spTree>
    <p:extLst>
      <p:ext uri="{BB962C8B-B14F-4D97-AF65-F5344CB8AC3E}">
        <p14:creationId xmlns:p14="http://schemas.microsoft.com/office/powerpoint/2010/main" val="39344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AD83-B24B-4B76-993D-EF5F91BD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C7134-3F4C-481C-8EBD-5C842C97E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2" y="92682"/>
            <a:ext cx="10198100" cy="6435118"/>
          </a:xfrm>
        </p:spPr>
      </p:pic>
    </p:spTree>
    <p:extLst>
      <p:ext uri="{BB962C8B-B14F-4D97-AF65-F5344CB8AC3E}">
        <p14:creationId xmlns:p14="http://schemas.microsoft.com/office/powerpoint/2010/main" val="314299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E050-B704-4E72-B5AE-4DECA7C3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	FIGHTING STRATEGY OF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SHIVAJI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	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GUERILLA WARFARE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i="1" dirty="0">
                <a:solidFill>
                  <a:schemeClr val="accent2"/>
                </a:solidFill>
              </a:rPr>
              <a:t>USED THIS STRATGY TO WIN FIGHT AGAINST MUGHALS MARCHING 30,000 SOLDIERS TOWARDS MARATHA KINGDOM WITH  HAVING 2,000 SOLDIER’S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0A275C-4BA9-4119-8D24-6914D4985D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7262" y="2097088"/>
            <a:ext cx="4982021" cy="43751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E9118D-C4B8-40FB-83FB-ABF9AF86B7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39283" y="2097088"/>
            <a:ext cx="5434013" cy="4375150"/>
          </a:xfrm>
        </p:spPr>
      </p:pic>
    </p:spTree>
    <p:extLst>
      <p:ext uri="{BB962C8B-B14F-4D97-AF65-F5344CB8AC3E}">
        <p14:creationId xmlns:p14="http://schemas.microsoft.com/office/powerpoint/2010/main" val="204165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9B78-1A60-47EF-AFB8-8DE9BCBD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8" y="-333376"/>
            <a:ext cx="5934508" cy="16398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83166B3-D503-43AA-831A-074C8B14A7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455" b="1455"/>
          <a:stretch>
            <a:fillRect/>
          </a:stretch>
        </p:blipFill>
        <p:spPr>
          <a:xfrm>
            <a:off x="7075921" y="890588"/>
            <a:ext cx="4282642" cy="55625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2C9C2-FE59-47DB-BD05-51F73032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9900"/>
                </a:solidFill>
              </a:rPr>
              <a:t>HE WAS FIRST INDIAN TO FORM THE GREAT MARATHA  EMPIRE AGAINST THE MUGHALS.</a:t>
            </a:r>
          </a:p>
          <a:p>
            <a:r>
              <a:rPr lang="en-US" dirty="0">
                <a:solidFill>
                  <a:srgbClr val="FF9900"/>
                </a:solidFill>
              </a:rPr>
              <a:t>HE WAS THE REAL SON OF INDIA REPRESENTING THE TRUE CONSIOUSNESS OF INDIA.</a:t>
            </a:r>
          </a:p>
          <a:p>
            <a:r>
              <a:rPr lang="en-US" dirty="0">
                <a:solidFill>
                  <a:srgbClr val="FF9900"/>
                </a:solidFill>
              </a:rPr>
              <a:t>ESTABLISHED A CIVIL RULE WITH WELL-STRUCTURED ADMINISTRATIVE ORGANISATIONS.</a:t>
            </a:r>
          </a:p>
          <a:p>
            <a:r>
              <a:rPr lang="en-US" dirty="0">
                <a:solidFill>
                  <a:srgbClr val="FF9900"/>
                </a:solidFill>
              </a:rPr>
              <a:t>EVENTHOUGH OPPOSING THE GREAT MUSLIM RULE(MUGHAL)</a:t>
            </a:r>
          </a:p>
          <a:p>
            <a:r>
              <a:rPr lang="en-US" dirty="0">
                <a:solidFill>
                  <a:srgbClr val="FF9900"/>
                </a:solidFill>
              </a:rPr>
              <a:t>HE TREATED ALL HINDUS AND MUSLIM’S IN HIS KINGDOM EQUALLY.</a:t>
            </a:r>
          </a:p>
          <a:p>
            <a:r>
              <a:rPr lang="en-US" dirty="0"/>
              <a:t>EVEN THOUGH HE WAS DIED PHYSICALLY…BUT HE REAMINS IN THE HEART’S OF INDIAN’S FOREVER….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780E-E5CC-4204-A9C4-AC56EBD9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770" y="2689715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/>
              <a:t>THANKING YOU</a:t>
            </a:r>
            <a:br>
              <a:rPr lang="en-US" sz="4000" dirty="0"/>
            </a:br>
            <a:r>
              <a:rPr lang="en-US" sz="4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7758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807</TotalTime>
  <Words>353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CHATRAPATHI SHIVAJI  MAHARAJ…</vt:lpstr>
      <vt:lpstr>WHO IS SHIVAJI  ??</vt:lpstr>
      <vt:lpstr>INTRODUCTION</vt:lpstr>
      <vt:lpstr>HAVE U EVER THOUGHT THAT WHY SHIVAJI IS            GREAT  </vt:lpstr>
      <vt:lpstr>ACHIEVEMENTS</vt:lpstr>
      <vt:lpstr>PowerPoint Presentation</vt:lpstr>
      <vt:lpstr> FIGHTING STRATEGY OF SHIVAJI   GUERILLA WARFARE USED THIS STRATGY TO WIN FIGHT AGAINST MUGHALS MARCHING 30,000 SOLDIERS TOWARDS MARATHA KINGDOM WITH  HAVING 2,000 SOLDIER’S</vt:lpstr>
      <vt:lpstr>CONCLUSION</vt:lpstr>
      <vt:lpstr>THANKING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SHIVAJI MAHARAJ</dc:title>
  <dc:creator>MAHESH VADLA</dc:creator>
  <cp:lastModifiedBy>MAHESH VADLA</cp:lastModifiedBy>
  <cp:revision>27</cp:revision>
  <dcterms:created xsi:type="dcterms:W3CDTF">2021-08-03T05:29:17Z</dcterms:created>
  <dcterms:modified xsi:type="dcterms:W3CDTF">2021-08-03T18:56:21Z</dcterms:modified>
</cp:coreProperties>
</file>