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diagrams/data1.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theme/theme8.xml" ContentType="application/vnd.openxmlformats-officedocument.theme+xml"/>
  <Override PartName="/ppt/diagrams/drawing1.xml" ContentType="application/vnd.ms-office.drawingml.diagramDrawing+xml"/>
  <Override PartName="/ppt/theme/theme9.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ppt/tags/tag2.xml" ContentType="application/vnd.openxmlformats-officedocument.presentationml.tag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81" r:id="rId3"/>
    <p:sldMasterId id="2147483683" r:id="rId4"/>
    <p:sldMasterId id="2147483706" r:id="rId5"/>
    <p:sldMasterId id="2147483712" r:id="rId6"/>
    <p:sldMasterId id="2147483713" r:id="rId7"/>
    <p:sldMasterId id="2147483727" r:id="rId8"/>
  </p:sldMasterIdLst>
  <p:notesMasterIdLst>
    <p:notesMasterId r:id="rId15"/>
  </p:notesMasterIdLst>
  <p:sldIdLst>
    <p:sldId id="343" r:id="rId9"/>
    <p:sldId id="344" r:id="rId10"/>
    <p:sldId id="814" r:id="rId11"/>
    <p:sldId id="360" r:id="rId12"/>
    <p:sldId id="816" r:id="rId13"/>
    <p:sldId id="761" r:id="rId1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mmy Jin" initials="JJ" lastIdx="13" clrIdx="0">
    <p:extLst>
      <p:ext uri="{19B8F6BF-5375-455C-9EA6-DF929625EA0E}">
        <p15:presenceInfo xmlns:p15="http://schemas.microsoft.com/office/powerpoint/2012/main" userId="S-1-5-21-3814449816-1147414744-3287126245-254732" providerId="AD"/>
      </p:ext>
    </p:extLst>
  </p:cmAuthor>
  <p:cmAuthor id="2" name="Marcus C Saiz de la Mora" initials="MCSdlM" lastIdx="11" clrIdx="1">
    <p:extLst>
      <p:ext uri="{19B8F6BF-5375-455C-9EA6-DF929625EA0E}">
        <p15:presenceInfo xmlns:p15="http://schemas.microsoft.com/office/powerpoint/2012/main" userId="S-1-5-21-3814449816-1147414744-3287126245-447191" providerId="AD"/>
      </p:ext>
    </p:extLst>
  </p:cmAuthor>
  <p:cmAuthor id="3" name="Anuradha Mahadevan" initials="AM" lastIdx="7" clrIdx="2">
    <p:extLst>
      <p:ext uri="{19B8F6BF-5375-455C-9EA6-DF929625EA0E}">
        <p15:presenceInfo xmlns:p15="http://schemas.microsoft.com/office/powerpoint/2012/main" userId="S-1-5-21-1644491937-1275210071-1417001333-4565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6F1"/>
    <a:srgbClr val="F2F2F2"/>
    <a:srgbClr val="004B8D"/>
    <a:srgbClr val="C7C0B7"/>
    <a:srgbClr val="FF6969"/>
    <a:srgbClr val="A6A6A6"/>
    <a:srgbClr val="FFE600"/>
    <a:srgbClr val="6582BB"/>
    <a:srgbClr val="FF5050"/>
    <a:srgbClr val="96B8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autoAdjust="0"/>
    <p:restoredTop sz="95394" autoAdjust="0"/>
  </p:normalViewPr>
  <p:slideViewPr>
    <p:cSldViewPr snapToGrid="0">
      <p:cViewPr varScale="1">
        <p:scale>
          <a:sx n="68" d="100"/>
          <a:sy n="68" d="100"/>
        </p:scale>
        <p:origin x="1128" y="60"/>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customXml" Target="../customXml/item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customXml" Target="../customXml/item4.xml"/><Relationship Id="rId5" Type="http://schemas.openxmlformats.org/officeDocument/2006/relationships/slideMaster" Target="slideMasters/slideMaster5.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2.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A7DEC6-0C24-47E1-801A-BA5E4506852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99935D85-5A87-491F-A2C1-9DAC5A82465D}">
      <dgm:prSet phldrT="[Text]" custT="1"/>
      <dgm:spPr>
        <a:solidFill>
          <a:schemeClr val="bg2"/>
        </a:solidFill>
        <a:ln>
          <a:solidFill>
            <a:schemeClr val="accent1">
              <a:lumMod val="25000"/>
              <a:lumOff val="75000"/>
            </a:schemeClr>
          </a:solidFill>
        </a:ln>
        <a:effectLst>
          <a:glow rad="101600">
            <a:schemeClr val="accent1">
              <a:satMod val="175000"/>
              <a:alpha val="40000"/>
            </a:schemeClr>
          </a:glow>
        </a:effectLst>
      </dgm:spPr>
      <dgm:t>
        <a:bodyPr/>
        <a:lstStyle/>
        <a:p>
          <a:r>
            <a:rPr lang="en-IN" sz="1400" b="1" dirty="0"/>
            <a:t>Rahul Naroola</a:t>
          </a:r>
          <a:br>
            <a:rPr lang="en-IN" sz="1400" b="1" dirty="0"/>
          </a:br>
          <a:r>
            <a:rPr lang="en-IN" sz="1200" b="1" i="1" dirty="0"/>
            <a:t>(CISO)</a:t>
          </a:r>
        </a:p>
      </dgm:t>
    </dgm:pt>
    <dgm:pt modelId="{0E6A682B-F1C1-41D7-A218-2CED0638A5C6}" type="parTrans" cxnId="{8CEF53CC-2753-4D68-A0EA-6B96327BDE5D}">
      <dgm:prSet/>
      <dgm:spPr/>
      <dgm:t>
        <a:bodyPr/>
        <a:lstStyle/>
        <a:p>
          <a:endParaRPr lang="en-IN"/>
        </a:p>
      </dgm:t>
    </dgm:pt>
    <dgm:pt modelId="{2A4FB847-F2F0-4ED1-B210-076C0452821E}" type="sibTrans" cxnId="{8CEF53CC-2753-4D68-A0EA-6B96327BDE5D}">
      <dgm:prSet/>
      <dgm:spPr/>
      <dgm:t>
        <a:bodyPr/>
        <a:lstStyle/>
        <a:p>
          <a:endParaRPr lang="en-IN"/>
        </a:p>
      </dgm:t>
    </dgm:pt>
    <dgm:pt modelId="{BFB7D65B-9C92-4B04-881C-75133EC2B01E}">
      <dgm:prSet phldrT="[Text]" custT="1"/>
      <dgm:spPr>
        <a:solidFill>
          <a:schemeClr val="bg2"/>
        </a:solidFill>
        <a:ln>
          <a:solidFill>
            <a:schemeClr val="accent1">
              <a:lumMod val="25000"/>
              <a:lumOff val="75000"/>
            </a:schemeClr>
          </a:solidFill>
        </a:ln>
        <a:effectLst>
          <a:glow rad="101600">
            <a:schemeClr val="accent1">
              <a:satMod val="175000"/>
              <a:alpha val="40000"/>
            </a:schemeClr>
          </a:glow>
        </a:effectLst>
      </dgm:spPr>
      <dgm:t>
        <a:bodyPr/>
        <a:lstStyle/>
        <a:p>
          <a:r>
            <a:rPr lang="en-IN" sz="1400" b="1" dirty="0"/>
            <a:t>Rohit Sinha</a:t>
          </a:r>
          <a:br>
            <a:rPr lang="en-IN" sz="1400" b="1" dirty="0"/>
          </a:br>
          <a:r>
            <a:rPr lang="en-IN" sz="1200" b="1" i="1" dirty="0"/>
            <a:t>(CDI Governance)</a:t>
          </a:r>
        </a:p>
      </dgm:t>
    </dgm:pt>
    <dgm:pt modelId="{DE9B5FC2-59E7-43A1-ADDE-D633FDA11CEB}" type="parTrans" cxnId="{16C3DFF1-59D0-431B-8BA8-61230C52718F}">
      <dgm:prSet/>
      <dgm:spPr>
        <a:ln w="28575">
          <a:solidFill>
            <a:schemeClr val="accent1">
              <a:lumMod val="75000"/>
              <a:lumOff val="25000"/>
            </a:schemeClr>
          </a:solidFill>
        </a:ln>
        <a:effectLst/>
      </dgm:spPr>
      <dgm:t>
        <a:bodyPr/>
        <a:lstStyle/>
        <a:p>
          <a:endParaRPr lang="en-IN"/>
        </a:p>
      </dgm:t>
    </dgm:pt>
    <dgm:pt modelId="{11DCF57E-03F8-404B-AD9F-7EC4B48ADDA3}" type="sibTrans" cxnId="{16C3DFF1-59D0-431B-8BA8-61230C52718F}">
      <dgm:prSet/>
      <dgm:spPr/>
      <dgm:t>
        <a:bodyPr/>
        <a:lstStyle/>
        <a:p>
          <a:endParaRPr lang="en-IN"/>
        </a:p>
      </dgm:t>
    </dgm:pt>
    <dgm:pt modelId="{FDABFCF0-8A1E-4EB3-8322-18C8A2861F94}">
      <dgm:prSet phldrT="[Text]" custT="1"/>
      <dgm:spPr>
        <a:solidFill>
          <a:srgbClr val="E8E8E8"/>
        </a:solidFill>
        <a:ln>
          <a:solidFill>
            <a:schemeClr val="accent1">
              <a:lumMod val="50000"/>
              <a:lumOff val="50000"/>
            </a:schemeClr>
          </a:solidFill>
        </a:ln>
        <a:effectLst>
          <a:glow rad="101600">
            <a:schemeClr val="accent1">
              <a:satMod val="175000"/>
              <a:alpha val="40000"/>
            </a:schemeClr>
          </a:glow>
        </a:effectLst>
      </dgm:spPr>
      <dgm:t>
        <a:bodyPr/>
        <a:lstStyle/>
        <a:p>
          <a:r>
            <a:rPr lang="en-IN" sz="1400" b="1" dirty="0">
              <a:solidFill>
                <a:schemeClr val="tx1">
                  <a:lumMod val="65000"/>
                  <a:lumOff val="35000"/>
                </a:schemeClr>
              </a:solidFill>
            </a:rPr>
            <a:t>Mayank Pandit</a:t>
          </a:r>
          <a:br>
            <a:rPr lang="en-IN" sz="1400" b="1" dirty="0">
              <a:solidFill>
                <a:schemeClr val="tx1">
                  <a:lumMod val="65000"/>
                  <a:lumOff val="35000"/>
                </a:schemeClr>
              </a:solidFill>
            </a:rPr>
          </a:br>
          <a:r>
            <a:rPr lang="en-IN" sz="1200" b="1" i="1" dirty="0">
              <a:solidFill>
                <a:schemeClr val="tx1">
                  <a:lumMod val="65000"/>
                  <a:lumOff val="35000"/>
                </a:schemeClr>
              </a:solidFill>
            </a:rPr>
            <a:t>(Global CDI Project Lead) </a:t>
          </a:r>
        </a:p>
      </dgm:t>
    </dgm:pt>
    <dgm:pt modelId="{355447D3-CC56-4733-8721-2C7DF9935C8E}" type="parTrans" cxnId="{88DB1344-4227-4558-B54D-16B265F76570}">
      <dgm:prSet/>
      <dgm:spPr>
        <a:solidFill>
          <a:schemeClr val="bg2"/>
        </a:solidFill>
        <a:ln w="28575">
          <a:solidFill>
            <a:schemeClr val="accent1">
              <a:lumMod val="75000"/>
              <a:lumOff val="25000"/>
            </a:schemeClr>
          </a:solidFill>
        </a:ln>
        <a:effectLst/>
      </dgm:spPr>
      <dgm:t>
        <a:bodyPr/>
        <a:lstStyle/>
        <a:p>
          <a:endParaRPr lang="en-IN"/>
        </a:p>
      </dgm:t>
    </dgm:pt>
    <dgm:pt modelId="{5364222D-0447-43DA-A01D-AA4199849B80}" type="sibTrans" cxnId="{88DB1344-4227-4558-B54D-16B265F76570}">
      <dgm:prSet/>
      <dgm:spPr/>
      <dgm:t>
        <a:bodyPr/>
        <a:lstStyle/>
        <a:p>
          <a:endParaRPr lang="en-IN"/>
        </a:p>
      </dgm:t>
    </dgm:pt>
    <dgm:pt modelId="{F3BDD795-D27E-4D6F-A0F0-2756F96633E4}">
      <dgm:prSet phldrT="[Text]" custT="1"/>
      <dgm:spPr>
        <a:solidFill>
          <a:schemeClr val="bg2"/>
        </a:solidFill>
        <a:ln>
          <a:solidFill>
            <a:schemeClr val="accent1">
              <a:lumMod val="25000"/>
              <a:lumOff val="75000"/>
            </a:schemeClr>
          </a:solidFill>
        </a:ln>
        <a:effectLst>
          <a:glow rad="101600">
            <a:schemeClr val="accent1">
              <a:satMod val="175000"/>
              <a:alpha val="40000"/>
            </a:schemeClr>
          </a:glow>
        </a:effectLst>
      </dgm:spPr>
      <dgm:t>
        <a:bodyPr/>
        <a:lstStyle/>
        <a:p>
          <a:r>
            <a:rPr lang="en-IN" sz="1400" b="1" dirty="0"/>
            <a:t>Timothy Bradley</a:t>
          </a:r>
          <a:br>
            <a:rPr lang="en-IN" sz="1400" b="1" dirty="0"/>
          </a:br>
          <a:r>
            <a:rPr lang="en-IN" sz="1200" b="1" i="1" dirty="0"/>
            <a:t>(CDI Governance)</a:t>
          </a:r>
        </a:p>
      </dgm:t>
    </dgm:pt>
    <dgm:pt modelId="{E5BC1DA4-6AD8-4523-8D23-8F2D374A7DAA}" type="parTrans" cxnId="{BC5106A3-1B3A-4C6C-BFE1-2F417DA79800}">
      <dgm:prSet/>
      <dgm:spPr>
        <a:ln w="28575">
          <a:solidFill>
            <a:schemeClr val="accent1">
              <a:lumMod val="75000"/>
              <a:lumOff val="25000"/>
            </a:schemeClr>
          </a:solidFill>
        </a:ln>
        <a:effectLst/>
      </dgm:spPr>
      <dgm:t>
        <a:bodyPr/>
        <a:lstStyle/>
        <a:p>
          <a:endParaRPr lang="en-IN"/>
        </a:p>
      </dgm:t>
    </dgm:pt>
    <dgm:pt modelId="{A57A8C5B-7797-4341-9DD9-F4900261C680}" type="sibTrans" cxnId="{BC5106A3-1B3A-4C6C-BFE1-2F417DA79800}">
      <dgm:prSet/>
      <dgm:spPr/>
      <dgm:t>
        <a:bodyPr/>
        <a:lstStyle/>
        <a:p>
          <a:endParaRPr lang="en-IN"/>
        </a:p>
      </dgm:t>
    </dgm:pt>
    <dgm:pt modelId="{DEC2DA29-D619-4712-A34F-4338775532A7}">
      <dgm:prSet phldrT="[Text]" custT="1"/>
      <dgm:spPr>
        <a:solidFill>
          <a:srgbClr val="E8E8E8"/>
        </a:solidFill>
        <a:ln>
          <a:solidFill>
            <a:schemeClr val="accent1">
              <a:lumMod val="50000"/>
              <a:lumOff val="50000"/>
            </a:schemeClr>
          </a:solidFill>
        </a:ln>
        <a:effectLst>
          <a:glow rad="101600">
            <a:schemeClr val="accent1">
              <a:satMod val="175000"/>
              <a:alpha val="40000"/>
            </a:schemeClr>
          </a:glow>
        </a:effectLst>
      </dgm:spPr>
      <dgm:t>
        <a:bodyPr/>
        <a:lstStyle/>
        <a:p>
          <a:r>
            <a:rPr lang="en-IN" sz="1400" b="1" dirty="0">
              <a:solidFill>
                <a:schemeClr val="tx1">
                  <a:lumMod val="65000"/>
                  <a:lumOff val="35000"/>
                </a:schemeClr>
              </a:solidFill>
            </a:rPr>
            <a:t>Siddhi Somani</a:t>
          </a:r>
        </a:p>
        <a:p>
          <a:r>
            <a:rPr lang="en-IN" sz="1200" b="1" i="1" dirty="0">
              <a:solidFill>
                <a:schemeClr val="tx1">
                  <a:lumMod val="65000"/>
                  <a:lumOff val="35000"/>
                </a:schemeClr>
              </a:solidFill>
            </a:rPr>
            <a:t> (CDI Working member)</a:t>
          </a:r>
        </a:p>
      </dgm:t>
    </dgm:pt>
    <dgm:pt modelId="{050ECCCF-9D60-4378-8C58-C8971B70A40E}" type="parTrans" cxnId="{384D0DE6-1544-455A-8531-131B95C39A05}">
      <dgm:prSet/>
      <dgm:spPr>
        <a:ln w="34925">
          <a:solidFill>
            <a:schemeClr val="accent1">
              <a:lumMod val="75000"/>
              <a:lumOff val="25000"/>
            </a:schemeClr>
          </a:solidFill>
        </a:ln>
      </dgm:spPr>
      <dgm:t>
        <a:bodyPr/>
        <a:lstStyle/>
        <a:p>
          <a:endParaRPr lang="en-IN"/>
        </a:p>
      </dgm:t>
    </dgm:pt>
    <dgm:pt modelId="{9686B7A5-B179-4404-846A-91841F962857}" type="sibTrans" cxnId="{384D0DE6-1544-455A-8531-131B95C39A05}">
      <dgm:prSet/>
      <dgm:spPr/>
      <dgm:t>
        <a:bodyPr/>
        <a:lstStyle/>
        <a:p>
          <a:endParaRPr lang="en-IN"/>
        </a:p>
      </dgm:t>
    </dgm:pt>
    <dgm:pt modelId="{6CC4B6CE-E3D6-41A9-B394-8691B5A9B0B7}">
      <dgm:prSet phldrT="[Text]" custT="1"/>
      <dgm:spPr>
        <a:solidFill>
          <a:srgbClr val="E8E8E8"/>
        </a:solidFill>
        <a:ln>
          <a:solidFill>
            <a:schemeClr val="accent1">
              <a:lumMod val="50000"/>
              <a:lumOff val="50000"/>
            </a:schemeClr>
          </a:solidFill>
        </a:ln>
        <a:effectLst>
          <a:glow rad="101600">
            <a:schemeClr val="accent1">
              <a:satMod val="175000"/>
              <a:alpha val="40000"/>
            </a:schemeClr>
          </a:glow>
        </a:effectLst>
      </dgm:spPr>
      <dgm:t>
        <a:bodyPr/>
        <a:lstStyle/>
        <a:p>
          <a:r>
            <a:rPr lang="en-IN" sz="1400" b="1" dirty="0">
              <a:solidFill>
                <a:schemeClr val="tx1">
                  <a:lumMod val="65000"/>
                  <a:lumOff val="35000"/>
                </a:schemeClr>
              </a:solidFill>
            </a:rPr>
            <a:t>   Spriha Nandani </a:t>
          </a:r>
        </a:p>
        <a:p>
          <a:r>
            <a:rPr lang="en-IN" sz="1200" b="1" i="1" dirty="0">
              <a:solidFill>
                <a:schemeClr val="tx1">
                  <a:lumMod val="65000"/>
                  <a:lumOff val="35000"/>
                </a:schemeClr>
              </a:solidFill>
            </a:rPr>
            <a:t>(CDI Working Member) </a:t>
          </a:r>
          <a:r>
            <a:rPr lang="en-IN" sz="1400" b="1" dirty="0">
              <a:solidFill>
                <a:schemeClr val="tx1">
                  <a:lumMod val="65000"/>
                  <a:lumOff val="35000"/>
                </a:schemeClr>
              </a:solidFill>
            </a:rPr>
            <a:t>                                                                                   </a:t>
          </a:r>
        </a:p>
      </dgm:t>
    </dgm:pt>
    <dgm:pt modelId="{2D791A56-D711-4FC5-A615-00749FF8A650}" type="parTrans" cxnId="{A8741894-9315-4555-BF99-D9F85DED0F3E}">
      <dgm:prSet/>
      <dgm:spPr>
        <a:ln>
          <a:solidFill>
            <a:schemeClr val="accent1">
              <a:lumMod val="75000"/>
              <a:lumOff val="25000"/>
            </a:schemeClr>
          </a:solidFill>
        </a:ln>
      </dgm:spPr>
      <dgm:t>
        <a:bodyPr/>
        <a:lstStyle/>
        <a:p>
          <a:endParaRPr lang="en-IN"/>
        </a:p>
      </dgm:t>
    </dgm:pt>
    <dgm:pt modelId="{6AEE0A11-CA99-4C49-B75C-5F308D085173}" type="sibTrans" cxnId="{A8741894-9315-4555-BF99-D9F85DED0F3E}">
      <dgm:prSet/>
      <dgm:spPr/>
      <dgm:t>
        <a:bodyPr/>
        <a:lstStyle/>
        <a:p>
          <a:endParaRPr lang="en-IN"/>
        </a:p>
      </dgm:t>
    </dgm:pt>
    <dgm:pt modelId="{8E0CB084-D254-419A-88D5-FDDB4857DFA7}" type="pres">
      <dgm:prSet presAssocID="{60A7DEC6-0C24-47E1-801A-BA5E45068524}" presName="hierChild1" presStyleCnt="0">
        <dgm:presLayoutVars>
          <dgm:orgChart val="1"/>
          <dgm:chPref val="1"/>
          <dgm:dir/>
          <dgm:animOne val="branch"/>
          <dgm:animLvl val="lvl"/>
          <dgm:resizeHandles/>
        </dgm:presLayoutVars>
      </dgm:prSet>
      <dgm:spPr/>
    </dgm:pt>
    <dgm:pt modelId="{5947472D-DEDD-4FDD-90F3-C995AB55B9F5}" type="pres">
      <dgm:prSet presAssocID="{99935D85-5A87-491F-A2C1-9DAC5A82465D}" presName="hierRoot1" presStyleCnt="0">
        <dgm:presLayoutVars>
          <dgm:hierBranch val="init"/>
        </dgm:presLayoutVars>
      </dgm:prSet>
      <dgm:spPr/>
    </dgm:pt>
    <dgm:pt modelId="{D67B2DDA-A600-4A6C-A1D8-6E4740E8391A}" type="pres">
      <dgm:prSet presAssocID="{99935D85-5A87-491F-A2C1-9DAC5A82465D}" presName="rootComposite1" presStyleCnt="0"/>
      <dgm:spPr/>
    </dgm:pt>
    <dgm:pt modelId="{E61B646C-7BDF-4A00-B66F-2B7AB7BAF326}" type="pres">
      <dgm:prSet presAssocID="{99935D85-5A87-491F-A2C1-9DAC5A82465D}" presName="rootText1" presStyleLbl="node0" presStyleIdx="0" presStyleCnt="1" custScaleX="61420" custScaleY="33531" custLinFactNeighborX="22305" custLinFactNeighborY="3922">
        <dgm:presLayoutVars>
          <dgm:chPref val="3"/>
        </dgm:presLayoutVars>
      </dgm:prSet>
      <dgm:spPr/>
    </dgm:pt>
    <dgm:pt modelId="{6195D685-1AE9-463C-9FDA-3EC4D9523E60}" type="pres">
      <dgm:prSet presAssocID="{99935D85-5A87-491F-A2C1-9DAC5A82465D}" presName="rootConnector1" presStyleLbl="node1" presStyleIdx="0" presStyleCnt="0"/>
      <dgm:spPr/>
    </dgm:pt>
    <dgm:pt modelId="{949211C4-5516-4CAA-81DE-F6C03F4053D0}" type="pres">
      <dgm:prSet presAssocID="{99935D85-5A87-491F-A2C1-9DAC5A82465D}" presName="hierChild2" presStyleCnt="0"/>
      <dgm:spPr/>
    </dgm:pt>
    <dgm:pt modelId="{DC4433A8-3E91-4462-BA15-E0B14D92A367}" type="pres">
      <dgm:prSet presAssocID="{E5BC1DA4-6AD8-4523-8D23-8F2D374A7DAA}" presName="Name37" presStyleLbl="parChTrans1D2" presStyleIdx="0" presStyleCnt="2"/>
      <dgm:spPr/>
    </dgm:pt>
    <dgm:pt modelId="{DB3FB3C7-63EB-4383-B74F-1F7050A4D6E7}" type="pres">
      <dgm:prSet presAssocID="{F3BDD795-D27E-4D6F-A0F0-2756F96633E4}" presName="hierRoot2" presStyleCnt="0">
        <dgm:presLayoutVars>
          <dgm:hierBranch val="init"/>
        </dgm:presLayoutVars>
      </dgm:prSet>
      <dgm:spPr/>
    </dgm:pt>
    <dgm:pt modelId="{0B5C8B8F-4F10-4F5E-983F-6158015E8EBD}" type="pres">
      <dgm:prSet presAssocID="{F3BDD795-D27E-4D6F-A0F0-2756F96633E4}" presName="rootComposite" presStyleCnt="0"/>
      <dgm:spPr/>
    </dgm:pt>
    <dgm:pt modelId="{94BEA8D8-41DF-45D9-B12F-CD1C1006094D}" type="pres">
      <dgm:prSet presAssocID="{F3BDD795-D27E-4D6F-A0F0-2756F96633E4}" presName="rootText" presStyleLbl="node2" presStyleIdx="0" presStyleCnt="2" custScaleX="81821" custScaleY="40601" custLinFactX="69508" custLinFactNeighborX="100000" custLinFactNeighborY="-1875">
        <dgm:presLayoutVars>
          <dgm:chPref val="3"/>
        </dgm:presLayoutVars>
      </dgm:prSet>
      <dgm:spPr/>
    </dgm:pt>
    <dgm:pt modelId="{66F25883-0E4A-4AA6-BF1C-D4818417791D}" type="pres">
      <dgm:prSet presAssocID="{F3BDD795-D27E-4D6F-A0F0-2756F96633E4}" presName="rootConnector" presStyleLbl="node2" presStyleIdx="0" presStyleCnt="2"/>
      <dgm:spPr/>
    </dgm:pt>
    <dgm:pt modelId="{F087CED2-2A84-4177-BBCE-B733140E73B1}" type="pres">
      <dgm:prSet presAssocID="{F3BDD795-D27E-4D6F-A0F0-2756F96633E4}" presName="hierChild4" presStyleCnt="0"/>
      <dgm:spPr/>
    </dgm:pt>
    <dgm:pt modelId="{893A4683-3AC3-47AE-9FC0-C6F9658ADE90}" type="pres">
      <dgm:prSet presAssocID="{F3BDD795-D27E-4D6F-A0F0-2756F96633E4}" presName="hierChild5" presStyleCnt="0"/>
      <dgm:spPr/>
    </dgm:pt>
    <dgm:pt modelId="{892F2AF5-BF60-46BC-A2F4-4C4EBA25ED50}" type="pres">
      <dgm:prSet presAssocID="{DE9B5FC2-59E7-43A1-ADDE-D633FDA11CEB}" presName="Name37" presStyleLbl="parChTrans1D2" presStyleIdx="1" presStyleCnt="2"/>
      <dgm:spPr/>
    </dgm:pt>
    <dgm:pt modelId="{537EC130-327E-45D6-8258-A58AFDD571AB}" type="pres">
      <dgm:prSet presAssocID="{BFB7D65B-9C92-4B04-881C-75133EC2B01E}" presName="hierRoot2" presStyleCnt="0">
        <dgm:presLayoutVars>
          <dgm:hierBranch val="init"/>
        </dgm:presLayoutVars>
      </dgm:prSet>
      <dgm:spPr/>
    </dgm:pt>
    <dgm:pt modelId="{EFFF2C71-971A-43E6-B521-83A3B3FED63B}" type="pres">
      <dgm:prSet presAssocID="{BFB7D65B-9C92-4B04-881C-75133EC2B01E}" presName="rootComposite" presStyleCnt="0"/>
      <dgm:spPr/>
    </dgm:pt>
    <dgm:pt modelId="{1E1A8129-9565-4B07-9A0A-61EA117BA082}" type="pres">
      <dgm:prSet presAssocID="{BFB7D65B-9C92-4B04-881C-75133EC2B01E}" presName="rootText" presStyleLbl="node2" presStyleIdx="1" presStyleCnt="2" custScaleX="76925" custScaleY="40324" custLinFactX="-33054" custLinFactNeighborX="-100000" custLinFactNeighborY="-1348">
        <dgm:presLayoutVars>
          <dgm:chPref val="3"/>
        </dgm:presLayoutVars>
      </dgm:prSet>
      <dgm:spPr/>
    </dgm:pt>
    <dgm:pt modelId="{5B5A9EDE-E4A8-47BB-8B0F-F3EE1FE63C6B}" type="pres">
      <dgm:prSet presAssocID="{BFB7D65B-9C92-4B04-881C-75133EC2B01E}" presName="rootConnector" presStyleLbl="node2" presStyleIdx="1" presStyleCnt="2"/>
      <dgm:spPr/>
    </dgm:pt>
    <dgm:pt modelId="{A280488D-6DE3-40B0-8AA8-B9EFB7116DD2}" type="pres">
      <dgm:prSet presAssocID="{BFB7D65B-9C92-4B04-881C-75133EC2B01E}" presName="hierChild4" presStyleCnt="0"/>
      <dgm:spPr/>
    </dgm:pt>
    <dgm:pt modelId="{BCA2EC01-8D07-4334-8AB7-BBC1BD998DA6}" type="pres">
      <dgm:prSet presAssocID="{355447D3-CC56-4733-8721-2C7DF9935C8E}" presName="Name37" presStyleLbl="parChTrans1D3" presStyleIdx="0" presStyleCnt="1"/>
      <dgm:spPr/>
    </dgm:pt>
    <dgm:pt modelId="{5D7520F7-6BAF-4FEE-98A7-6DADDC143896}" type="pres">
      <dgm:prSet presAssocID="{FDABFCF0-8A1E-4EB3-8322-18C8A2861F94}" presName="hierRoot2" presStyleCnt="0">
        <dgm:presLayoutVars>
          <dgm:hierBranch val="init"/>
        </dgm:presLayoutVars>
      </dgm:prSet>
      <dgm:spPr/>
    </dgm:pt>
    <dgm:pt modelId="{A7520FFD-4097-4BD5-8633-9CFA69670760}" type="pres">
      <dgm:prSet presAssocID="{FDABFCF0-8A1E-4EB3-8322-18C8A2861F94}" presName="rootComposite" presStyleCnt="0"/>
      <dgm:spPr/>
    </dgm:pt>
    <dgm:pt modelId="{AFE7AE2E-D49B-456B-9C51-5B1DA82529F9}" type="pres">
      <dgm:prSet presAssocID="{FDABFCF0-8A1E-4EB3-8322-18C8A2861F94}" presName="rootText" presStyleLbl="node3" presStyleIdx="0" presStyleCnt="1" custScaleX="79723" custScaleY="42426" custLinFactX="-31552" custLinFactNeighborX="-100000" custLinFactNeighborY="-16514">
        <dgm:presLayoutVars>
          <dgm:chPref val="3"/>
        </dgm:presLayoutVars>
      </dgm:prSet>
      <dgm:spPr/>
    </dgm:pt>
    <dgm:pt modelId="{9958F495-858D-4FEF-9404-5D265EC5521C}" type="pres">
      <dgm:prSet presAssocID="{FDABFCF0-8A1E-4EB3-8322-18C8A2861F94}" presName="rootConnector" presStyleLbl="node3" presStyleIdx="0" presStyleCnt="1"/>
      <dgm:spPr/>
    </dgm:pt>
    <dgm:pt modelId="{5194E00B-79B4-4757-96C7-38BE521DE880}" type="pres">
      <dgm:prSet presAssocID="{FDABFCF0-8A1E-4EB3-8322-18C8A2861F94}" presName="hierChild4" presStyleCnt="0"/>
      <dgm:spPr/>
    </dgm:pt>
    <dgm:pt modelId="{8FBF12B9-F268-49CE-AC72-8A2C7C2AE50B}" type="pres">
      <dgm:prSet presAssocID="{050ECCCF-9D60-4378-8C58-C8971B70A40E}" presName="Name37" presStyleLbl="parChTrans1D4" presStyleIdx="0" presStyleCnt="2"/>
      <dgm:spPr/>
    </dgm:pt>
    <dgm:pt modelId="{6F7A4C5A-3E60-419E-8301-E2B524A3B431}" type="pres">
      <dgm:prSet presAssocID="{DEC2DA29-D619-4712-A34F-4338775532A7}" presName="hierRoot2" presStyleCnt="0">
        <dgm:presLayoutVars>
          <dgm:hierBranch val="init"/>
        </dgm:presLayoutVars>
      </dgm:prSet>
      <dgm:spPr/>
    </dgm:pt>
    <dgm:pt modelId="{88F5C4DA-562E-4C7E-94C8-1696F377B769}" type="pres">
      <dgm:prSet presAssocID="{DEC2DA29-D619-4712-A34F-4338775532A7}" presName="rootComposite" presStyleCnt="0"/>
      <dgm:spPr/>
    </dgm:pt>
    <dgm:pt modelId="{0B054678-9CF6-4259-ADDE-CD28979D3764}" type="pres">
      <dgm:prSet presAssocID="{DEC2DA29-D619-4712-A34F-4338775532A7}" presName="rootText" presStyleLbl="node4" presStyleIdx="0" presStyleCnt="2" custScaleX="97780" custScaleY="41918" custLinFactNeighborX="-58705" custLinFactNeighborY="-15290">
        <dgm:presLayoutVars>
          <dgm:chPref val="3"/>
        </dgm:presLayoutVars>
      </dgm:prSet>
      <dgm:spPr/>
    </dgm:pt>
    <dgm:pt modelId="{316F4839-55A7-4A86-A571-735178D162A3}" type="pres">
      <dgm:prSet presAssocID="{DEC2DA29-D619-4712-A34F-4338775532A7}" presName="rootConnector" presStyleLbl="node4" presStyleIdx="0" presStyleCnt="2"/>
      <dgm:spPr/>
    </dgm:pt>
    <dgm:pt modelId="{F2223E95-9A1A-4716-B31A-87755923598A}" type="pres">
      <dgm:prSet presAssocID="{DEC2DA29-D619-4712-A34F-4338775532A7}" presName="hierChild4" presStyleCnt="0"/>
      <dgm:spPr/>
    </dgm:pt>
    <dgm:pt modelId="{502A5D6F-A7FE-4F23-BFA8-4BDF905EB2AE}" type="pres">
      <dgm:prSet presAssocID="{2D791A56-D711-4FC5-A615-00749FF8A650}" presName="Name37" presStyleLbl="parChTrans1D4" presStyleIdx="1" presStyleCnt="2"/>
      <dgm:spPr/>
    </dgm:pt>
    <dgm:pt modelId="{B05FF5EB-2D5C-4BE3-BFE9-A3F012C63719}" type="pres">
      <dgm:prSet presAssocID="{6CC4B6CE-E3D6-41A9-B394-8691B5A9B0B7}" presName="hierRoot2" presStyleCnt="0">
        <dgm:presLayoutVars>
          <dgm:hierBranch val="init"/>
        </dgm:presLayoutVars>
      </dgm:prSet>
      <dgm:spPr/>
    </dgm:pt>
    <dgm:pt modelId="{6A54BA5C-DF6C-4DE1-9193-9712AC399505}" type="pres">
      <dgm:prSet presAssocID="{6CC4B6CE-E3D6-41A9-B394-8691B5A9B0B7}" presName="rootComposite" presStyleCnt="0"/>
      <dgm:spPr/>
    </dgm:pt>
    <dgm:pt modelId="{1A2B0858-D81E-4B5D-AB7E-474042624563}" type="pres">
      <dgm:prSet presAssocID="{6CC4B6CE-E3D6-41A9-B394-8691B5A9B0B7}" presName="rootText" presStyleLbl="node4" presStyleIdx="1" presStyleCnt="2" custScaleX="76094" custScaleY="45948" custLinFactNeighborX="-19483" custLinFactNeighborY="-42362">
        <dgm:presLayoutVars>
          <dgm:chPref val="3"/>
        </dgm:presLayoutVars>
      </dgm:prSet>
      <dgm:spPr/>
    </dgm:pt>
    <dgm:pt modelId="{5447EF4F-BFDA-4137-8DCD-A64CE99F74B9}" type="pres">
      <dgm:prSet presAssocID="{6CC4B6CE-E3D6-41A9-B394-8691B5A9B0B7}" presName="rootConnector" presStyleLbl="node4" presStyleIdx="1" presStyleCnt="2"/>
      <dgm:spPr/>
    </dgm:pt>
    <dgm:pt modelId="{1E8115FF-DC51-4977-B97E-5911357F3B7D}" type="pres">
      <dgm:prSet presAssocID="{6CC4B6CE-E3D6-41A9-B394-8691B5A9B0B7}" presName="hierChild4" presStyleCnt="0"/>
      <dgm:spPr/>
    </dgm:pt>
    <dgm:pt modelId="{D4B8FC02-AFF5-45A8-8B27-E504D98EC826}" type="pres">
      <dgm:prSet presAssocID="{6CC4B6CE-E3D6-41A9-B394-8691B5A9B0B7}" presName="hierChild5" presStyleCnt="0"/>
      <dgm:spPr/>
    </dgm:pt>
    <dgm:pt modelId="{D17E5923-801E-44A3-A55D-3DD7736C503F}" type="pres">
      <dgm:prSet presAssocID="{DEC2DA29-D619-4712-A34F-4338775532A7}" presName="hierChild5" presStyleCnt="0"/>
      <dgm:spPr/>
    </dgm:pt>
    <dgm:pt modelId="{41AC3985-2CE6-42E8-997E-D9EC1BB50A69}" type="pres">
      <dgm:prSet presAssocID="{FDABFCF0-8A1E-4EB3-8322-18C8A2861F94}" presName="hierChild5" presStyleCnt="0"/>
      <dgm:spPr/>
    </dgm:pt>
    <dgm:pt modelId="{B0262ADD-9C6C-4EEA-86E4-79BE8657893B}" type="pres">
      <dgm:prSet presAssocID="{BFB7D65B-9C92-4B04-881C-75133EC2B01E}" presName="hierChild5" presStyleCnt="0"/>
      <dgm:spPr/>
    </dgm:pt>
    <dgm:pt modelId="{E9761593-7D78-4B02-A5ED-8788C1EDF07D}" type="pres">
      <dgm:prSet presAssocID="{99935D85-5A87-491F-A2C1-9DAC5A82465D}" presName="hierChild3" presStyleCnt="0"/>
      <dgm:spPr/>
    </dgm:pt>
  </dgm:ptLst>
  <dgm:cxnLst>
    <dgm:cxn modelId="{EFFCA700-3D0A-43A2-9BA7-CD359E1AA663}" type="presOf" srcId="{99935D85-5A87-491F-A2C1-9DAC5A82465D}" destId="{6195D685-1AE9-463C-9FDA-3EC4D9523E60}" srcOrd="1" destOrd="0" presId="urn:microsoft.com/office/officeart/2005/8/layout/orgChart1"/>
    <dgm:cxn modelId="{CB7C1106-1717-4ED3-BCB6-0B72B4A90A84}" type="presOf" srcId="{6CC4B6CE-E3D6-41A9-B394-8691B5A9B0B7}" destId="{1A2B0858-D81E-4B5D-AB7E-474042624563}" srcOrd="0" destOrd="0" presId="urn:microsoft.com/office/officeart/2005/8/layout/orgChart1"/>
    <dgm:cxn modelId="{B0A80808-6057-4F0E-A6C6-3BB0731A5FCC}" type="presOf" srcId="{2D791A56-D711-4FC5-A615-00749FF8A650}" destId="{502A5D6F-A7FE-4F23-BFA8-4BDF905EB2AE}" srcOrd="0" destOrd="0" presId="urn:microsoft.com/office/officeart/2005/8/layout/orgChart1"/>
    <dgm:cxn modelId="{34B12D25-5624-4346-9F27-574C90904F8D}" type="presOf" srcId="{355447D3-CC56-4733-8721-2C7DF9935C8E}" destId="{BCA2EC01-8D07-4334-8AB7-BBC1BD998DA6}" srcOrd="0" destOrd="0" presId="urn:microsoft.com/office/officeart/2005/8/layout/orgChart1"/>
    <dgm:cxn modelId="{1840BE2E-F797-4C15-A887-6FCB7EB8D2DC}" type="presOf" srcId="{F3BDD795-D27E-4D6F-A0F0-2756F96633E4}" destId="{94BEA8D8-41DF-45D9-B12F-CD1C1006094D}" srcOrd="0" destOrd="0" presId="urn:microsoft.com/office/officeart/2005/8/layout/orgChart1"/>
    <dgm:cxn modelId="{7ECDDB31-BC14-46DD-A847-744DCC12D936}" type="presOf" srcId="{6CC4B6CE-E3D6-41A9-B394-8691B5A9B0B7}" destId="{5447EF4F-BFDA-4137-8DCD-A64CE99F74B9}" srcOrd="1" destOrd="0" presId="urn:microsoft.com/office/officeart/2005/8/layout/orgChart1"/>
    <dgm:cxn modelId="{53004935-3ABE-411B-B337-6DCB045F3F4E}" type="presOf" srcId="{FDABFCF0-8A1E-4EB3-8322-18C8A2861F94}" destId="{AFE7AE2E-D49B-456B-9C51-5B1DA82529F9}" srcOrd="0" destOrd="0" presId="urn:microsoft.com/office/officeart/2005/8/layout/orgChart1"/>
    <dgm:cxn modelId="{F8BE8736-2221-4F55-967C-374238C3B6EA}" type="presOf" srcId="{DEC2DA29-D619-4712-A34F-4338775532A7}" destId="{0B054678-9CF6-4259-ADDE-CD28979D3764}" srcOrd="0" destOrd="0" presId="urn:microsoft.com/office/officeart/2005/8/layout/orgChart1"/>
    <dgm:cxn modelId="{C7F7DC61-2433-476D-B125-242EE686C3D8}" type="presOf" srcId="{99935D85-5A87-491F-A2C1-9DAC5A82465D}" destId="{E61B646C-7BDF-4A00-B66F-2B7AB7BAF326}" srcOrd="0" destOrd="0" presId="urn:microsoft.com/office/officeart/2005/8/layout/orgChart1"/>
    <dgm:cxn modelId="{88DB1344-4227-4558-B54D-16B265F76570}" srcId="{BFB7D65B-9C92-4B04-881C-75133EC2B01E}" destId="{FDABFCF0-8A1E-4EB3-8322-18C8A2861F94}" srcOrd="0" destOrd="0" parTransId="{355447D3-CC56-4733-8721-2C7DF9935C8E}" sibTransId="{5364222D-0447-43DA-A01D-AA4199849B80}"/>
    <dgm:cxn modelId="{BA308E66-AD2C-434D-BFFF-FB07717060D6}" type="presOf" srcId="{FDABFCF0-8A1E-4EB3-8322-18C8A2861F94}" destId="{9958F495-858D-4FEF-9404-5D265EC5521C}" srcOrd="1" destOrd="0" presId="urn:microsoft.com/office/officeart/2005/8/layout/orgChart1"/>
    <dgm:cxn modelId="{1BCE6C81-A5E8-4726-8A36-9F9442D0496C}" type="presOf" srcId="{DEC2DA29-D619-4712-A34F-4338775532A7}" destId="{316F4839-55A7-4A86-A571-735178D162A3}" srcOrd="1" destOrd="0" presId="urn:microsoft.com/office/officeart/2005/8/layout/orgChart1"/>
    <dgm:cxn modelId="{A8741894-9315-4555-BF99-D9F85DED0F3E}" srcId="{DEC2DA29-D619-4712-A34F-4338775532A7}" destId="{6CC4B6CE-E3D6-41A9-B394-8691B5A9B0B7}" srcOrd="0" destOrd="0" parTransId="{2D791A56-D711-4FC5-A615-00749FF8A650}" sibTransId="{6AEE0A11-CA99-4C49-B75C-5F308D085173}"/>
    <dgm:cxn modelId="{C8917D98-B7EF-4FE4-812F-97DDA18E4722}" type="presOf" srcId="{60A7DEC6-0C24-47E1-801A-BA5E45068524}" destId="{8E0CB084-D254-419A-88D5-FDDB4857DFA7}" srcOrd="0" destOrd="0" presId="urn:microsoft.com/office/officeart/2005/8/layout/orgChart1"/>
    <dgm:cxn modelId="{BC5106A3-1B3A-4C6C-BFE1-2F417DA79800}" srcId="{99935D85-5A87-491F-A2C1-9DAC5A82465D}" destId="{F3BDD795-D27E-4D6F-A0F0-2756F96633E4}" srcOrd="0" destOrd="0" parTransId="{E5BC1DA4-6AD8-4523-8D23-8F2D374A7DAA}" sibTransId="{A57A8C5B-7797-4341-9DD9-F4900261C680}"/>
    <dgm:cxn modelId="{16B3C2BE-2D44-404B-9525-301BCDEF3566}" type="presOf" srcId="{F3BDD795-D27E-4D6F-A0F0-2756F96633E4}" destId="{66F25883-0E4A-4AA6-BF1C-D4818417791D}" srcOrd="1" destOrd="0" presId="urn:microsoft.com/office/officeart/2005/8/layout/orgChart1"/>
    <dgm:cxn modelId="{831DA5C3-5EFC-489F-A10E-478C04D4558A}" type="presOf" srcId="{050ECCCF-9D60-4378-8C58-C8971B70A40E}" destId="{8FBF12B9-F268-49CE-AC72-8A2C7C2AE50B}" srcOrd="0" destOrd="0" presId="urn:microsoft.com/office/officeart/2005/8/layout/orgChart1"/>
    <dgm:cxn modelId="{8CEF53CC-2753-4D68-A0EA-6B96327BDE5D}" srcId="{60A7DEC6-0C24-47E1-801A-BA5E45068524}" destId="{99935D85-5A87-491F-A2C1-9DAC5A82465D}" srcOrd="0" destOrd="0" parTransId="{0E6A682B-F1C1-41D7-A218-2CED0638A5C6}" sibTransId="{2A4FB847-F2F0-4ED1-B210-076C0452821E}"/>
    <dgm:cxn modelId="{1A8CDDD5-07C7-49C9-A37D-ED0F9A092A89}" type="presOf" srcId="{BFB7D65B-9C92-4B04-881C-75133EC2B01E}" destId="{1E1A8129-9565-4B07-9A0A-61EA117BA082}" srcOrd="0" destOrd="0" presId="urn:microsoft.com/office/officeart/2005/8/layout/orgChart1"/>
    <dgm:cxn modelId="{384D0DE6-1544-455A-8531-131B95C39A05}" srcId="{FDABFCF0-8A1E-4EB3-8322-18C8A2861F94}" destId="{DEC2DA29-D619-4712-A34F-4338775532A7}" srcOrd="0" destOrd="0" parTransId="{050ECCCF-9D60-4378-8C58-C8971B70A40E}" sibTransId="{9686B7A5-B179-4404-846A-91841F962857}"/>
    <dgm:cxn modelId="{11FE2FEF-7283-42D2-B57A-A14BCDC3BC1F}" type="presOf" srcId="{DE9B5FC2-59E7-43A1-ADDE-D633FDA11CEB}" destId="{892F2AF5-BF60-46BC-A2F4-4C4EBA25ED50}" srcOrd="0" destOrd="0" presId="urn:microsoft.com/office/officeart/2005/8/layout/orgChart1"/>
    <dgm:cxn modelId="{16C3DFF1-59D0-431B-8BA8-61230C52718F}" srcId="{99935D85-5A87-491F-A2C1-9DAC5A82465D}" destId="{BFB7D65B-9C92-4B04-881C-75133EC2B01E}" srcOrd="1" destOrd="0" parTransId="{DE9B5FC2-59E7-43A1-ADDE-D633FDA11CEB}" sibTransId="{11DCF57E-03F8-404B-AD9F-7EC4B48ADDA3}"/>
    <dgm:cxn modelId="{179E39F6-40A9-445C-8076-898F73EABDCB}" type="presOf" srcId="{BFB7D65B-9C92-4B04-881C-75133EC2B01E}" destId="{5B5A9EDE-E4A8-47BB-8B0F-F3EE1FE63C6B}" srcOrd="1" destOrd="0" presId="urn:microsoft.com/office/officeart/2005/8/layout/orgChart1"/>
    <dgm:cxn modelId="{66143FF6-3AA8-45F1-A751-D861269BED94}" type="presOf" srcId="{E5BC1DA4-6AD8-4523-8D23-8F2D374A7DAA}" destId="{DC4433A8-3E91-4462-BA15-E0B14D92A367}" srcOrd="0" destOrd="0" presId="urn:microsoft.com/office/officeart/2005/8/layout/orgChart1"/>
    <dgm:cxn modelId="{31B2F315-4F52-4474-9BAF-DEF15778ECF3}" type="presParOf" srcId="{8E0CB084-D254-419A-88D5-FDDB4857DFA7}" destId="{5947472D-DEDD-4FDD-90F3-C995AB55B9F5}" srcOrd="0" destOrd="0" presId="urn:microsoft.com/office/officeart/2005/8/layout/orgChart1"/>
    <dgm:cxn modelId="{76EC3BB5-FE49-4CB9-B23B-F2AE06AB668F}" type="presParOf" srcId="{5947472D-DEDD-4FDD-90F3-C995AB55B9F5}" destId="{D67B2DDA-A600-4A6C-A1D8-6E4740E8391A}" srcOrd="0" destOrd="0" presId="urn:microsoft.com/office/officeart/2005/8/layout/orgChart1"/>
    <dgm:cxn modelId="{7287D7A2-35AE-4642-A124-498513D4270A}" type="presParOf" srcId="{D67B2DDA-A600-4A6C-A1D8-6E4740E8391A}" destId="{E61B646C-7BDF-4A00-B66F-2B7AB7BAF326}" srcOrd="0" destOrd="0" presId="urn:microsoft.com/office/officeart/2005/8/layout/orgChart1"/>
    <dgm:cxn modelId="{F39C40EB-9F3D-448A-A606-FABE82A313B0}" type="presParOf" srcId="{D67B2DDA-A600-4A6C-A1D8-6E4740E8391A}" destId="{6195D685-1AE9-463C-9FDA-3EC4D9523E60}" srcOrd="1" destOrd="0" presId="urn:microsoft.com/office/officeart/2005/8/layout/orgChart1"/>
    <dgm:cxn modelId="{4B2E518C-4F1D-46E6-8EE6-EA01CCEC1DCD}" type="presParOf" srcId="{5947472D-DEDD-4FDD-90F3-C995AB55B9F5}" destId="{949211C4-5516-4CAA-81DE-F6C03F4053D0}" srcOrd="1" destOrd="0" presId="urn:microsoft.com/office/officeart/2005/8/layout/orgChart1"/>
    <dgm:cxn modelId="{EA8082A6-F70A-408F-8F53-D39706560810}" type="presParOf" srcId="{949211C4-5516-4CAA-81DE-F6C03F4053D0}" destId="{DC4433A8-3E91-4462-BA15-E0B14D92A367}" srcOrd="0" destOrd="0" presId="urn:microsoft.com/office/officeart/2005/8/layout/orgChart1"/>
    <dgm:cxn modelId="{6439E1D0-2E4C-408C-B747-28BA7039609E}" type="presParOf" srcId="{949211C4-5516-4CAA-81DE-F6C03F4053D0}" destId="{DB3FB3C7-63EB-4383-B74F-1F7050A4D6E7}" srcOrd="1" destOrd="0" presId="urn:microsoft.com/office/officeart/2005/8/layout/orgChart1"/>
    <dgm:cxn modelId="{63F2ED3D-29BD-4041-A419-7B7212AE3035}" type="presParOf" srcId="{DB3FB3C7-63EB-4383-B74F-1F7050A4D6E7}" destId="{0B5C8B8F-4F10-4F5E-983F-6158015E8EBD}" srcOrd="0" destOrd="0" presId="urn:microsoft.com/office/officeart/2005/8/layout/orgChart1"/>
    <dgm:cxn modelId="{77F0EEE7-7B58-47B0-9979-650E1DB9634D}" type="presParOf" srcId="{0B5C8B8F-4F10-4F5E-983F-6158015E8EBD}" destId="{94BEA8D8-41DF-45D9-B12F-CD1C1006094D}" srcOrd="0" destOrd="0" presId="urn:microsoft.com/office/officeart/2005/8/layout/orgChart1"/>
    <dgm:cxn modelId="{7929B61F-47F5-48EA-B269-8B8B0517F866}" type="presParOf" srcId="{0B5C8B8F-4F10-4F5E-983F-6158015E8EBD}" destId="{66F25883-0E4A-4AA6-BF1C-D4818417791D}" srcOrd="1" destOrd="0" presId="urn:microsoft.com/office/officeart/2005/8/layout/orgChart1"/>
    <dgm:cxn modelId="{44B8545A-07D9-4120-8082-60047AB83B92}" type="presParOf" srcId="{DB3FB3C7-63EB-4383-B74F-1F7050A4D6E7}" destId="{F087CED2-2A84-4177-BBCE-B733140E73B1}" srcOrd="1" destOrd="0" presId="urn:microsoft.com/office/officeart/2005/8/layout/orgChart1"/>
    <dgm:cxn modelId="{CB56B99B-3856-4261-8CB3-6E65D218C05E}" type="presParOf" srcId="{DB3FB3C7-63EB-4383-B74F-1F7050A4D6E7}" destId="{893A4683-3AC3-47AE-9FC0-C6F9658ADE90}" srcOrd="2" destOrd="0" presId="urn:microsoft.com/office/officeart/2005/8/layout/orgChart1"/>
    <dgm:cxn modelId="{A4A74B43-5465-49AB-A912-740434938A32}" type="presParOf" srcId="{949211C4-5516-4CAA-81DE-F6C03F4053D0}" destId="{892F2AF5-BF60-46BC-A2F4-4C4EBA25ED50}" srcOrd="2" destOrd="0" presId="urn:microsoft.com/office/officeart/2005/8/layout/orgChart1"/>
    <dgm:cxn modelId="{5176C28B-03CD-445F-8734-C1B9DC5E8746}" type="presParOf" srcId="{949211C4-5516-4CAA-81DE-F6C03F4053D0}" destId="{537EC130-327E-45D6-8258-A58AFDD571AB}" srcOrd="3" destOrd="0" presId="urn:microsoft.com/office/officeart/2005/8/layout/orgChart1"/>
    <dgm:cxn modelId="{909BB55D-B1B2-4A41-BB6D-DBE68728964F}" type="presParOf" srcId="{537EC130-327E-45D6-8258-A58AFDD571AB}" destId="{EFFF2C71-971A-43E6-B521-83A3B3FED63B}" srcOrd="0" destOrd="0" presId="urn:microsoft.com/office/officeart/2005/8/layout/orgChart1"/>
    <dgm:cxn modelId="{1A1211A6-EE6F-41E7-9EC1-D955E3ADCC41}" type="presParOf" srcId="{EFFF2C71-971A-43E6-B521-83A3B3FED63B}" destId="{1E1A8129-9565-4B07-9A0A-61EA117BA082}" srcOrd="0" destOrd="0" presId="urn:microsoft.com/office/officeart/2005/8/layout/orgChart1"/>
    <dgm:cxn modelId="{C7F14CC6-326C-4CE2-AF0E-4A9C1C538F36}" type="presParOf" srcId="{EFFF2C71-971A-43E6-B521-83A3B3FED63B}" destId="{5B5A9EDE-E4A8-47BB-8B0F-F3EE1FE63C6B}" srcOrd="1" destOrd="0" presId="urn:microsoft.com/office/officeart/2005/8/layout/orgChart1"/>
    <dgm:cxn modelId="{F327F767-202A-426E-806F-E3E84475C940}" type="presParOf" srcId="{537EC130-327E-45D6-8258-A58AFDD571AB}" destId="{A280488D-6DE3-40B0-8AA8-B9EFB7116DD2}" srcOrd="1" destOrd="0" presId="urn:microsoft.com/office/officeart/2005/8/layout/orgChart1"/>
    <dgm:cxn modelId="{3430321C-654C-4DF6-A56C-6C3FB31FD58B}" type="presParOf" srcId="{A280488D-6DE3-40B0-8AA8-B9EFB7116DD2}" destId="{BCA2EC01-8D07-4334-8AB7-BBC1BD998DA6}" srcOrd="0" destOrd="0" presId="urn:microsoft.com/office/officeart/2005/8/layout/orgChart1"/>
    <dgm:cxn modelId="{8118EAAB-FD39-4AE4-8AC8-77BEEE5FB40E}" type="presParOf" srcId="{A280488D-6DE3-40B0-8AA8-B9EFB7116DD2}" destId="{5D7520F7-6BAF-4FEE-98A7-6DADDC143896}" srcOrd="1" destOrd="0" presId="urn:microsoft.com/office/officeart/2005/8/layout/orgChart1"/>
    <dgm:cxn modelId="{308D889C-4F95-4693-9758-10CD7A638D96}" type="presParOf" srcId="{5D7520F7-6BAF-4FEE-98A7-6DADDC143896}" destId="{A7520FFD-4097-4BD5-8633-9CFA69670760}" srcOrd="0" destOrd="0" presId="urn:microsoft.com/office/officeart/2005/8/layout/orgChart1"/>
    <dgm:cxn modelId="{DA99C72E-0CC7-42FA-865B-4E2F8B872AAC}" type="presParOf" srcId="{A7520FFD-4097-4BD5-8633-9CFA69670760}" destId="{AFE7AE2E-D49B-456B-9C51-5B1DA82529F9}" srcOrd="0" destOrd="0" presId="urn:microsoft.com/office/officeart/2005/8/layout/orgChart1"/>
    <dgm:cxn modelId="{8CB1B7B2-3DE0-4BBE-86AF-269CE8EB1601}" type="presParOf" srcId="{A7520FFD-4097-4BD5-8633-9CFA69670760}" destId="{9958F495-858D-4FEF-9404-5D265EC5521C}" srcOrd="1" destOrd="0" presId="urn:microsoft.com/office/officeart/2005/8/layout/orgChart1"/>
    <dgm:cxn modelId="{DCA20235-DDE1-4883-AEE8-C8B1A23C7140}" type="presParOf" srcId="{5D7520F7-6BAF-4FEE-98A7-6DADDC143896}" destId="{5194E00B-79B4-4757-96C7-38BE521DE880}" srcOrd="1" destOrd="0" presId="urn:microsoft.com/office/officeart/2005/8/layout/orgChart1"/>
    <dgm:cxn modelId="{EDEC888A-5092-4E9E-843D-C4DC029A1E73}" type="presParOf" srcId="{5194E00B-79B4-4757-96C7-38BE521DE880}" destId="{8FBF12B9-F268-49CE-AC72-8A2C7C2AE50B}" srcOrd="0" destOrd="0" presId="urn:microsoft.com/office/officeart/2005/8/layout/orgChart1"/>
    <dgm:cxn modelId="{E7C839C6-D65B-4280-9687-ED3F29BD7C8B}" type="presParOf" srcId="{5194E00B-79B4-4757-96C7-38BE521DE880}" destId="{6F7A4C5A-3E60-419E-8301-E2B524A3B431}" srcOrd="1" destOrd="0" presId="urn:microsoft.com/office/officeart/2005/8/layout/orgChart1"/>
    <dgm:cxn modelId="{73376FF3-9D5F-4454-B156-072DC2692161}" type="presParOf" srcId="{6F7A4C5A-3E60-419E-8301-E2B524A3B431}" destId="{88F5C4DA-562E-4C7E-94C8-1696F377B769}" srcOrd="0" destOrd="0" presId="urn:microsoft.com/office/officeart/2005/8/layout/orgChart1"/>
    <dgm:cxn modelId="{724BD191-4841-4C05-9FDD-AC6A06066B03}" type="presParOf" srcId="{88F5C4DA-562E-4C7E-94C8-1696F377B769}" destId="{0B054678-9CF6-4259-ADDE-CD28979D3764}" srcOrd="0" destOrd="0" presId="urn:microsoft.com/office/officeart/2005/8/layout/orgChart1"/>
    <dgm:cxn modelId="{2E2D26B7-E17C-45DE-B187-CD89D8F45974}" type="presParOf" srcId="{88F5C4DA-562E-4C7E-94C8-1696F377B769}" destId="{316F4839-55A7-4A86-A571-735178D162A3}" srcOrd="1" destOrd="0" presId="urn:microsoft.com/office/officeart/2005/8/layout/orgChart1"/>
    <dgm:cxn modelId="{E074282E-E60F-49FB-A8E1-63E29E672F2C}" type="presParOf" srcId="{6F7A4C5A-3E60-419E-8301-E2B524A3B431}" destId="{F2223E95-9A1A-4716-B31A-87755923598A}" srcOrd="1" destOrd="0" presId="urn:microsoft.com/office/officeart/2005/8/layout/orgChart1"/>
    <dgm:cxn modelId="{8D7DD8D0-C320-4CEF-B5FD-C9A4C3D611C0}" type="presParOf" srcId="{F2223E95-9A1A-4716-B31A-87755923598A}" destId="{502A5D6F-A7FE-4F23-BFA8-4BDF905EB2AE}" srcOrd="0" destOrd="0" presId="urn:microsoft.com/office/officeart/2005/8/layout/orgChart1"/>
    <dgm:cxn modelId="{AE23BF4A-CC47-47DC-B659-FFC2FF849B9E}" type="presParOf" srcId="{F2223E95-9A1A-4716-B31A-87755923598A}" destId="{B05FF5EB-2D5C-4BE3-BFE9-A3F012C63719}" srcOrd="1" destOrd="0" presId="urn:microsoft.com/office/officeart/2005/8/layout/orgChart1"/>
    <dgm:cxn modelId="{7EDFB064-F83C-4042-A1D5-A1EB170E9419}" type="presParOf" srcId="{B05FF5EB-2D5C-4BE3-BFE9-A3F012C63719}" destId="{6A54BA5C-DF6C-4DE1-9193-9712AC399505}" srcOrd="0" destOrd="0" presId="urn:microsoft.com/office/officeart/2005/8/layout/orgChart1"/>
    <dgm:cxn modelId="{D2C21051-CB11-4B6B-A75B-4E7BE3995D87}" type="presParOf" srcId="{6A54BA5C-DF6C-4DE1-9193-9712AC399505}" destId="{1A2B0858-D81E-4B5D-AB7E-474042624563}" srcOrd="0" destOrd="0" presId="urn:microsoft.com/office/officeart/2005/8/layout/orgChart1"/>
    <dgm:cxn modelId="{0DF285E3-95A2-418B-BF2C-02BBC0B3B0C0}" type="presParOf" srcId="{6A54BA5C-DF6C-4DE1-9193-9712AC399505}" destId="{5447EF4F-BFDA-4137-8DCD-A64CE99F74B9}" srcOrd="1" destOrd="0" presId="urn:microsoft.com/office/officeart/2005/8/layout/orgChart1"/>
    <dgm:cxn modelId="{657E9640-6C15-452A-9BFB-1B11829E46E1}" type="presParOf" srcId="{B05FF5EB-2D5C-4BE3-BFE9-A3F012C63719}" destId="{1E8115FF-DC51-4977-B97E-5911357F3B7D}" srcOrd="1" destOrd="0" presId="urn:microsoft.com/office/officeart/2005/8/layout/orgChart1"/>
    <dgm:cxn modelId="{C8CCF43D-57F5-4832-9B00-3FC39E1F49BE}" type="presParOf" srcId="{B05FF5EB-2D5C-4BE3-BFE9-A3F012C63719}" destId="{D4B8FC02-AFF5-45A8-8B27-E504D98EC826}" srcOrd="2" destOrd="0" presId="urn:microsoft.com/office/officeart/2005/8/layout/orgChart1"/>
    <dgm:cxn modelId="{D5218664-4EF6-47F1-BD3B-886CFC17A919}" type="presParOf" srcId="{6F7A4C5A-3E60-419E-8301-E2B524A3B431}" destId="{D17E5923-801E-44A3-A55D-3DD7736C503F}" srcOrd="2" destOrd="0" presId="urn:microsoft.com/office/officeart/2005/8/layout/orgChart1"/>
    <dgm:cxn modelId="{7FF0D56E-292C-496A-BD25-2A0813D473C7}" type="presParOf" srcId="{5D7520F7-6BAF-4FEE-98A7-6DADDC143896}" destId="{41AC3985-2CE6-42E8-997E-D9EC1BB50A69}" srcOrd="2" destOrd="0" presId="urn:microsoft.com/office/officeart/2005/8/layout/orgChart1"/>
    <dgm:cxn modelId="{D5AE5B71-138E-4C14-B642-CFB83D418896}" type="presParOf" srcId="{537EC130-327E-45D6-8258-A58AFDD571AB}" destId="{B0262ADD-9C6C-4EEA-86E4-79BE8657893B}" srcOrd="2" destOrd="0" presId="urn:microsoft.com/office/officeart/2005/8/layout/orgChart1"/>
    <dgm:cxn modelId="{0AAE39F5-D8BA-4D34-BFFA-523F13060BBF}" type="presParOf" srcId="{5947472D-DEDD-4FDD-90F3-C995AB55B9F5}" destId="{E9761593-7D78-4B02-A5ED-8788C1EDF07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A5D6F-A7FE-4F23-BFA8-4BDF905EB2AE}">
      <dsp:nvSpPr>
        <dsp:cNvPr id="0" name=""/>
        <dsp:cNvSpPr/>
      </dsp:nvSpPr>
      <dsp:spPr>
        <a:xfrm>
          <a:off x="4581532" y="3843900"/>
          <a:ext cx="1539878" cy="541524"/>
        </a:xfrm>
        <a:custGeom>
          <a:avLst/>
          <a:gdLst/>
          <a:ahLst/>
          <a:cxnLst/>
          <a:rect l="0" t="0" r="0" b="0"/>
          <a:pathLst>
            <a:path>
              <a:moveTo>
                <a:pt x="0" y="0"/>
              </a:moveTo>
              <a:lnTo>
                <a:pt x="0" y="541524"/>
              </a:lnTo>
              <a:lnTo>
                <a:pt x="1539878" y="541524"/>
              </a:lnTo>
            </a:path>
          </a:pathLst>
        </a:custGeom>
        <a:noFill/>
        <a:ln w="25400" cap="flat" cmpd="sng" algn="ctr">
          <a:solidFill>
            <a:schemeClr val="accent1">
              <a:lumMod val="75000"/>
              <a:lumOff val="25000"/>
            </a:schemeClr>
          </a:solidFill>
          <a:prstDash val="solid"/>
        </a:ln>
        <a:effectLst/>
      </dsp:spPr>
      <dsp:style>
        <a:lnRef idx="2">
          <a:scrgbClr r="0" g="0" b="0"/>
        </a:lnRef>
        <a:fillRef idx="0">
          <a:scrgbClr r="0" g="0" b="0"/>
        </a:fillRef>
        <a:effectRef idx="0">
          <a:scrgbClr r="0" g="0" b="0"/>
        </a:effectRef>
        <a:fontRef idx="minor"/>
      </dsp:style>
    </dsp:sp>
    <dsp:sp modelId="{8FBF12B9-F268-49CE-AC72-8A2C7C2AE50B}">
      <dsp:nvSpPr>
        <dsp:cNvPr id="0" name=""/>
        <dsp:cNvSpPr/>
      </dsp:nvSpPr>
      <dsp:spPr>
        <a:xfrm>
          <a:off x="3617554" y="2627434"/>
          <a:ext cx="2081603" cy="617562"/>
        </a:xfrm>
        <a:custGeom>
          <a:avLst/>
          <a:gdLst/>
          <a:ahLst/>
          <a:cxnLst/>
          <a:rect l="0" t="0" r="0" b="0"/>
          <a:pathLst>
            <a:path>
              <a:moveTo>
                <a:pt x="0" y="0"/>
              </a:moveTo>
              <a:lnTo>
                <a:pt x="0" y="317525"/>
              </a:lnTo>
              <a:lnTo>
                <a:pt x="2081603" y="317525"/>
              </a:lnTo>
              <a:lnTo>
                <a:pt x="2081603" y="617562"/>
              </a:lnTo>
            </a:path>
          </a:pathLst>
        </a:custGeom>
        <a:noFill/>
        <a:ln w="34925" cap="flat" cmpd="sng" algn="ctr">
          <a:solidFill>
            <a:schemeClr val="accent1">
              <a:lumMod val="75000"/>
              <a:lumOff val="25000"/>
            </a:schemeClr>
          </a:solidFill>
          <a:prstDash val="solid"/>
        </a:ln>
        <a:effectLst/>
      </dsp:spPr>
      <dsp:style>
        <a:lnRef idx="2">
          <a:scrgbClr r="0" g="0" b="0"/>
        </a:lnRef>
        <a:fillRef idx="0">
          <a:scrgbClr r="0" g="0" b="0"/>
        </a:fillRef>
        <a:effectRef idx="0">
          <a:scrgbClr r="0" g="0" b="0"/>
        </a:effectRef>
        <a:fontRef idx="minor"/>
      </dsp:style>
    </dsp:sp>
    <dsp:sp modelId="{BCA2EC01-8D07-4334-8AB7-BBC1BD998DA6}">
      <dsp:nvSpPr>
        <dsp:cNvPr id="0" name=""/>
        <dsp:cNvSpPr/>
      </dsp:nvSpPr>
      <dsp:spPr>
        <a:xfrm>
          <a:off x="3528914" y="1637882"/>
          <a:ext cx="91440" cy="383390"/>
        </a:xfrm>
        <a:custGeom>
          <a:avLst/>
          <a:gdLst/>
          <a:ahLst/>
          <a:cxnLst/>
          <a:rect l="0" t="0" r="0" b="0"/>
          <a:pathLst>
            <a:path>
              <a:moveTo>
                <a:pt x="45720" y="0"/>
              </a:moveTo>
              <a:lnTo>
                <a:pt x="45720" y="83353"/>
              </a:lnTo>
              <a:lnTo>
                <a:pt x="88639" y="83353"/>
              </a:lnTo>
              <a:lnTo>
                <a:pt x="88639" y="383390"/>
              </a:lnTo>
            </a:path>
          </a:pathLst>
        </a:custGeom>
        <a:noFill/>
        <a:ln w="28575" cap="flat" cmpd="sng" algn="ctr">
          <a:solidFill>
            <a:schemeClr val="accent1">
              <a:lumMod val="75000"/>
              <a:lumOff val="25000"/>
            </a:schemeClr>
          </a:solidFill>
          <a:prstDash val="solid"/>
        </a:ln>
        <a:effectLst/>
      </dsp:spPr>
      <dsp:style>
        <a:lnRef idx="2">
          <a:scrgbClr r="0" g="0" b="0"/>
        </a:lnRef>
        <a:fillRef idx="0">
          <a:scrgbClr r="0" g="0" b="0"/>
        </a:fillRef>
        <a:effectRef idx="0">
          <a:scrgbClr r="0" g="0" b="0"/>
        </a:effectRef>
        <a:fontRef idx="minor"/>
      </dsp:style>
    </dsp:sp>
    <dsp:sp modelId="{892F2AF5-BF60-46BC-A2F4-4C4EBA25ED50}">
      <dsp:nvSpPr>
        <dsp:cNvPr id="0" name=""/>
        <dsp:cNvSpPr/>
      </dsp:nvSpPr>
      <dsp:spPr>
        <a:xfrm>
          <a:off x="3574634" y="536973"/>
          <a:ext cx="2970328" cy="524779"/>
        </a:xfrm>
        <a:custGeom>
          <a:avLst/>
          <a:gdLst/>
          <a:ahLst/>
          <a:cxnLst/>
          <a:rect l="0" t="0" r="0" b="0"/>
          <a:pathLst>
            <a:path>
              <a:moveTo>
                <a:pt x="2970328" y="0"/>
              </a:moveTo>
              <a:lnTo>
                <a:pt x="2970328" y="224742"/>
              </a:lnTo>
              <a:lnTo>
                <a:pt x="0" y="224742"/>
              </a:lnTo>
              <a:lnTo>
                <a:pt x="0" y="524779"/>
              </a:lnTo>
            </a:path>
          </a:pathLst>
        </a:custGeom>
        <a:noFill/>
        <a:ln w="28575" cap="flat" cmpd="sng" algn="ctr">
          <a:solidFill>
            <a:schemeClr val="accent1">
              <a:lumMod val="75000"/>
              <a:lumOff val="25000"/>
            </a:schemeClr>
          </a:solidFill>
          <a:prstDash val="solid"/>
        </a:ln>
        <a:effectLst/>
      </dsp:spPr>
      <dsp:style>
        <a:lnRef idx="2">
          <a:scrgbClr r="0" g="0" b="0"/>
        </a:lnRef>
        <a:fillRef idx="0">
          <a:scrgbClr r="0" g="0" b="0"/>
        </a:fillRef>
        <a:effectRef idx="0">
          <a:scrgbClr r="0" g="0" b="0"/>
        </a:effectRef>
        <a:fontRef idx="minor"/>
      </dsp:style>
    </dsp:sp>
    <dsp:sp modelId="{DC4433A8-3E91-4462-BA15-E0B14D92A367}">
      <dsp:nvSpPr>
        <dsp:cNvPr id="0" name=""/>
        <dsp:cNvSpPr/>
      </dsp:nvSpPr>
      <dsp:spPr>
        <a:xfrm>
          <a:off x="6544963" y="536973"/>
          <a:ext cx="2807222" cy="517250"/>
        </a:xfrm>
        <a:custGeom>
          <a:avLst/>
          <a:gdLst/>
          <a:ahLst/>
          <a:cxnLst/>
          <a:rect l="0" t="0" r="0" b="0"/>
          <a:pathLst>
            <a:path>
              <a:moveTo>
                <a:pt x="0" y="0"/>
              </a:moveTo>
              <a:lnTo>
                <a:pt x="0" y="217212"/>
              </a:lnTo>
              <a:lnTo>
                <a:pt x="2807222" y="217212"/>
              </a:lnTo>
              <a:lnTo>
                <a:pt x="2807222" y="517250"/>
              </a:lnTo>
            </a:path>
          </a:pathLst>
        </a:custGeom>
        <a:noFill/>
        <a:ln w="28575" cap="flat" cmpd="sng" algn="ctr">
          <a:solidFill>
            <a:schemeClr val="accent1">
              <a:lumMod val="75000"/>
              <a:lumOff val="25000"/>
            </a:schemeClr>
          </a:solidFill>
          <a:prstDash val="solid"/>
        </a:ln>
        <a:effectLst/>
      </dsp:spPr>
      <dsp:style>
        <a:lnRef idx="2">
          <a:scrgbClr r="0" g="0" b="0"/>
        </a:lnRef>
        <a:fillRef idx="0">
          <a:scrgbClr r="0" g="0" b="0"/>
        </a:fillRef>
        <a:effectRef idx="0">
          <a:scrgbClr r="0" g="0" b="0"/>
        </a:effectRef>
        <a:fontRef idx="minor"/>
      </dsp:style>
    </dsp:sp>
    <dsp:sp modelId="{E61B646C-7BDF-4A00-B66F-2B7AB7BAF326}">
      <dsp:nvSpPr>
        <dsp:cNvPr id="0" name=""/>
        <dsp:cNvSpPr/>
      </dsp:nvSpPr>
      <dsp:spPr>
        <a:xfrm>
          <a:off x="5667425" y="57898"/>
          <a:ext cx="1755076" cy="479074"/>
        </a:xfrm>
        <a:prstGeom prst="rect">
          <a:avLst/>
        </a:prstGeom>
        <a:solidFill>
          <a:schemeClr val="bg2"/>
        </a:solidFill>
        <a:ln w="25400" cap="flat" cmpd="sng" algn="ctr">
          <a:solidFill>
            <a:schemeClr val="accent1">
              <a:lumMod val="25000"/>
              <a:lumOff val="75000"/>
            </a:schemeClr>
          </a:solidFill>
          <a:prstDash val="solid"/>
        </a:ln>
        <a:effectLst>
          <a:glow rad="1016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Rahul Naroola</a:t>
          </a:r>
          <a:br>
            <a:rPr lang="en-IN" sz="1400" b="1" kern="1200" dirty="0"/>
          </a:br>
          <a:r>
            <a:rPr lang="en-IN" sz="1200" b="1" i="1" kern="1200" dirty="0"/>
            <a:t>(CISO)</a:t>
          </a:r>
        </a:p>
      </dsp:txBody>
      <dsp:txXfrm>
        <a:off x="5667425" y="57898"/>
        <a:ext cx="1755076" cy="479074"/>
      </dsp:txXfrm>
    </dsp:sp>
    <dsp:sp modelId="{94BEA8D8-41DF-45D9-B12F-CD1C1006094D}">
      <dsp:nvSpPr>
        <dsp:cNvPr id="0" name=""/>
        <dsp:cNvSpPr/>
      </dsp:nvSpPr>
      <dsp:spPr>
        <a:xfrm>
          <a:off x="8183168" y="1054223"/>
          <a:ext cx="2338035" cy="580086"/>
        </a:xfrm>
        <a:prstGeom prst="rect">
          <a:avLst/>
        </a:prstGeom>
        <a:solidFill>
          <a:schemeClr val="bg2"/>
        </a:solidFill>
        <a:ln w="25400" cap="flat" cmpd="sng" algn="ctr">
          <a:solidFill>
            <a:schemeClr val="accent1">
              <a:lumMod val="25000"/>
              <a:lumOff val="75000"/>
            </a:schemeClr>
          </a:solidFill>
          <a:prstDash val="solid"/>
        </a:ln>
        <a:effectLst>
          <a:glow rad="1016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Timothy Bradley</a:t>
          </a:r>
          <a:br>
            <a:rPr lang="en-IN" sz="1400" b="1" kern="1200" dirty="0"/>
          </a:br>
          <a:r>
            <a:rPr lang="en-IN" sz="1200" b="1" i="1" kern="1200" dirty="0"/>
            <a:t>(CDI Governance)</a:t>
          </a:r>
        </a:p>
      </dsp:txBody>
      <dsp:txXfrm>
        <a:off x="8183168" y="1054223"/>
        <a:ext cx="2338035" cy="580086"/>
      </dsp:txXfrm>
    </dsp:sp>
    <dsp:sp modelId="{1E1A8129-9565-4B07-9A0A-61EA117BA082}">
      <dsp:nvSpPr>
        <dsp:cNvPr id="0" name=""/>
        <dsp:cNvSpPr/>
      </dsp:nvSpPr>
      <dsp:spPr>
        <a:xfrm>
          <a:off x="2475568" y="1061752"/>
          <a:ext cx="2198131" cy="576129"/>
        </a:xfrm>
        <a:prstGeom prst="rect">
          <a:avLst/>
        </a:prstGeom>
        <a:solidFill>
          <a:schemeClr val="bg2"/>
        </a:solidFill>
        <a:ln w="25400" cap="flat" cmpd="sng" algn="ctr">
          <a:solidFill>
            <a:schemeClr val="accent1">
              <a:lumMod val="25000"/>
              <a:lumOff val="75000"/>
            </a:schemeClr>
          </a:solidFill>
          <a:prstDash val="solid"/>
        </a:ln>
        <a:effectLst>
          <a:glow rad="1016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Rohit Sinha</a:t>
          </a:r>
          <a:br>
            <a:rPr lang="en-IN" sz="1400" b="1" kern="1200" dirty="0"/>
          </a:br>
          <a:r>
            <a:rPr lang="en-IN" sz="1200" b="1" i="1" kern="1200" dirty="0"/>
            <a:t>(CDI Governance)</a:t>
          </a:r>
        </a:p>
      </dsp:txBody>
      <dsp:txXfrm>
        <a:off x="2475568" y="1061752"/>
        <a:ext cx="2198131" cy="576129"/>
      </dsp:txXfrm>
    </dsp:sp>
    <dsp:sp modelId="{AFE7AE2E-D49B-456B-9C51-5B1DA82529F9}">
      <dsp:nvSpPr>
        <dsp:cNvPr id="0" name=""/>
        <dsp:cNvSpPr/>
      </dsp:nvSpPr>
      <dsp:spPr>
        <a:xfrm>
          <a:off x="2478512" y="2021272"/>
          <a:ext cx="2278084" cy="606161"/>
        </a:xfrm>
        <a:prstGeom prst="rect">
          <a:avLst/>
        </a:prstGeom>
        <a:solidFill>
          <a:srgbClr val="E8E8E8"/>
        </a:solidFill>
        <a:ln w="25400" cap="flat" cmpd="sng" algn="ctr">
          <a:solidFill>
            <a:schemeClr val="accent1">
              <a:lumMod val="50000"/>
              <a:lumOff val="50000"/>
            </a:schemeClr>
          </a:solidFill>
          <a:prstDash val="solid"/>
        </a:ln>
        <a:effectLst>
          <a:glow rad="1016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tx1">
                  <a:lumMod val="65000"/>
                  <a:lumOff val="35000"/>
                </a:schemeClr>
              </a:solidFill>
            </a:rPr>
            <a:t>Mayank Pandit</a:t>
          </a:r>
          <a:br>
            <a:rPr lang="en-IN" sz="1400" b="1" kern="1200" dirty="0">
              <a:solidFill>
                <a:schemeClr val="tx1">
                  <a:lumMod val="65000"/>
                  <a:lumOff val="35000"/>
                </a:schemeClr>
              </a:solidFill>
            </a:rPr>
          </a:br>
          <a:r>
            <a:rPr lang="en-IN" sz="1200" b="1" i="1" kern="1200" dirty="0">
              <a:solidFill>
                <a:schemeClr val="tx1">
                  <a:lumMod val="65000"/>
                  <a:lumOff val="35000"/>
                </a:schemeClr>
              </a:solidFill>
            </a:rPr>
            <a:t>(Global CDI Project Lead) </a:t>
          </a:r>
        </a:p>
      </dsp:txBody>
      <dsp:txXfrm>
        <a:off x="2478512" y="2021272"/>
        <a:ext cx="2278084" cy="606161"/>
      </dsp:txXfrm>
    </dsp:sp>
    <dsp:sp modelId="{0B054678-9CF6-4259-ADDE-CD28979D3764}">
      <dsp:nvSpPr>
        <dsp:cNvPr id="0" name=""/>
        <dsp:cNvSpPr/>
      </dsp:nvSpPr>
      <dsp:spPr>
        <a:xfrm>
          <a:off x="4302125" y="3244997"/>
          <a:ext cx="2794063" cy="598903"/>
        </a:xfrm>
        <a:prstGeom prst="rect">
          <a:avLst/>
        </a:prstGeom>
        <a:solidFill>
          <a:srgbClr val="E8E8E8"/>
        </a:solidFill>
        <a:ln w="25400" cap="flat" cmpd="sng" algn="ctr">
          <a:solidFill>
            <a:schemeClr val="accent1">
              <a:lumMod val="50000"/>
              <a:lumOff val="50000"/>
            </a:schemeClr>
          </a:solidFill>
          <a:prstDash val="solid"/>
        </a:ln>
        <a:effectLst>
          <a:glow rad="1016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tx1">
                  <a:lumMod val="65000"/>
                  <a:lumOff val="35000"/>
                </a:schemeClr>
              </a:solidFill>
            </a:rPr>
            <a:t>Siddhi Somani</a:t>
          </a:r>
        </a:p>
        <a:p>
          <a:pPr marL="0" lvl="0" indent="0" algn="ctr" defTabSz="622300">
            <a:lnSpc>
              <a:spcPct val="90000"/>
            </a:lnSpc>
            <a:spcBef>
              <a:spcPct val="0"/>
            </a:spcBef>
            <a:spcAft>
              <a:spcPct val="35000"/>
            </a:spcAft>
            <a:buNone/>
          </a:pPr>
          <a:r>
            <a:rPr lang="en-IN" sz="1200" b="1" i="1" kern="1200" dirty="0">
              <a:solidFill>
                <a:schemeClr val="tx1">
                  <a:lumMod val="65000"/>
                  <a:lumOff val="35000"/>
                </a:schemeClr>
              </a:solidFill>
            </a:rPr>
            <a:t> (CDI Working member)</a:t>
          </a:r>
        </a:p>
      </dsp:txBody>
      <dsp:txXfrm>
        <a:off x="4302125" y="3244997"/>
        <a:ext cx="2794063" cy="598903"/>
      </dsp:txXfrm>
    </dsp:sp>
    <dsp:sp modelId="{1A2B0858-D81E-4B5D-AB7E-474042624563}">
      <dsp:nvSpPr>
        <dsp:cNvPr id="0" name=""/>
        <dsp:cNvSpPr/>
      </dsp:nvSpPr>
      <dsp:spPr>
        <a:xfrm>
          <a:off x="6121410" y="4057184"/>
          <a:ext cx="2174386" cy="656482"/>
        </a:xfrm>
        <a:prstGeom prst="rect">
          <a:avLst/>
        </a:prstGeom>
        <a:solidFill>
          <a:srgbClr val="E8E8E8"/>
        </a:solidFill>
        <a:ln w="25400" cap="flat" cmpd="sng" algn="ctr">
          <a:solidFill>
            <a:schemeClr val="accent1">
              <a:lumMod val="50000"/>
              <a:lumOff val="50000"/>
            </a:schemeClr>
          </a:solidFill>
          <a:prstDash val="solid"/>
        </a:ln>
        <a:effectLst>
          <a:glow rad="1016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tx1">
                  <a:lumMod val="65000"/>
                  <a:lumOff val="35000"/>
                </a:schemeClr>
              </a:solidFill>
            </a:rPr>
            <a:t>   Spriha Nandani </a:t>
          </a:r>
        </a:p>
        <a:p>
          <a:pPr marL="0" lvl="0" indent="0" algn="ctr" defTabSz="622300">
            <a:lnSpc>
              <a:spcPct val="90000"/>
            </a:lnSpc>
            <a:spcBef>
              <a:spcPct val="0"/>
            </a:spcBef>
            <a:spcAft>
              <a:spcPct val="35000"/>
            </a:spcAft>
            <a:buNone/>
          </a:pPr>
          <a:r>
            <a:rPr lang="en-IN" sz="1200" b="1" i="1" kern="1200" dirty="0">
              <a:solidFill>
                <a:schemeClr val="tx1">
                  <a:lumMod val="65000"/>
                  <a:lumOff val="35000"/>
                </a:schemeClr>
              </a:solidFill>
            </a:rPr>
            <a:t>(CDI Working Member) </a:t>
          </a:r>
          <a:r>
            <a:rPr lang="en-IN" sz="1400" b="1" kern="1200" dirty="0">
              <a:solidFill>
                <a:schemeClr val="tx1">
                  <a:lumMod val="65000"/>
                  <a:lumOff val="35000"/>
                </a:schemeClr>
              </a:solidFill>
            </a:rPr>
            <a:t>                                                                                   </a:t>
          </a:r>
        </a:p>
      </dsp:txBody>
      <dsp:txXfrm>
        <a:off x="6121410" y="4057184"/>
        <a:ext cx="2174386" cy="65648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FBEFAE9-9CC1-42E4-BA27-D05C4EC098BD}" type="datetimeFigureOut">
              <a:rPr lang="en-US" smtClean="0"/>
              <a:t>1/7/2022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5786EAF-85CC-48F3-9A99-E78AC079E321}" type="slidenum">
              <a:rPr lang="en-US" smtClean="0"/>
              <a:t>‹#›</a:t>
            </a:fld>
            <a:endParaRPr lang="en-US"/>
          </a:p>
        </p:txBody>
      </p:sp>
    </p:spTree>
    <p:extLst>
      <p:ext uri="{BB962C8B-B14F-4D97-AF65-F5344CB8AC3E}">
        <p14:creationId xmlns:p14="http://schemas.microsoft.com/office/powerpoint/2010/main" val="345881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DB4F38-3B16-4E19-B8BE-07A328A30D14}"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3192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DB4F38-3B16-4E19-B8BE-07A328A30D14}"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3989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47113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95786EAF-85CC-48F3-9A99-E78AC079E321}" type="slidenum">
              <a:rPr lang="en-US" smtClean="0"/>
              <a:t>6</a:t>
            </a:fld>
            <a:endParaRPr lang="en-US"/>
          </a:p>
        </p:txBody>
      </p:sp>
    </p:spTree>
    <p:extLst>
      <p:ext uri="{BB962C8B-B14F-4D97-AF65-F5344CB8AC3E}">
        <p14:creationId xmlns:p14="http://schemas.microsoft.com/office/powerpoint/2010/main" val="3377967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Standard">
    <p:spTree>
      <p:nvGrpSpPr>
        <p:cNvPr id="1" name=""/>
        <p:cNvGrpSpPr/>
        <p:nvPr/>
      </p:nvGrpSpPr>
      <p:grpSpPr>
        <a:xfrm>
          <a:off x="0" y="0"/>
          <a:ext cx="0" cy="0"/>
          <a:chOff x="0" y="0"/>
          <a:chExt cx="0" cy="0"/>
        </a:xfrm>
      </p:grpSpPr>
      <p:sp>
        <p:nvSpPr>
          <p:cNvPr id="7" name="Rectangle 6"/>
          <p:cNvSpPr/>
          <p:nvPr/>
        </p:nvSpPr>
        <p:spPr>
          <a:xfrm>
            <a:off x="0" y="2286000"/>
            <a:ext cx="12192000" cy="457200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ctrTitle"/>
          </p:nvPr>
        </p:nvSpPr>
        <p:spPr>
          <a:xfrm>
            <a:off x="914401" y="2334753"/>
            <a:ext cx="7632700" cy="1580014"/>
          </a:xfrm>
        </p:spPr>
        <p:txBody>
          <a:bodyPr vert="horz" lIns="0" tIns="45720" rIns="0" bIns="45720" rtlCol="0" anchor="t" anchorCtr="0">
            <a:noAutofit/>
          </a:bodyPr>
          <a:lstStyle>
            <a:lvl1pPr>
              <a:lnSpc>
                <a:spcPct val="90000"/>
              </a:lnSpc>
              <a:defRPr lang="en-US" sz="3800" b="0" cap="none" dirty="0">
                <a:solidFill>
                  <a:srgbClr val="000000"/>
                </a:solidFill>
              </a:defRPr>
            </a:lvl1pPr>
          </a:lstStyle>
          <a:p>
            <a:pPr lvl="0"/>
            <a:r>
              <a:rPr lang="en-US"/>
              <a:t>Click to edit Master title style</a:t>
            </a:r>
            <a:endParaRPr lang="en-US" dirty="0"/>
          </a:p>
        </p:txBody>
      </p:sp>
      <p:sp>
        <p:nvSpPr>
          <p:cNvPr id="3" name="Subtitle 2"/>
          <p:cNvSpPr>
            <a:spLocks noGrp="1"/>
          </p:cNvSpPr>
          <p:nvPr>
            <p:ph type="subTitle" idx="1"/>
          </p:nvPr>
        </p:nvSpPr>
        <p:spPr>
          <a:xfrm>
            <a:off x="914401" y="1787985"/>
            <a:ext cx="7632700" cy="515016"/>
          </a:xfrm>
        </p:spPr>
        <p:txBody>
          <a:bodyPr lIns="0" rIns="0" anchor="t">
            <a:noAutofit/>
          </a:bodyPr>
          <a:lstStyle>
            <a:lvl1pPr marL="0" indent="0" algn="l">
              <a:buNone/>
              <a:defRPr sz="1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descr="Dover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9314" y="429312"/>
            <a:ext cx="2096973" cy="523516"/>
          </a:xfrm>
          <a:prstGeom prst="rect">
            <a:avLst/>
          </a:prstGeom>
        </p:spPr>
      </p:pic>
      <p:sp>
        <p:nvSpPr>
          <p:cNvPr id="6" name="Content Placeholder 4"/>
          <p:cNvSpPr>
            <a:spLocks noGrp="1"/>
          </p:cNvSpPr>
          <p:nvPr>
            <p:ph sz="quarter" idx="10" hasCustomPrompt="1"/>
          </p:nvPr>
        </p:nvSpPr>
        <p:spPr>
          <a:xfrm>
            <a:off x="914401" y="5413245"/>
            <a:ext cx="7626684" cy="914400"/>
          </a:xfrm>
        </p:spPr>
        <p:txBody>
          <a:bodyPr vert="horz" lIns="0" tIns="45720" rIns="0" bIns="45720" rtlCol="0" anchor="t">
            <a:noAutofit/>
          </a:bodyPr>
          <a:lstStyle>
            <a:lvl1pPr marL="225425" indent="-225425">
              <a:buNone/>
              <a:defRPr lang="en-US" sz="2000" smtClean="0">
                <a:solidFill>
                  <a:schemeClr val="tx2"/>
                </a:solidFill>
              </a:defRPr>
            </a:lvl1pPr>
            <a:lvl2pPr>
              <a:defRPr lang="en-US" smtClean="0">
                <a:solidFill>
                  <a:schemeClr val="tx1">
                    <a:tint val="75000"/>
                  </a:schemeClr>
                </a:solidFill>
              </a:defRPr>
            </a:lvl2pPr>
            <a:lvl3pPr>
              <a:defRPr lang="en-US" smtClean="0">
                <a:solidFill>
                  <a:schemeClr val="tx1">
                    <a:tint val="75000"/>
                  </a:schemeClr>
                </a:solidFill>
              </a:defRPr>
            </a:lvl3pPr>
            <a:lvl4pPr>
              <a:defRPr lang="en-US" smtClean="0">
                <a:solidFill>
                  <a:schemeClr val="tx1">
                    <a:tint val="75000"/>
                  </a:schemeClr>
                </a:solidFill>
              </a:defRPr>
            </a:lvl4pPr>
            <a:lvl5pPr>
              <a:defRPr lang="en-US">
                <a:solidFill>
                  <a:schemeClr val="tx1">
                    <a:tint val="75000"/>
                  </a:schemeClr>
                </a:solidFill>
              </a:defRPr>
            </a:lvl5pPr>
          </a:lstStyle>
          <a:p>
            <a:pPr marL="0" lvl="0" indent="0"/>
            <a:r>
              <a:rPr lang="en-US" dirty="0"/>
              <a:t>Presenter name</a:t>
            </a:r>
          </a:p>
        </p:txBody>
      </p:sp>
      <p:pic>
        <p:nvPicPr>
          <p:cNvPr id="8" name="Picture 7" descr="Dover_60years_rg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5826" y="1316181"/>
            <a:ext cx="2412556" cy="665019"/>
          </a:xfrm>
          <a:prstGeom prst="rect">
            <a:avLst/>
          </a:prstGeom>
        </p:spPr>
      </p:pic>
    </p:spTree>
    <p:extLst>
      <p:ext uri="{BB962C8B-B14F-4D97-AF65-F5344CB8AC3E}">
        <p14:creationId xmlns:p14="http://schemas.microsoft.com/office/powerpoint/2010/main" val="305191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30006"/>
            <a:ext cx="9264649" cy="457200"/>
          </a:xfrm>
        </p:spPr>
        <p:txBody>
          <a:bodyPr/>
          <a:lstStyle/>
          <a:p>
            <a:r>
              <a:rPr lang="en-US"/>
              <a:t>Click to edit Master title style</a:t>
            </a:r>
            <a:endParaRPr lang="en-GB"/>
          </a:p>
        </p:txBody>
      </p:sp>
      <p:sp>
        <p:nvSpPr>
          <p:cNvPr id="3" name="Content Placeholder 2"/>
          <p:cNvSpPr>
            <a:spLocks noGrp="1"/>
          </p:cNvSpPr>
          <p:nvPr>
            <p:ph sz="half" idx="1"/>
          </p:nvPr>
        </p:nvSpPr>
        <p:spPr>
          <a:xfrm>
            <a:off x="564000" y="1144800"/>
            <a:ext cx="5546400" cy="4888800"/>
          </a:xfrm>
        </p:spPr>
        <p:txBody>
          <a:bodyPr>
            <a:normAutofit/>
          </a:bodyPr>
          <a:lstStyle>
            <a:lvl1pPr>
              <a:defRPr sz="2000"/>
            </a:lvl1pPr>
            <a:lvl2pPr>
              <a:defRPr sz="1800"/>
            </a:lvl2pPr>
            <a:lvl3pPr>
              <a:defRPr sz="1600"/>
            </a:lvl3pPr>
            <a:lvl4pPr>
              <a:defRPr sz="1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400800" y="1144800"/>
            <a:ext cx="5546400" cy="4888800"/>
          </a:xfrm>
        </p:spPr>
        <p:txBody>
          <a:bodyPr>
            <a:normAutofit/>
          </a:bodyPr>
          <a:lstStyle>
            <a:lvl1pPr>
              <a:defRPr sz="2000"/>
            </a:lvl1pPr>
            <a:lvl2pPr>
              <a:defRPr sz="1800"/>
            </a:lvl2pPr>
            <a:lvl3pPr>
              <a:defRPr sz="1600"/>
            </a:lvl3pPr>
            <a:lvl4pPr>
              <a:defRPr sz="1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9412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01730" name="Rectangle 2"/>
          <p:cNvSpPr>
            <a:spLocks noGrp="1" noChangeArrowheads="1"/>
          </p:cNvSpPr>
          <p:nvPr>
            <p:ph type="ctrTitle"/>
          </p:nvPr>
        </p:nvSpPr>
        <p:spPr>
          <a:xfrm>
            <a:off x="476251" y="1973263"/>
            <a:ext cx="11178116" cy="1346200"/>
          </a:xfrm>
        </p:spPr>
        <p:txBody>
          <a:bodyPr/>
          <a:lstStyle>
            <a:lvl1pPr>
              <a:lnSpc>
                <a:spcPts val="5300"/>
              </a:lnSpc>
              <a:defRPr sz="6000" b="0">
                <a:latin typeface="Arial" panose="020B0604020202020204" pitchFamily="34" charset="0"/>
              </a:defRPr>
            </a:lvl1pPr>
          </a:lstStyle>
          <a:p>
            <a:pPr lvl="0"/>
            <a:r>
              <a:rPr lang="en-GB" altLang="en-GB" noProof="0" dirty="0"/>
              <a:t>Click to edit Master title style</a:t>
            </a:r>
          </a:p>
        </p:txBody>
      </p:sp>
      <p:sp>
        <p:nvSpPr>
          <p:cNvPr id="201731" name="Rectangle 3"/>
          <p:cNvSpPr>
            <a:spLocks noGrp="1" noChangeArrowheads="1"/>
          </p:cNvSpPr>
          <p:nvPr>
            <p:ph type="subTitle" idx="1"/>
          </p:nvPr>
        </p:nvSpPr>
        <p:spPr>
          <a:xfrm>
            <a:off x="508000" y="3594100"/>
            <a:ext cx="7198784" cy="254000"/>
          </a:xfrm>
        </p:spPr>
        <p:txBody>
          <a:bodyPr/>
          <a:lstStyle>
            <a:lvl1pPr marL="0" indent="0">
              <a:lnSpc>
                <a:spcPct val="107000"/>
              </a:lnSpc>
              <a:spcAft>
                <a:spcPct val="0"/>
              </a:spcAft>
              <a:buFontTx/>
              <a:buNone/>
              <a:defRPr sz="1400"/>
            </a:lvl1pPr>
          </a:lstStyle>
          <a:p>
            <a:pPr lvl="0"/>
            <a:r>
              <a:rPr lang="en-GB" altLang="en-GB" noProof="0"/>
              <a:t>Click to edit Master subtitle style</a:t>
            </a:r>
          </a:p>
        </p:txBody>
      </p:sp>
    </p:spTree>
    <p:extLst>
      <p:ext uri="{BB962C8B-B14F-4D97-AF65-F5344CB8AC3E}">
        <p14:creationId xmlns:p14="http://schemas.microsoft.com/office/powerpoint/2010/main" val="3458319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01600"/>
            <a:ext cx="10977033"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9600" y="1425599"/>
            <a:ext cx="10972800"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cs typeface="Arial" pitchFamily="34" charset="0"/>
            </a:endParaRPr>
          </a:p>
        </p:txBody>
      </p:sp>
      <p:sp>
        <p:nvSpPr>
          <p:cNvPr id="4" name="Date Placeholder 3"/>
          <p:cNvSpPr>
            <a:spLocks noGrp="1"/>
          </p:cNvSpPr>
          <p:nvPr>
            <p:ph type="dt" sz="half" idx="10"/>
          </p:nvPr>
        </p:nvSpPr>
        <p:spPr>
          <a:xfrm>
            <a:off x="1623723" y="6496184"/>
            <a:ext cx="1584960" cy="201168"/>
          </a:xfrm>
          <a:prstGeom prst="rect">
            <a:avLst/>
          </a:prstGeom>
        </p:spPr>
        <p:txBody>
          <a:bodyPr/>
          <a:lstStyle/>
          <a:p>
            <a:r>
              <a:rPr lang="en-US" dirty="0">
                <a:solidFill>
                  <a:srgbClr val="000000"/>
                </a:solidFill>
              </a:rPr>
              <a:t>1 </a:t>
            </a:r>
            <a:r>
              <a:rPr lang="en-US">
                <a:solidFill>
                  <a:srgbClr val="000000"/>
                </a:solidFill>
              </a:rPr>
              <a:t>January 2014</a:t>
            </a:r>
            <a:endParaRPr lang="en-US" dirty="0">
              <a:solidFill>
                <a:srgbClr val="000000"/>
              </a:solidFill>
            </a:endParaRPr>
          </a:p>
        </p:txBody>
      </p:sp>
      <p:sp>
        <p:nvSpPr>
          <p:cNvPr id="5" name="Footer Placeholder 4"/>
          <p:cNvSpPr>
            <a:spLocks noGrp="1"/>
          </p:cNvSpPr>
          <p:nvPr>
            <p:ph type="ftr" sz="quarter" idx="11"/>
          </p:nvPr>
        </p:nvSpPr>
        <p:spPr>
          <a:xfrm>
            <a:off x="3451200" y="6496184"/>
            <a:ext cx="4579200" cy="201168"/>
          </a:xfrm>
          <a:prstGeom prst="rect">
            <a:avLst/>
          </a:prstGeom>
        </p:spPr>
        <p:txBody>
          <a:bodyPr/>
          <a:lstStyle/>
          <a:p>
            <a:r>
              <a:rPr lang="en-GB" dirty="0">
                <a:solidFill>
                  <a:srgbClr val="000000"/>
                </a:solidFill>
              </a:rPr>
              <a:t>Presentation title</a:t>
            </a:r>
          </a:p>
        </p:txBody>
      </p:sp>
    </p:spTree>
    <p:extLst>
      <p:ext uri="{BB962C8B-B14F-4D97-AF65-F5344CB8AC3E}">
        <p14:creationId xmlns:p14="http://schemas.microsoft.com/office/powerpoint/2010/main" val="3320033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1"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a:t>Click to edit Master title style</a:t>
            </a:r>
            <a:endParaRPr lang="en-US" dirty="0"/>
          </a:p>
        </p:txBody>
      </p:sp>
      <p:sp>
        <p:nvSpPr>
          <p:cNvPr id="4102" name="Freeform 6"/>
          <p:cNvSpPr>
            <a:spLocks/>
          </p:cNvSpPr>
          <p:nvPr userDrawn="1"/>
        </p:nvSpPr>
        <p:spPr bwMode="gray">
          <a:xfrm>
            <a:off x="598177"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sp>
        <p:nvSpPr>
          <p:cNvPr id="2" name="Date Placeholder 1"/>
          <p:cNvSpPr>
            <a:spLocks noGrp="1"/>
          </p:cNvSpPr>
          <p:nvPr>
            <p:ph type="dt" sz="half" idx="10"/>
          </p:nvPr>
        </p:nvSpPr>
        <p:spPr>
          <a:xfrm>
            <a:off x="1494742" y="6519672"/>
            <a:ext cx="1370885" cy="201168"/>
          </a:xfrm>
          <a:prstGeom prst="rect">
            <a:avLst/>
          </a:prstGeom>
        </p:spPr>
        <p:txBody>
          <a:bodyPr/>
          <a:lstStyle/>
          <a:p>
            <a:r>
              <a:rPr lang="en-US" dirty="0">
                <a:solidFill>
                  <a:srgbClr val="000000"/>
                </a:solidFill>
              </a:rPr>
              <a:t>1 </a:t>
            </a:r>
            <a:r>
              <a:rPr lang="en-US">
                <a:solidFill>
                  <a:srgbClr val="000000"/>
                </a:solidFill>
              </a:rPr>
              <a:t>January 2014</a:t>
            </a:r>
            <a:endParaRPr lang="en-US" dirty="0">
              <a:solidFill>
                <a:srgbClr val="000000"/>
              </a:solidFill>
            </a:endParaRPr>
          </a:p>
        </p:txBody>
      </p:sp>
      <p:sp>
        <p:nvSpPr>
          <p:cNvPr id="3" name="Footer Placeholder 2"/>
          <p:cNvSpPr>
            <a:spLocks noGrp="1"/>
          </p:cNvSpPr>
          <p:nvPr>
            <p:ph type="ftr" sz="quarter" idx="11"/>
          </p:nvPr>
        </p:nvSpPr>
        <p:spPr>
          <a:xfrm>
            <a:off x="3451201" y="6519672"/>
            <a:ext cx="4579200" cy="201168"/>
          </a:xfrm>
          <a:prstGeom prst="rect">
            <a:avLst/>
          </a:prstGeom>
        </p:spPr>
        <p:txBody>
          <a:bodyPr/>
          <a:lstStyle/>
          <a:p>
            <a:r>
              <a:rPr lang="en-GB" dirty="0">
                <a:solidFill>
                  <a:srgbClr val="000000"/>
                </a:solidFill>
              </a:rPr>
              <a:t>Presentation title</a:t>
            </a:r>
          </a:p>
        </p:txBody>
      </p:sp>
    </p:spTree>
    <p:extLst>
      <p:ext uri="{BB962C8B-B14F-4D97-AF65-F5344CB8AC3E}">
        <p14:creationId xmlns:p14="http://schemas.microsoft.com/office/powerpoint/2010/main" val="2962548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Cover">
    <p:bg>
      <p:bgPr>
        <a:solidFill>
          <a:schemeClr val="tx2"/>
        </a:solidFill>
        <a:effectLst/>
      </p:bgPr>
    </p:bg>
    <p:spTree>
      <p:nvGrpSpPr>
        <p:cNvPr id="1" name=""/>
        <p:cNvGrpSpPr/>
        <p:nvPr/>
      </p:nvGrpSpPr>
      <p:grpSpPr>
        <a:xfrm>
          <a:off x="0" y="0"/>
          <a:ext cx="0" cy="0"/>
          <a:chOff x="0" y="0"/>
          <a:chExt cx="0" cy="0"/>
        </a:xfrm>
      </p:grpSpPr>
      <p:sp>
        <p:nvSpPr>
          <p:cNvPr id="5" name="AutoShape 5"/>
          <p:cNvSpPr>
            <a:spLocks noChangeAspect="1" noChangeArrowheads="1" noTextEdit="1"/>
          </p:cNvSpPr>
          <p:nvPr userDrawn="1"/>
        </p:nvSpPr>
        <p:spPr bwMode="auto">
          <a:xfrm>
            <a:off x="3031072" y="5748371"/>
            <a:ext cx="131021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52" tIns="45573" rIns="91152" bIns="45573" numCol="1" anchor="t" anchorCtr="0" compatLnSpc="1">
            <a:prstTxWarp prst="textNoShape">
              <a:avLst/>
            </a:prstTxWarp>
          </a:bodyPr>
          <a:lstStyle/>
          <a:p>
            <a:pPr defTabSz="911481"/>
            <a:endParaRPr lang="en-IN" dirty="0">
              <a:solidFill>
                <a:srgbClr val="000000"/>
              </a:solidFill>
              <a:latin typeface="EYInterstate" panose="02000503020000020004" pitchFamily="2" charset="0"/>
            </a:endParaRPr>
          </a:p>
        </p:txBody>
      </p:sp>
      <p:cxnSp>
        <p:nvCxnSpPr>
          <p:cNvPr id="6" name="Straight Connector 5"/>
          <p:cNvCxnSpPr/>
          <p:nvPr userDrawn="1"/>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mtClean="0">
                <a:solidFill>
                  <a:srgbClr val="000000"/>
                </a:solidFill>
              </a:rPr>
              <a:pPr/>
              <a:t>‹#›</a:t>
            </a:fld>
            <a:endParaRPr lang="en-US" dirty="0">
              <a:solidFill>
                <a:srgbClr val="000000"/>
              </a:solidFill>
            </a:endParaRPr>
          </a:p>
        </p:txBody>
      </p:sp>
      <p:sp>
        <p:nvSpPr>
          <p:cNvPr id="8" name="TextBox 7"/>
          <p:cNvSpPr txBox="1"/>
          <p:nvPr userDrawn="1"/>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9" name="Picture 8" descr="Dove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6493278"/>
            <a:ext cx="999744" cy="249589"/>
          </a:xfrm>
          <a:prstGeom prst="rect">
            <a:avLst/>
          </a:prstGeom>
        </p:spPr>
      </p:pic>
      <p:pic>
        <p:nvPicPr>
          <p:cNvPr id="10" name="Picture 9" descr="60yr-Anniv-Bol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1241580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Slide Standard">
    <p:spTree>
      <p:nvGrpSpPr>
        <p:cNvPr id="1" name=""/>
        <p:cNvGrpSpPr/>
        <p:nvPr/>
      </p:nvGrpSpPr>
      <p:grpSpPr>
        <a:xfrm>
          <a:off x="0" y="0"/>
          <a:ext cx="0" cy="0"/>
          <a:chOff x="0" y="0"/>
          <a:chExt cx="0" cy="0"/>
        </a:xfrm>
      </p:grpSpPr>
      <p:sp>
        <p:nvSpPr>
          <p:cNvPr id="7" name="Rectangle 6"/>
          <p:cNvSpPr/>
          <p:nvPr userDrawn="1"/>
        </p:nvSpPr>
        <p:spPr>
          <a:xfrm>
            <a:off x="0" y="2286000"/>
            <a:ext cx="12192000" cy="457200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ctrTitle"/>
          </p:nvPr>
        </p:nvSpPr>
        <p:spPr>
          <a:xfrm>
            <a:off x="914401" y="2334753"/>
            <a:ext cx="7632700" cy="1580014"/>
          </a:xfrm>
        </p:spPr>
        <p:txBody>
          <a:bodyPr vert="horz" lIns="0" tIns="45720" rIns="0" bIns="45720" rtlCol="0" anchor="t" anchorCtr="0">
            <a:noAutofit/>
          </a:bodyPr>
          <a:lstStyle>
            <a:lvl1pPr>
              <a:lnSpc>
                <a:spcPct val="90000"/>
              </a:lnSpc>
              <a:defRPr lang="en-US" sz="3800" b="0" cap="none" dirty="0">
                <a:solidFill>
                  <a:srgbClr val="000000"/>
                </a:solidFill>
              </a:defRPr>
            </a:lvl1pPr>
          </a:lstStyle>
          <a:p>
            <a:pPr lvl="0"/>
            <a:r>
              <a:rPr lang="en-US"/>
              <a:t>Click to edit Master title style</a:t>
            </a:r>
            <a:endParaRPr lang="en-US" dirty="0"/>
          </a:p>
        </p:txBody>
      </p:sp>
      <p:sp>
        <p:nvSpPr>
          <p:cNvPr id="3" name="Subtitle 2"/>
          <p:cNvSpPr>
            <a:spLocks noGrp="1"/>
          </p:cNvSpPr>
          <p:nvPr>
            <p:ph type="subTitle" idx="1"/>
          </p:nvPr>
        </p:nvSpPr>
        <p:spPr>
          <a:xfrm>
            <a:off x="914401" y="1787985"/>
            <a:ext cx="7632700" cy="515016"/>
          </a:xfrm>
        </p:spPr>
        <p:txBody>
          <a:bodyPr lIns="0" rIns="0" anchor="t">
            <a:noAutofit/>
          </a:bodyPr>
          <a:lstStyle>
            <a:lvl1pPr marL="0" indent="0" algn="l">
              <a:buNone/>
              <a:defRPr sz="1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descr="Dove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9314" y="429312"/>
            <a:ext cx="2096973" cy="523516"/>
          </a:xfrm>
          <a:prstGeom prst="rect">
            <a:avLst/>
          </a:prstGeom>
        </p:spPr>
      </p:pic>
    </p:spTree>
    <p:extLst>
      <p:ext uri="{BB962C8B-B14F-4D97-AF65-F5344CB8AC3E}">
        <p14:creationId xmlns:p14="http://schemas.microsoft.com/office/powerpoint/2010/main" val="833847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01600"/>
            <a:ext cx="10977033"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9600" y="1425599"/>
            <a:ext cx="10972800"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8"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4" name="Date Placeholder 3"/>
          <p:cNvSpPr>
            <a:spLocks noGrp="1"/>
          </p:cNvSpPr>
          <p:nvPr>
            <p:ph type="dt" sz="half" idx="10"/>
          </p:nvPr>
        </p:nvSpPr>
        <p:spPr>
          <a:xfrm>
            <a:off x="1623723" y="6496184"/>
            <a:ext cx="1584960" cy="201168"/>
          </a:xfrm>
          <a:prstGeom prst="rect">
            <a:avLst/>
          </a:prstGeom>
        </p:spPr>
        <p:txBody>
          <a:bodyPr/>
          <a:lstStyle/>
          <a:p>
            <a:r>
              <a:rPr lang="en-US" dirty="0">
                <a:solidFill>
                  <a:srgbClr val="000000"/>
                </a:solidFill>
              </a:rPr>
              <a:t>1 </a:t>
            </a:r>
            <a:r>
              <a:rPr lang="en-US">
                <a:solidFill>
                  <a:srgbClr val="000000"/>
                </a:solidFill>
              </a:rPr>
              <a:t>January 2014</a:t>
            </a:r>
            <a:endParaRPr lang="en-US" dirty="0">
              <a:solidFill>
                <a:srgbClr val="000000"/>
              </a:solidFill>
            </a:endParaRPr>
          </a:p>
        </p:txBody>
      </p:sp>
      <p:sp>
        <p:nvSpPr>
          <p:cNvPr id="5" name="Footer Placeholder 4"/>
          <p:cNvSpPr>
            <a:spLocks noGrp="1"/>
          </p:cNvSpPr>
          <p:nvPr>
            <p:ph type="ftr" sz="quarter" idx="11"/>
          </p:nvPr>
        </p:nvSpPr>
        <p:spPr>
          <a:xfrm>
            <a:off x="3451200" y="6496184"/>
            <a:ext cx="4579200" cy="201168"/>
          </a:xfrm>
          <a:prstGeom prst="rect">
            <a:avLst/>
          </a:prstGeom>
        </p:spPr>
        <p:txBody>
          <a:bodyPr/>
          <a:lstStyle/>
          <a:p>
            <a:r>
              <a:rPr lang="en-GB" dirty="0">
                <a:solidFill>
                  <a:srgbClr val="000000"/>
                </a:solidFill>
              </a:rPr>
              <a:t>Presentation title</a:t>
            </a:r>
          </a:p>
        </p:txBody>
      </p:sp>
    </p:spTree>
    <p:extLst>
      <p:ext uri="{BB962C8B-B14F-4D97-AF65-F5344CB8AC3E}">
        <p14:creationId xmlns:p14="http://schemas.microsoft.com/office/powerpoint/2010/main" val="1712028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tx2"/>
        </a:solidFill>
        <a:effectLst/>
      </p:bgPr>
    </p:bg>
    <p:spTree>
      <p:nvGrpSpPr>
        <p:cNvPr id="1" name=""/>
        <p:cNvGrpSpPr/>
        <p:nvPr/>
      </p:nvGrpSpPr>
      <p:grpSpPr>
        <a:xfrm>
          <a:off x="0" y="0"/>
          <a:ext cx="0" cy="0"/>
          <a:chOff x="0" y="0"/>
          <a:chExt cx="0" cy="0"/>
        </a:xfrm>
      </p:grpSpPr>
      <p:sp>
        <p:nvSpPr>
          <p:cNvPr id="5" name="AutoShape 5"/>
          <p:cNvSpPr>
            <a:spLocks noChangeAspect="1" noChangeArrowheads="1" noTextEdit="1"/>
          </p:cNvSpPr>
          <p:nvPr userDrawn="1"/>
        </p:nvSpPr>
        <p:spPr bwMode="auto">
          <a:xfrm>
            <a:off x="3031072" y="5748371"/>
            <a:ext cx="131021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52" tIns="45573" rIns="91152" bIns="45573" numCol="1" anchor="t" anchorCtr="0" compatLnSpc="1">
            <a:prstTxWarp prst="textNoShape">
              <a:avLst/>
            </a:prstTxWarp>
          </a:bodyPr>
          <a:lstStyle/>
          <a:p>
            <a:pPr defTabSz="911481"/>
            <a:endParaRPr lang="en-IN" dirty="0">
              <a:solidFill>
                <a:srgbClr val="000000"/>
              </a:solidFill>
              <a:latin typeface="EYInterstate" panose="02000503020000020004" pitchFamily="2" charset="0"/>
            </a:endParaRPr>
          </a:p>
        </p:txBody>
      </p:sp>
      <p:cxnSp>
        <p:nvCxnSpPr>
          <p:cNvPr id="6" name="Straight Connector 5"/>
          <p:cNvCxnSpPr/>
          <p:nvPr userDrawn="1"/>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mtClean="0">
                <a:solidFill>
                  <a:srgbClr val="000000"/>
                </a:solidFill>
              </a:rPr>
              <a:pPr/>
              <a:t>‹#›</a:t>
            </a:fld>
            <a:endParaRPr lang="en-US" dirty="0">
              <a:solidFill>
                <a:srgbClr val="000000"/>
              </a:solidFill>
            </a:endParaRPr>
          </a:p>
        </p:txBody>
      </p:sp>
      <p:sp>
        <p:nvSpPr>
          <p:cNvPr id="8" name="TextBox 7"/>
          <p:cNvSpPr txBox="1"/>
          <p:nvPr userDrawn="1"/>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9" name="Picture 8" descr="Dove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6493278"/>
            <a:ext cx="999744" cy="249589"/>
          </a:xfrm>
          <a:prstGeom prst="rect">
            <a:avLst/>
          </a:prstGeom>
        </p:spPr>
      </p:pic>
      <p:pic>
        <p:nvPicPr>
          <p:cNvPr id="10" name="Picture 9" descr="60yr-Anniv-Bol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2223790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sp>
        <p:nvSpPr>
          <p:cNvPr id="5" name="AutoShape 5"/>
          <p:cNvSpPr>
            <a:spLocks noChangeAspect="1" noChangeArrowheads="1" noTextEdit="1"/>
          </p:cNvSpPr>
          <p:nvPr userDrawn="1"/>
        </p:nvSpPr>
        <p:spPr bwMode="auto">
          <a:xfrm>
            <a:off x="3031072" y="5748371"/>
            <a:ext cx="131021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52" tIns="45573" rIns="91152" bIns="45573" numCol="1" anchor="t" anchorCtr="0" compatLnSpc="1">
            <a:prstTxWarp prst="textNoShape">
              <a:avLst/>
            </a:prstTxWarp>
          </a:bodyPr>
          <a:lstStyle/>
          <a:p>
            <a:pPr defTabSz="911481"/>
            <a:endParaRPr lang="en-IN" dirty="0">
              <a:solidFill>
                <a:srgbClr val="000000"/>
              </a:solidFill>
              <a:latin typeface="EYInterstate" panose="02000503020000020004" pitchFamily="2" charset="0"/>
            </a:endParaRPr>
          </a:p>
        </p:txBody>
      </p:sp>
      <p:cxnSp>
        <p:nvCxnSpPr>
          <p:cNvPr id="6" name="Straight Connector 5"/>
          <p:cNvCxnSpPr/>
          <p:nvPr userDrawn="1"/>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mtClean="0">
                <a:solidFill>
                  <a:srgbClr val="000000"/>
                </a:solidFill>
              </a:rPr>
              <a:pPr/>
              <a:t>‹#›</a:t>
            </a:fld>
            <a:endParaRPr lang="en-US" dirty="0">
              <a:solidFill>
                <a:srgbClr val="000000"/>
              </a:solidFill>
            </a:endParaRPr>
          </a:p>
        </p:txBody>
      </p:sp>
      <p:sp>
        <p:nvSpPr>
          <p:cNvPr id="8" name="TextBox 7"/>
          <p:cNvSpPr txBox="1"/>
          <p:nvPr userDrawn="1"/>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9" name="Picture 8" descr="Dove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6493278"/>
            <a:ext cx="999744" cy="249589"/>
          </a:xfrm>
          <a:prstGeom prst="rect">
            <a:avLst/>
          </a:prstGeom>
        </p:spPr>
      </p:pic>
      <p:pic>
        <p:nvPicPr>
          <p:cNvPr id="10" name="Picture 9" descr="60yr-Anniv-Bol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334479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Cover">
    <p:bg>
      <p:bgPr>
        <a:solidFill>
          <a:schemeClr val="tx2"/>
        </a:solidFill>
        <a:effectLst/>
      </p:bgPr>
    </p:bg>
    <p:spTree>
      <p:nvGrpSpPr>
        <p:cNvPr id="1" name=""/>
        <p:cNvGrpSpPr/>
        <p:nvPr/>
      </p:nvGrpSpPr>
      <p:grpSpPr>
        <a:xfrm>
          <a:off x="0" y="0"/>
          <a:ext cx="0" cy="0"/>
          <a:chOff x="0" y="0"/>
          <a:chExt cx="0" cy="0"/>
        </a:xfrm>
      </p:grpSpPr>
      <p:sp>
        <p:nvSpPr>
          <p:cNvPr id="5" name="AutoShape 5"/>
          <p:cNvSpPr>
            <a:spLocks noChangeAspect="1" noChangeArrowheads="1" noTextEdit="1"/>
          </p:cNvSpPr>
          <p:nvPr userDrawn="1"/>
        </p:nvSpPr>
        <p:spPr bwMode="auto">
          <a:xfrm>
            <a:off x="3031072" y="5748371"/>
            <a:ext cx="131021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52" tIns="45573" rIns="91152" bIns="45573" numCol="1" anchor="t" anchorCtr="0" compatLnSpc="1">
            <a:prstTxWarp prst="textNoShape">
              <a:avLst/>
            </a:prstTxWarp>
          </a:bodyPr>
          <a:lstStyle/>
          <a:p>
            <a:pPr defTabSz="911481"/>
            <a:endParaRPr lang="en-IN" dirty="0">
              <a:solidFill>
                <a:srgbClr val="000000"/>
              </a:solidFill>
              <a:latin typeface="EYInterstate" panose="02000503020000020004" pitchFamily="2" charset="0"/>
            </a:endParaRPr>
          </a:p>
        </p:txBody>
      </p:sp>
      <p:cxnSp>
        <p:nvCxnSpPr>
          <p:cNvPr id="6" name="Straight Connector 5"/>
          <p:cNvCxnSpPr/>
          <p:nvPr userDrawn="1"/>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mtClean="0">
                <a:solidFill>
                  <a:srgbClr val="000000"/>
                </a:solidFill>
              </a:rPr>
              <a:pPr/>
              <a:t>‹#›</a:t>
            </a:fld>
            <a:endParaRPr lang="en-US" dirty="0">
              <a:solidFill>
                <a:srgbClr val="000000"/>
              </a:solidFill>
            </a:endParaRPr>
          </a:p>
        </p:txBody>
      </p:sp>
      <p:sp>
        <p:nvSpPr>
          <p:cNvPr id="8" name="TextBox 7"/>
          <p:cNvSpPr txBox="1"/>
          <p:nvPr userDrawn="1"/>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9" name="Picture 8" descr="Dove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6493278"/>
            <a:ext cx="999744" cy="249589"/>
          </a:xfrm>
          <a:prstGeom prst="rect">
            <a:avLst/>
          </a:prstGeom>
        </p:spPr>
      </p:pic>
      <p:pic>
        <p:nvPicPr>
          <p:cNvPr id="10" name="Picture 9" descr="60yr-Anniv-Bol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3872858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Corporat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77554"/>
            <a:ext cx="7632700" cy="1580014"/>
          </a:xfrm>
        </p:spPr>
        <p:txBody>
          <a:bodyPr vert="horz" lIns="0" tIns="45720" rIns="0" bIns="45720" rtlCol="0" anchor="t" anchorCtr="0">
            <a:noAutofit/>
          </a:bodyPr>
          <a:lstStyle>
            <a:lvl1pPr>
              <a:lnSpc>
                <a:spcPct val="90000"/>
              </a:lnSpc>
              <a:defRPr lang="en-US" sz="3800" b="0" cap="none" dirty="0">
                <a:solidFill>
                  <a:srgbClr val="000000"/>
                </a:solidFill>
              </a:defRPr>
            </a:lvl1pPr>
          </a:lstStyle>
          <a:p>
            <a:pPr lvl="0"/>
            <a:r>
              <a:rPr lang="en-US"/>
              <a:t>Click to edit Master title style</a:t>
            </a:r>
            <a:endParaRPr lang="en-US" dirty="0"/>
          </a:p>
        </p:txBody>
      </p:sp>
      <p:sp>
        <p:nvSpPr>
          <p:cNvPr id="3" name="Subtitle 2"/>
          <p:cNvSpPr>
            <a:spLocks noGrp="1"/>
          </p:cNvSpPr>
          <p:nvPr>
            <p:ph type="subTitle" idx="1"/>
          </p:nvPr>
        </p:nvSpPr>
        <p:spPr>
          <a:xfrm>
            <a:off x="914401" y="1330786"/>
            <a:ext cx="7632700" cy="515016"/>
          </a:xfrm>
        </p:spPr>
        <p:txBody>
          <a:bodyPr lIns="0" rIns="0" anchor="t">
            <a:noAutofit/>
          </a:bodyPr>
          <a:lstStyle>
            <a:lvl1pPr marL="0" indent="0" algn="l">
              <a:buNone/>
              <a:defRPr sz="1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descr="Dover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9314" y="429312"/>
            <a:ext cx="2096973" cy="523516"/>
          </a:xfrm>
          <a:prstGeom prst="rect">
            <a:avLst/>
          </a:prstGeom>
        </p:spPr>
      </p:pic>
      <p:sp>
        <p:nvSpPr>
          <p:cNvPr id="6" name="Content Placeholder 4"/>
          <p:cNvSpPr>
            <a:spLocks noGrp="1"/>
          </p:cNvSpPr>
          <p:nvPr>
            <p:ph sz="quarter" idx="10" hasCustomPrompt="1"/>
          </p:nvPr>
        </p:nvSpPr>
        <p:spPr>
          <a:xfrm>
            <a:off x="914401" y="5764309"/>
            <a:ext cx="7626684" cy="914400"/>
          </a:xfrm>
        </p:spPr>
        <p:txBody>
          <a:bodyPr vert="horz" lIns="0" tIns="45720" rIns="0" bIns="45720" rtlCol="0" anchor="t">
            <a:noAutofit/>
          </a:bodyPr>
          <a:lstStyle>
            <a:lvl1pPr marL="225425" indent="-225425">
              <a:buNone/>
              <a:defRPr lang="en-US" sz="2000" smtClean="0">
                <a:solidFill>
                  <a:schemeClr val="tx2"/>
                </a:solidFill>
              </a:defRPr>
            </a:lvl1pPr>
            <a:lvl2pPr>
              <a:defRPr lang="en-US" smtClean="0">
                <a:solidFill>
                  <a:schemeClr val="tx1">
                    <a:tint val="75000"/>
                  </a:schemeClr>
                </a:solidFill>
              </a:defRPr>
            </a:lvl2pPr>
            <a:lvl3pPr>
              <a:defRPr lang="en-US" smtClean="0">
                <a:solidFill>
                  <a:schemeClr val="tx1">
                    <a:tint val="75000"/>
                  </a:schemeClr>
                </a:solidFill>
              </a:defRPr>
            </a:lvl3pPr>
            <a:lvl4pPr>
              <a:defRPr lang="en-US" smtClean="0">
                <a:solidFill>
                  <a:schemeClr val="tx1">
                    <a:tint val="75000"/>
                  </a:schemeClr>
                </a:solidFill>
              </a:defRPr>
            </a:lvl4pPr>
            <a:lvl5pPr>
              <a:defRPr lang="en-US">
                <a:solidFill>
                  <a:schemeClr val="tx1">
                    <a:tint val="75000"/>
                  </a:schemeClr>
                </a:solidFill>
              </a:defRPr>
            </a:lvl5pPr>
          </a:lstStyle>
          <a:p>
            <a:pPr marL="0" lvl="0" indent="0"/>
            <a:r>
              <a:rPr lang="en-US" dirty="0"/>
              <a:t>Presenter name</a:t>
            </a:r>
          </a:p>
        </p:txBody>
      </p:sp>
      <p:pic>
        <p:nvPicPr>
          <p:cNvPr id="7" name="Picture 6" descr="Dover_60years_rg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5826" y="1316181"/>
            <a:ext cx="2412556" cy="665019"/>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72165" y="3478634"/>
            <a:ext cx="1979875" cy="1517904"/>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867884" y="3478634"/>
            <a:ext cx="1979875" cy="1517904"/>
          </a:xfrm>
          <a:prstGeom prst="rect">
            <a:avLst/>
          </a:prstGeom>
        </p:spPr>
      </p:pic>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4401" y="3478820"/>
            <a:ext cx="1979633" cy="1517719"/>
          </a:xfrm>
          <a:prstGeom prst="rect">
            <a:avLst/>
          </a:prstGeom>
        </p:spPr>
      </p:pic>
      <p:pic>
        <p:nvPicPr>
          <p:cNvPr id="18" name="Picture 1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821609" y="3478634"/>
            <a:ext cx="1976707" cy="1517904"/>
          </a:xfrm>
          <a:prstGeom prst="rect">
            <a:avLst/>
          </a:prstGeom>
        </p:spPr>
      </p:pic>
    </p:spTree>
    <p:extLst>
      <p:ext uri="{BB962C8B-B14F-4D97-AF65-F5344CB8AC3E}">
        <p14:creationId xmlns:p14="http://schemas.microsoft.com/office/powerpoint/2010/main" val="3589738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Title Slide Standard">
    <p:spTree>
      <p:nvGrpSpPr>
        <p:cNvPr id="1" name=""/>
        <p:cNvGrpSpPr/>
        <p:nvPr/>
      </p:nvGrpSpPr>
      <p:grpSpPr>
        <a:xfrm>
          <a:off x="0" y="0"/>
          <a:ext cx="0" cy="0"/>
          <a:chOff x="0" y="0"/>
          <a:chExt cx="0" cy="0"/>
        </a:xfrm>
      </p:grpSpPr>
      <p:sp>
        <p:nvSpPr>
          <p:cNvPr id="7" name="Rectangle 6"/>
          <p:cNvSpPr/>
          <p:nvPr userDrawn="1"/>
        </p:nvSpPr>
        <p:spPr>
          <a:xfrm>
            <a:off x="0" y="2286000"/>
            <a:ext cx="12192000" cy="457200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ctrTitle"/>
          </p:nvPr>
        </p:nvSpPr>
        <p:spPr>
          <a:xfrm>
            <a:off x="914401" y="2334753"/>
            <a:ext cx="7632700" cy="1580014"/>
          </a:xfrm>
        </p:spPr>
        <p:txBody>
          <a:bodyPr vert="horz" lIns="0" tIns="45720" rIns="0" bIns="45720" rtlCol="0" anchor="t" anchorCtr="0">
            <a:noAutofit/>
          </a:bodyPr>
          <a:lstStyle>
            <a:lvl1pPr>
              <a:lnSpc>
                <a:spcPct val="90000"/>
              </a:lnSpc>
              <a:defRPr lang="en-US" sz="3800" b="0" cap="none" dirty="0">
                <a:solidFill>
                  <a:srgbClr val="000000"/>
                </a:solidFill>
              </a:defRPr>
            </a:lvl1pPr>
          </a:lstStyle>
          <a:p>
            <a:pPr lvl="0"/>
            <a:r>
              <a:rPr lang="en-US"/>
              <a:t>Click to edit Master title style</a:t>
            </a:r>
            <a:endParaRPr lang="en-US" dirty="0"/>
          </a:p>
        </p:txBody>
      </p:sp>
      <p:sp>
        <p:nvSpPr>
          <p:cNvPr id="3" name="Subtitle 2"/>
          <p:cNvSpPr>
            <a:spLocks noGrp="1"/>
          </p:cNvSpPr>
          <p:nvPr>
            <p:ph type="subTitle" idx="1"/>
          </p:nvPr>
        </p:nvSpPr>
        <p:spPr>
          <a:xfrm>
            <a:off x="914401" y="1787985"/>
            <a:ext cx="7632700" cy="515016"/>
          </a:xfrm>
        </p:spPr>
        <p:txBody>
          <a:bodyPr lIns="0" rIns="0" anchor="t">
            <a:noAutofit/>
          </a:bodyPr>
          <a:lstStyle>
            <a:lvl1pPr marL="0" indent="0" algn="l">
              <a:buNone/>
              <a:defRPr sz="1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descr="Dove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9314" y="429312"/>
            <a:ext cx="2096973" cy="523516"/>
          </a:xfrm>
          <a:prstGeom prst="rect">
            <a:avLst/>
          </a:prstGeom>
        </p:spPr>
      </p:pic>
    </p:spTree>
    <p:extLst>
      <p:ext uri="{BB962C8B-B14F-4D97-AF65-F5344CB8AC3E}">
        <p14:creationId xmlns:p14="http://schemas.microsoft.com/office/powerpoint/2010/main" val="4055655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01600"/>
            <a:ext cx="10977033"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9600" y="1425599"/>
            <a:ext cx="10972800"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8"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4" name="Date Placeholder 3"/>
          <p:cNvSpPr>
            <a:spLocks noGrp="1"/>
          </p:cNvSpPr>
          <p:nvPr>
            <p:ph type="dt" sz="half" idx="10"/>
          </p:nvPr>
        </p:nvSpPr>
        <p:spPr>
          <a:xfrm>
            <a:off x="1623723" y="6496184"/>
            <a:ext cx="1584960" cy="201168"/>
          </a:xfrm>
          <a:prstGeom prst="rect">
            <a:avLst/>
          </a:prstGeom>
        </p:spPr>
        <p:txBody>
          <a:bodyPr/>
          <a:lstStyle/>
          <a:p>
            <a:r>
              <a:rPr lang="en-US" dirty="0">
                <a:solidFill>
                  <a:srgbClr val="000000"/>
                </a:solidFill>
              </a:rPr>
              <a:t>1 </a:t>
            </a:r>
            <a:r>
              <a:rPr lang="en-US">
                <a:solidFill>
                  <a:srgbClr val="000000"/>
                </a:solidFill>
              </a:rPr>
              <a:t>January 2014</a:t>
            </a:r>
            <a:endParaRPr lang="en-US" dirty="0">
              <a:solidFill>
                <a:srgbClr val="000000"/>
              </a:solidFill>
            </a:endParaRPr>
          </a:p>
        </p:txBody>
      </p:sp>
      <p:sp>
        <p:nvSpPr>
          <p:cNvPr id="5" name="Footer Placeholder 4"/>
          <p:cNvSpPr>
            <a:spLocks noGrp="1"/>
          </p:cNvSpPr>
          <p:nvPr>
            <p:ph type="ftr" sz="quarter" idx="11"/>
          </p:nvPr>
        </p:nvSpPr>
        <p:spPr>
          <a:xfrm>
            <a:off x="3451200" y="6496184"/>
            <a:ext cx="4579200" cy="201168"/>
          </a:xfrm>
          <a:prstGeom prst="rect">
            <a:avLst/>
          </a:prstGeom>
        </p:spPr>
        <p:txBody>
          <a:bodyPr/>
          <a:lstStyle/>
          <a:p>
            <a:r>
              <a:rPr lang="en-GB" dirty="0">
                <a:solidFill>
                  <a:srgbClr val="000000"/>
                </a:solidFill>
              </a:rPr>
              <a:t>Presentation title</a:t>
            </a:r>
          </a:p>
        </p:txBody>
      </p:sp>
    </p:spTree>
    <p:extLst>
      <p:ext uri="{BB962C8B-B14F-4D97-AF65-F5344CB8AC3E}">
        <p14:creationId xmlns:p14="http://schemas.microsoft.com/office/powerpoint/2010/main" val="2822875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tx2"/>
        </a:solidFill>
        <a:effectLst/>
      </p:bgPr>
    </p:bg>
    <p:spTree>
      <p:nvGrpSpPr>
        <p:cNvPr id="1" name=""/>
        <p:cNvGrpSpPr/>
        <p:nvPr/>
      </p:nvGrpSpPr>
      <p:grpSpPr>
        <a:xfrm>
          <a:off x="0" y="0"/>
          <a:ext cx="0" cy="0"/>
          <a:chOff x="0" y="0"/>
          <a:chExt cx="0" cy="0"/>
        </a:xfrm>
      </p:grpSpPr>
      <p:sp>
        <p:nvSpPr>
          <p:cNvPr id="5" name="AutoShape 5"/>
          <p:cNvSpPr>
            <a:spLocks noChangeAspect="1" noChangeArrowheads="1" noTextEdit="1"/>
          </p:cNvSpPr>
          <p:nvPr userDrawn="1"/>
        </p:nvSpPr>
        <p:spPr bwMode="auto">
          <a:xfrm>
            <a:off x="3031072" y="5748371"/>
            <a:ext cx="131021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52" tIns="45573" rIns="91152" bIns="45573" numCol="1" anchor="t" anchorCtr="0" compatLnSpc="1">
            <a:prstTxWarp prst="textNoShape">
              <a:avLst/>
            </a:prstTxWarp>
          </a:bodyPr>
          <a:lstStyle/>
          <a:p>
            <a:pPr defTabSz="911481"/>
            <a:endParaRPr lang="en-IN" dirty="0">
              <a:solidFill>
                <a:srgbClr val="000000"/>
              </a:solidFill>
              <a:latin typeface="EYInterstate" panose="02000503020000020004" pitchFamily="2" charset="0"/>
            </a:endParaRPr>
          </a:p>
        </p:txBody>
      </p:sp>
      <p:cxnSp>
        <p:nvCxnSpPr>
          <p:cNvPr id="6" name="Straight Connector 5"/>
          <p:cNvCxnSpPr/>
          <p:nvPr userDrawn="1"/>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mtClean="0">
                <a:solidFill>
                  <a:srgbClr val="000000"/>
                </a:solidFill>
              </a:rPr>
              <a:pPr/>
              <a:t>‹#›</a:t>
            </a:fld>
            <a:endParaRPr lang="en-US" dirty="0">
              <a:solidFill>
                <a:srgbClr val="000000"/>
              </a:solidFill>
            </a:endParaRPr>
          </a:p>
        </p:txBody>
      </p:sp>
      <p:sp>
        <p:nvSpPr>
          <p:cNvPr id="8" name="TextBox 7"/>
          <p:cNvSpPr txBox="1"/>
          <p:nvPr userDrawn="1"/>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9" name="Picture 8" descr="Dove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6493278"/>
            <a:ext cx="999744" cy="249589"/>
          </a:xfrm>
          <a:prstGeom prst="rect">
            <a:avLst/>
          </a:prstGeom>
        </p:spPr>
      </p:pic>
      <p:pic>
        <p:nvPicPr>
          <p:cNvPr id="10" name="Picture 9" descr="60yr-Anniv-Bol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1401073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3_Cover">
    <p:bg>
      <p:bgPr>
        <a:solidFill>
          <a:schemeClr val="tx2"/>
        </a:solidFill>
        <a:effectLst/>
      </p:bgPr>
    </p:bg>
    <p:spTree>
      <p:nvGrpSpPr>
        <p:cNvPr id="1" name=""/>
        <p:cNvGrpSpPr/>
        <p:nvPr/>
      </p:nvGrpSpPr>
      <p:grpSpPr>
        <a:xfrm>
          <a:off x="0" y="0"/>
          <a:ext cx="0" cy="0"/>
          <a:chOff x="0" y="0"/>
          <a:chExt cx="0" cy="0"/>
        </a:xfrm>
      </p:grpSpPr>
      <p:sp>
        <p:nvSpPr>
          <p:cNvPr id="5" name="AutoShape 5"/>
          <p:cNvSpPr>
            <a:spLocks noChangeAspect="1" noChangeArrowheads="1" noTextEdit="1"/>
          </p:cNvSpPr>
          <p:nvPr userDrawn="1"/>
        </p:nvSpPr>
        <p:spPr bwMode="auto">
          <a:xfrm>
            <a:off x="3031072" y="5748371"/>
            <a:ext cx="131021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52" tIns="45573" rIns="91152" bIns="45573" numCol="1" anchor="t" anchorCtr="0" compatLnSpc="1">
            <a:prstTxWarp prst="textNoShape">
              <a:avLst/>
            </a:prstTxWarp>
          </a:bodyPr>
          <a:lstStyle/>
          <a:p>
            <a:pPr defTabSz="911481"/>
            <a:endParaRPr lang="en-IN" dirty="0">
              <a:solidFill>
                <a:srgbClr val="000000"/>
              </a:solidFill>
              <a:latin typeface="EYInterstate" panose="02000503020000020004" pitchFamily="2" charset="0"/>
            </a:endParaRPr>
          </a:p>
        </p:txBody>
      </p:sp>
      <p:cxnSp>
        <p:nvCxnSpPr>
          <p:cNvPr id="6" name="Straight Connector 5"/>
          <p:cNvCxnSpPr/>
          <p:nvPr userDrawn="1"/>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mtClean="0">
                <a:solidFill>
                  <a:srgbClr val="000000"/>
                </a:solidFill>
              </a:rPr>
              <a:pPr/>
              <a:t>‹#›</a:t>
            </a:fld>
            <a:endParaRPr lang="en-US" dirty="0">
              <a:solidFill>
                <a:srgbClr val="000000"/>
              </a:solidFill>
            </a:endParaRPr>
          </a:p>
        </p:txBody>
      </p:sp>
      <p:sp>
        <p:nvSpPr>
          <p:cNvPr id="8" name="TextBox 7"/>
          <p:cNvSpPr txBox="1"/>
          <p:nvPr userDrawn="1"/>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9" name="Picture 8" descr="Dove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6493278"/>
            <a:ext cx="999744" cy="249589"/>
          </a:xfrm>
          <a:prstGeom prst="rect">
            <a:avLst/>
          </a:prstGeom>
        </p:spPr>
      </p:pic>
      <p:pic>
        <p:nvPicPr>
          <p:cNvPr id="10" name="Picture 9" descr="60yr-Anniv-Bol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23588517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Title Slide Standard">
    <p:spTree>
      <p:nvGrpSpPr>
        <p:cNvPr id="1" name=""/>
        <p:cNvGrpSpPr/>
        <p:nvPr/>
      </p:nvGrpSpPr>
      <p:grpSpPr>
        <a:xfrm>
          <a:off x="0" y="0"/>
          <a:ext cx="0" cy="0"/>
          <a:chOff x="0" y="0"/>
          <a:chExt cx="0" cy="0"/>
        </a:xfrm>
      </p:grpSpPr>
      <p:sp>
        <p:nvSpPr>
          <p:cNvPr id="7" name="Rectangle 6"/>
          <p:cNvSpPr/>
          <p:nvPr userDrawn="1"/>
        </p:nvSpPr>
        <p:spPr>
          <a:xfrm>
            <a:off x="0" y="2286000"/>
            <a:ext cx="12192000" cy="457200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ctrTitle"/>
          </p:nvPr>
        </p:nvSpPr>
        <p:spPr>
          <a:xfrm>
            <a:off x="914401" y="2334753"/>
            <a:ext cx="7632700" cy="1580014"/>
          </a:xfrm>
        </p:spPr>
        <p:txBody>
          <a:bodyPr vert="horz" lIns="0" tIns="45720" rIns="0" bIns="45720" rtlCol="0" anchor="t" anchorCtr="0">
            <a:noAutofit/>
          </a:bodyPr>
          <a:lstStyle>
            <a:lvl1pPr>
              <a:lnSpc>
                <a:spcPct val="90000"/>
              </a:lnSpc>
              <a:defRPr lang="en-US" sz="3800" b="0" cap="none" dirty="0">
                <a:solidFill>
                  <a:srgbClr val="000000"/>
                </a:solidFill>
              </a:defRPr>
            </a:lvl1pPr>
          </a:lstStyle>
          <a:p>
            <a:pPr lvl="0"/>
            <a:r>
              <a:rPr lang="en-US"/>
              <a:t>Click to edit Master title style</a:t>
            </a:r>
            <a:endParaRPr lang="en-US" dirty="0"/>
          </a:p>
        </p:txBody>
      </p:sp>
      <p:sp>
        <p:nvSpPr>
          <p:cNvPr id="3" name="Subtitle 2"/>
          <p:cNvSpPr>
            <a:spLocks noGrp="1"/>
          </p:cNvSpPr>
          <p:nvPr>
            <p:ph type="subTitle" idx="1"/>
          </p:nvPr>
        </p:nvSpPr>
        <p:spPr>
          <a:xfrm>
            <a:off x="914401" y="1787985"/>
            <a:ext cx="7632700" cy="515016"/>
          </a:xfrm>
        </p:spPr>
        <p:txBody>
          <a:bodyPr lIns="0" rIns="0" anchor="t">
            <a:noAutofit/>
          </a:bodyPr>
          <a:lstStyle>
            <a:lvl1pPr marL="0" indent="0" algn="l">
              <a:buNone/>
              <a:defRPr sz="1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descr="Dove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9314" y="429312"/>
            <a:ext cx="2096973" cy="523516"/>
          </a:xfrm>
          <a:prstGeom prst="rect">
            <a:avLst/>
          </a:prstGeom>
        </p:spPr>
      </p:pic>
    </p:spTree>
    <p:extLst>
      <p:ext uri="{BB962C8B-B14F-4D97-AF65-F5344CB8AC3E}">
        <p14:creationId xmlns:p14="http://schemas.microsoft.com/office/powerpoint/2010/main" val="7453405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01600"/>
            <a:ext cx="10977033"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9600" y="1425599"/>
            <a:ext cx="10972800"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8"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4" name="Date Placeholder 3"/>
          <p:cNvSpPr>
            <a:spLocks noGrp="1"/>
          </p:cNvSpPr>
          <p:nvPr>
            <p:ph type="dt" sz="half" idx="10"/>
          </p:nvPr>
        </p:nvSpPr>
        <p:spPr>
          <a:xfrm>
            <a:off x="1623723" y="6496184"/>
            <a:ext cx="1584960" cy="201168"/>
          </a:xfrm>
          <a:prstGeom prst="rect">
            <a:avLst/>
          </a:prstGeom>
        </p:spPr>
        <p:txBody>
          <a:bodyPr/>
          <a:lstStyle/>
          <a:p>
            <a:r>
              <a:rPr lang="en-US" dirty="0">
                <a:solidFill>
                  <a:srgbClr val="000000"/>
                </a:solidFill>
              </a:rPr>
              <a:t>1 </a:t>
            </a:r>
            <a:r>
              <a:rPr lang="en-US">
                <a:solidFill>
                  <a:srgbClr val="000000"/>
                </a:solidFill>
              </a:rPr>
              <a:t>January 2014</a:t>
            </a:r>
            <a:endParaRPr lang="en-US" dirty="0">
              <a:solidFill>
                <a:srgbClr val="000000"/>
              </a:solidFill>
            </a:endParaRPr>
          </a:p>
        </p:txBody>
      </p:sp>
      <p:sp>
        <p:nvSpPr>
          <p:cNvPr id="5" name="Footer Placeholder 4"/>
          <p:cNvSpPr>
            <a:spLocks noGrp="1"/>
          </p:cNvSpPr>
          <p:nvPr>
            <p:ph type="ftr" sz="quarter" idx="11"/>
          </p:nvPr>
        </p:nvSpPr>
        <p:spPr>
          <a:xfrm>
            <a:off x="3451200" y="6496184"/>
            <a:ext cx="4579200" cy="201168"/>
          </a:xfrm>
          <a:prstGeom prst="rect">
            <a:avLst/>
          </a:prstGeom>
        </p:spPr>
        <p:txBody>
          <a:bodyPr/>
          <a:lstStyle/>
          <a:p>
            <a:r>
              <a:rPr lang="en-GB" dirty="0">
                <a:solidFill>
                  <a:srgbClr val="000000"/>
                </a:solidFill>
              </a:rPr>
              <a:t>Presentation title</a:t>
            </a:r>
          </a:p>
        </p:txBody>
      </p:sp>
    </p:spTree>
    <p:extLst>
      <p:ext uri="{BB962C8B-B14F-4D97-AF65-F5344CB8AC3E}">
        <p14:creationId xmlns:p14="http://schemas.microsoft.com/office/powerpoint/2010/main" val="5570282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tx2"/>
        </a:solidFill>
        <a:effectLst/>
      </p:bgPr>
    </p:bg>
    <p:spTree>
      <p:nvGrpSpPr>
        <p:cNvPr id="1" name=""/>
        <p:cNvGrpSpPr/>
        <p:nvPr/>
      </p:nvGrpSpPr>
      <p:grpSpPr>
        <a:xfrm>
          <a:off x="0" y="0"/>
          <a:ext cx="0" cy="0"/>
          <a:chOff x="0" y="0"/>
          <a:chExt cx="0" cy="0"/>
        </a:xfrm>
      </p:grpSpPr>
      <p:sp>
        <p:nvSpPr>
          <p:cNvPr id="5" name="AutoShape 5"/>
          <p:cNvSpPr>
            <a:spLocks noChangeAspect="1" noChangeArrowheads="1" noTextEdit="1"/>
          </p:cNvSpPr>
          <p:nvPr userDrawn="1"/>
        </p:nvSpPr>
        <p:spPr bwMode="auto">
          <a:xfrm>
            <a:off x="3031072" y="5748371"/>
            <a:ext cx="131021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52" tIns="45573" rIns="91152" bIns="45573" numCol="1" anchor="t" anchorCtr="0" compatLnSpc="1">
            <a:prstTxWarp prst="textNoShape">
              <a:avLst/>
            </a:prstTxWarp>
          </a:bodyPr>
          <a:lstStyle/>
          <a:p>
            <a:pPr defTabSz="911481"/>
            <a:endParaRPr lang="en-IN" dirty="0">
              <a:solidFill>
                <a:srgbClr val="000000"/>
              </a:solidFill>
              <a:latin typeface="EYInterstate" panose="02000503020000020004" pitchFamily="2" charset="0"/>
            </a:endParaRPr>
          </a:p>
        </p:txBody>
      </p:sp>
      <p:cxnSp>
        <p:nvCxnSpPr>
          <p:cNvPr id="6" name="Straight Connector 5"/>
          <p:cNvCxnSpPr/>
          <p:nvPr userDrawn="1"/>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mtClean="0">
                <a:solidFill>
                  <a:srgbClr val="000000"/>
                </a:solidFill>
              </a:rPr>
              <a:pPr/>
              <a:t>‹#›</a:t>
            </a:fld>
            <a:endParaRPr lang="en-US" dirty="0">
              <a:solidFill>
                <a:srgbClr val="000000"/>
              </a:solidFill>
            </a:endParaRPr>
          </a:p>
        </p:txBody>
      </p:sp>
      <p:sp>
        <p:nvSpPr>
          <p:cNvPr id="8" name="TextBox 7"/>
          <p:cNvSpPr txBox="1"/>
          <p:nvPr userDrawn="1"/>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9" name="Picture 8" descr="Dove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6493278"/>
            <a:ext cx="999744" cy="249589"/>
          </a:xfrm>
          <a:prstGeom prst="rect">
            <a:avLst/>
          </a:prstGeom>
        </p:spPr>
      </p:pic>
      <p:pic>
        <p:nvPicPr>
          <p:cNvPr id="10" name="Picture 9" descr="60yr-Anniv-Bol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41168894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Standard">
    <p:spTree>
      <p:nvGrpSpPr>
        <p:cNvPr id="1" name=""/>
        <p:cNvGrpSpPr/>
        <p:nvPr/>
      </p:nvGrpSpPr>
      <p:grpSpPr>
        <a:xfrm>
          <a:off x="0" y="0"/>
          <a:ext cx="0" cy="0"/>
          <a:chOff x="0" y="0"/>
          <a:chExt cx="0" cy="0"/>
        </a:xfrm>
      </p:grpSpPr>
      <p:sp>
        <p:nvSpPr>
          <p:cNvPr id="7" name="Rectangle 6"/>
          <p:cNvSpPr/>
          <p:nvPr/>
        </p:nvSpPr>
        <p:spPr>
          <a:xfrm>
            <a:off x="0" y="2286000"/>
            <a:ext cx="12192000" cy="457200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FFFFFF"/>
              </a:solidFill>
            </a:endParaRPr>
          </a:p>
        </p:txBody>
      </p:sp>
      <p:sp>
        <p:nvSpPr>
          <p:cNvPr id="2" name="Title 1"/>
          <p:cNvSpPr>
            <a:spLocks noGrp="1"/>
          </p:cNvSpPr>
          <p:nvPr>
            <p:ph type="ctrTitle"/>
          </p:nvPr>
        </p:nvSpPr>
        <p:spPr>
          <a:xfrm>
            <a:off x="914401" y="2334753"/>
            <a:ext cx="7632700" cy="1580014"/>
          </a:xfrm>
        </p:spPr>
        <p:txBody>
          <a:bodyPr vert="horz" lIns="0" tIns="45720" rIns="0" bIns="45720" rtlCol="0" anchor="t" anchorCtr="0">
            <a:noAutofit/>
          </a:bodyPr>
          <a:lstStyle>
            <a:lvl1pPr>
              <a:lnSpc>
                <a:spcPct val="90000"/>
              </a:lnSpc>
              <a:defRPr lang="en-US" sz="3800" b="0" cap="none" dirty="0">
                <a:solidFill>
                  <a:srgbClr val="000000"/>
                </a:solidFill>
              </a:defRPr>
            </a:lvl1pPr>
          </a:lstStyle>
          <a:p>
            <a:pPr lvl="0"/>
            <a:r>
              <a:rPr lang="en-US"/>
              <a:t>Click to edit Master title style</a:t>
            </a:r>
            <a:endParaRPr lang="en-US" dirty="0"/>
          </a:p>
        </p:txBody>
      </p:sp>
      <p:sp>
        <p:nvSpPr>
          <p:cNvPr id="3" name="Subtitle 2"/>
          <p:cNvSpPr>
            <a:spLocks noGrp="1"/>
          </p:cNvSpPr>
          <p:nvPr>
            <p:ph type="subTitle" idx="1"/>
          </p:nvPr>
        </p:nvSpPr>
        <p:spPr>
          <a:xfrm>
            <a:off x="914401" y="1787985"/>
            <a:ext cx="7632700" cy="515016"/>
          </a:xfrm>
        </p:spPr>
        <p:txBody>
          <a:bodyPr lIns="0" rIns="0" anchor="t">
            <a:noAutofit/>
          </a:bodyPr>
          <a:lstStyle>
            <a:lvl1pPr marL="0" indent="0" algn="l">
              <a:buNone/>
              <a:defRPr sz="1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descr="Dover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59314" y="429312"/>
            <a:ext cx="2096973" cy="523516"/>
          </a:xfrm>
          <a:prstGeom prst="rect">
            <a:avLst/>
          </a:prstGeom>
        </p:spPr>
      </p:pic>
      <p:sp>
        <p:nvSpPr>
          <p:cNvPr id="6" name="Content Placeholder 4"/>
          <p:cNvSpPr>
            <a:spLocks noGrp="1"/>
          </p:cNvSpPr>
          <p:nvPr>
            <p:ph sz="quarter" idx="10" hasCustomPrompt="1"/>
          </p:nvPr>
        </p:nvSpPr>
        <p:spPr>
          <a:xfrm>
            <a:off x="914401" y="5413245"/>
            <a:ext cx="7626684" cy="914400"/>
          </a:xfrm>
        </p:spPr>
        <p:txBody>
          <a:bodyPr vert="horz" lIns="0" tIns="45720" rIns="0" bIns="45720" rtlCol="0" anchor="t">
            <a:noAutofit/>
          </a:bodyPr>
          <a:lstStyle>
            <a:lvl1pPr marL="225425" indent="-225425">
              <a:buNone/>
              <a:defRPr lang="en-US" sz="2000" smtClean="0">
                <a:solidFill>
                  <a:schemeClr val="tx2"/>
                </a:solidFill>
              </a:defRPr>
            </a:lvl1pPr>
            <a:lvl2pPr>
              <a:defRPr lang="en-US" smtClean="0">
                <a:solidFill>
                  <a:schemeClr val="tx1">
                    <a:tint val="75000"/>
                  </a:schemeClr>
                </a:solidFill>
              </a:defRPr>
            </a:lvl2pPr>
            <a:lvl3pPr>
              <a:defRPr lang="en-US" smtClean="0">
                <a:solidFill>
                  <a:schemeClr val="tx1">
                    <a:tint val="75000"/>
                  </a:schemeClr>
                </a:solidFill>
              </a:defRPr>
            </a:lvl3pPr>
            <a:lvl4pPr>
              <a:defRPr lang="en-US" smtClean="0">
                <a:solidFill>
                  <a:schemeClr val="tx1">
                    <a:tint val="75000"/>
                  </a:schemeClr>
                </a:solidFill>
              </a:defRPr>
            </a:lvl4pPr>
            <a:lvl5pPr>
              <a:defRPr lang="en-US">
                <a:solidFill>
                  <a:schemeClr val="tx1">
                    <a:tint val="75000"/>
                  </a:schemeClr>
                </a:solidFill>
              </a:defRPr>
            </a:lvl5pPr>
          </a:lstStyle>
          <a:p>
            <a:pPr marL="0" lvl="0" indent="0"/>
            <a:r>
              <a:rPr lang="en-US" dirty="0"/>
              <a:t>Presenter name</a:t>
            </a:r>
          </a:p>
        </p:txBody>
      </p:sp>
      <p:pic>
        <p:nvPicPr>
          <p:cNvPr id="8" name="Picture 7" descr="Dover_60years_rgb.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555826" y="1316181"/>
            <a:ext cx="2412556" cy="665019"/>
          </a:xfrm>
          <a:prstGeom prst="rect">
            <a:avLst/>
          </a:prstGeom>
        </p:spPr>
      </p:pic>
    </p:spTree>
    <p:extLst>
      <p:ext uri="{BB962C8B-B14F-4D97-AF65-F5344CB8AC3E}">
        <p14:creationId xmlns:p14="http://schemas.microsoft.com/office/powerpoint/2010/main" val="755464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609601" y="657143"/>
            <a:ext cx="10970684" cy="365125"/>
          </a:xfrm>
        </p:spPr>
        <p:txBody>
          <a:bodyPr/>
          <a:lstStyle>
            <a:lvl1pPr marL="0" indent="0">
              <a:buNone/>
              <a:defRPr sz="1800">
                <a:solidFill>
                  <a:schemeClr val="tx2"/>
                </a:solidFill>
              </a:defRPr>
            </a:lvl1pPr>
          </a:lstStyle>
          <a:p>
            <a:pPr lvl="0"/>
            <a:r>
              <a:rPr lang="en-US" dirty="0"/>
              <a:t>Subtitle goes here</a:t>
            </a:r>
          </a:p>
        </p:txBody>
      </p:sp>
    </p:spTree>
    <p:extLst>
      <p:ext uri="{BB962C8B-B14F-4D97-AF65-F5344CB8AC3E}">
        <p14:creationId xmlns:p14="http://schemas.microsoft.com/office/powerpoint/2010/main" val="35467359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B8D"/>
                </a:solidFill>
              </a:defRPr>
            </a:lvl1pPr>
          </a:lstStyle>
          <a:p>
            <a:r>
              <a:rPr lang="en-US"/>
              <a:t>Click to edit Master title style</a:t>
            </a:r>
          </a:p>
        </p:txBody>
      </p:sp>
      <p:sp>
        <p:nvSpPr>
          <p:cNvPr id="3" name="Content Placeholder 2"/>
          <p:cNvSpPr>
            <a:spLocks noGrp="1"/>
          </p:cNvSpPr>
          <p:nvPr>
            <p:ph sz="half" idx="1"/>
          </p:nvPr>
        </p:nvSpPr>
        <p:spPr>
          <a:xfrm>
            <a:off x="609600" y="1385734"/>
            <a:ext cx="53848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385734"/>
            <a:ext cx="53848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7"/>
          <p:cNvSpPr>
            <a:spLocks noGrp="1"/>
          </p:cNvSpPr>
          <p:nvPr>
            <p:ph type="body" sz="quarter" idx="10" hasCustomPrompt="1"/>
          </p:nvPr>
        </p:nvSpPr>
        <p:spPr>
          <a:xfrm>
            <a:off x="609601" y="624487"/>
            <a:ext cx="10970684" cy="365125"/>
          </a:xfrm>
        </p:spPr>
        <p:txBody>
          <a:bodyPr/>
          <a:lstStyle>
            <a:lvl1pPr marL="0" indent="0">
              <a:buNone/>
              <a:defRPr sz="1800">
                <a:solidFill>
                  <a:srgbClr val="004B8D"/>
                </a:solidFill>
              </a:defRPr>
            </a:lvl1pPr>
          </a:lstStyle>
          <a:p>
            <a:pPr lvl="0"/>
            <a:r>
              <a:rPr lang="en-US" dirty="0"/>
              <a:t>Subtitle goes here</a:t>
            </a:r>
          </a:p>
        </p:txBody>
      </p:sp>
    </p:spTree>
    <p:extLst>
      <p:ext uri="{BB962C8B-B14F-4D97-AF65-F5344CB8AC3E}">
        <p14:creationId xmlns:p14="http://schemas.microsoft.com/office/powerpoint/2010/main" val="62200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609601" y="657143"/>
            <a:ext cx="10970684" cy="365125"/>
          </a:xfrm>
        </p:spPr>
        <p:txBody>
          <a:bodyPr/>
          <a:lstStyle>
            <a:lvl1pPr marL="0" indent="0">
              <a:buNone/>
              <a:defRPr sz="1800">
                <a:solidFill>
                  <a:schemeClr val="tx2"/>
                </a:solidFill>
              </a:defRPr>
            </a:lvl1pPr>
          </a:lstStyle>
          <a:p>
            <a:pPr lvl="0"/>
            <a:r>
              <a:rPr lang="en-US" dirty="0"/>
              <a:t>Subtitle goes here</a:t>
            </a:r>
          </a:p>
        </p:txBody>
      </p:sp>
    </p:spTree>
    <p:extLst>
      <p:ext uri="{BB962C8B-B14F-4D97-AF65-F5344CB8AC3E}">
        <p14:creationId xmlns:p14="http://schemas.microsoft.com/office/powerpoint/2010/main" val="30678787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B8D"/>
                </a:solidFill>
              </a:defRPr>
            </a:lvl1pPr>
          </a:lstStyle>
          <a:p>
            <a:r>
              <a:rPr lang="en-US"/>
              <a:t>Click to edit Master title style</a:t>
            </a:r>
          </a:p>
        </p:txBody>
      </p:sp>
      <p:sp>
        <p:nvSpPr>
          <p:cNvPr id="3" name="Text Placeholder 2"/>
          <p:cNvSpPr>
            <a:spLocks noGrp="1"/>
          </p:cNvSpPr>
          <p:nvPr>
            <p:ph type="body" idx="1"/>
          </p:nvPr>
        </p:nvSpPr>
        <p:spPr>
          <a:xfrm>
            <a:off x="609600" y="1385733"/>
            <a:ext cx="538691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025495"/>
            <a:ext cx="5386917" cy="3951288"/>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385733"/>
            <a:ext cx="5389033"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025495"/>
            <a:ext cx="5389033" cy="3951288"/>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7"/>
          <p:cNvSpPr>
            <a:spLocks noGrp="1"/>
          </p:cNvSpPr>
          <p:nvPr>
            <p:ph type="body" sz="quarter" idx="10" hasCustomPrompt="1"/>
          </p:nvPr>
        </p:nvSpPr>
        <p:spPr>
          <a:xfrm>
            <a:off x="609601" y="624487"/>
            <a:ext cx="10970684" cy="365125"/>
          </a:xfrm>
        </p:spPr>
        <p:txBody>
          <a:bodyPr/>
          <a:lstStyle>
            <a:lvl1pPr marL="0" indent="0">
              <a:buNone/>
              <a:defRPr sz="1800">
                <a:solidFill>
                  <a:srgbClr val="004B8D"/>
                </a:solidFill>
              </a:defRPr>
            </a:lvl1pPr>
          </a:lstStyle>
          <a:p>
            <a:pPr lvl="0"/>
            <a:r>
              <a:rPr lang="en-US" dirty="0"/>
              <a:t>Subtitle goes here</a:t>
            </a:r>
          </a:p>
        </p:txBody>
      </p:sp>
    </p:spTree>
    <p:extLst>
      <p:ext uri="{BB962C8B-B14F-4D97-AF65-F5344CB8AC3E}">
        <p14:creationId xmlns:p14="http://schemas.microsoft.com/office/powerpoint/2010/main" val="38897281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41654850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03714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1"/>
            <a:ext cx="10363200" cy="1362075"/>
          </a:xfrm>
        </p:spPr>
        <p:txBody>
          <a:bodyPr anchor="t"/>
          <a:lstStyle>
            <a:lvl1pPr algn="l">
              <a:defRPr sz="4000" b="0" cap="none">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33997915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30006"/>
            <a:ext cx="9264649" cy="457200"/>
          </a:xfrm>
        </p:spPr>
        <p:txBody>
          <a:bodyPr/>
          <a:lstStyle/>
          <a:p>
            <a:r>
              <a:rPr lang="en-US"/>
              <a:t>Click to edit Master title style</a:t>
            </a:r>
            <a:endParaRPr lang="en-GB"/>
          </a:p>
        </p:txBody>
      </p:sp>
      <p:sp>
        <p:nvSpPr>
          <p:cNvPr id="3" name="Content Placeholder 2"/>
          <p:cNvSpPr>
            <a:spLocks noGrp="1"/>
          </p:cNvSpPr>
          <p:nvPr>
            <p:ph sz="half" idx="1"/>
          </p:nvPr>
        </p:nvSpPr>
        <p:spPr>
          <a:xfrm>
            <a:off x="564000" y="1144800"/>
            <a:ext cx="5546400" cy="4888800"/>
          </a:xfrm>
        </p:spPr>
        <p:txBody>
          <a:bodyPr>
            <a:normAutofit/>
          </a:bodyPr>
          <a:lstStyle>
            <a:lvl1pPr>
              <a:defRPr sz="2000"/>
            </a:lvl1pPr>
            <a:lvl2pPr>
              <a:defRPr sz="1800"/>
            </a:lvl2pPr>
            <a:lvl3pPr>
              <a:defRPr sz="1600"/>
            </a:lvl3pPr>
            <a:lvl4pPr>
              <a:defRPr sz="1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400800" y="1144800"/>
            <a:ext cx="5546400" cy="4888800"/>
          </a:xfrm>
        </p:spPr>
        <p:txBody>
          <a:bodyPr>
            <a:normAutofit/>
          </a:bodyPr>
          <a:lstStyle>
            <a:lvl1pPr>
              <a:defRPr sz="2000"/>
            </a:lvl1pPr>
            <a:lvl2pPr>
              <a:defRPr sz="1800"/>
            </a:lvl2pPr>
            <a:lvl3pPr>
              <a:defRPr sz="1600"/>
            </a:lvl3pPr>
            <a:lvl4pPr>
              <a:defRPr sz="1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1741591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01730" name="Rectangle 2"/>
          <p:cNvSpPr>
            <a:spLocks noGrp="1" noChangeArrowheads="1"/>
          </p:cNvSpPr>
          <p:nvPr>
            <p:ph type="ctrTitle"/>
          </p:nvPr>
        </p:nvSpPr>
        <p:spPr>
          <a:xfrm>
            <a:off x="476251" y="1973263"/>
            <a:ext cx="11178116" cy="1346200"/>
          </a:xfrm>
        </p:spPr>
        <p:txBody>
          <a:bodyPr/>
          <a:lstStyle>
            <a:lvl1pPr>
              <a:lnSpc>
                <a:spcPts val="5300"/>
              </a:lnSpc>
              <a:defRPr sz="6000" b="0">
                <a:latin typeface="Arial" panose="020B0604020202020204" pitchFamily="34" charset="0"/>
              </a:defRPr>
            </a:lvl1pPr>
          </a:lstStyle>
          <a:p>
            <a:pPr lvl="0"/>
            <a:r>
              <a:rPr lang="en-GB" altLang="en-GB" noProof="0" dirty="0"/>
              <a:t>Click to edit Master title style</a:t>
            </a:r>
          </a:p>
        </p:txBody>
      </p:sp>
      <p:sp>
        <p:nvSpPr>
          <p:cNvPr id="201731" name="Rectangle 3"/>
          <p:cNvSpPr>
            <a:spLocks noGrp="1" noChangeArrowheads="1"/>
          </p:cNvSpPr>
          <p:nvPr>
            <p:ph type="subTitle" idx="1"/>
          </p:nvPr>
        </p:nvSpPr>
        <p:spPr>
          <a:xfrm>
            <a:off x="508000" y="3594100"/>
            <a:ext cx="7198784" cy="254000"/>
          </a:xfrm>
        </p:spPr>
        <p:txBody>
          <a:bodyPr/>
          <a:lstStyle>
            <a:lvl1pPr marL="0" indent="0">
              <a:lnSpc>
                <a:spcPct val="107000"/>
              </a:lnSpc>
              <a:spcAft>
                <a:spcPct val="0"/>
              </a:spcAft>
              <a:buFontTx/>
              <a:buNone/>
              <a:defRPr sz="1400"/>
            </a:lvl1pPr>
          </a:lstStyle>
          <a:p>
            <a:pPr lvl="0"/>
            <a:r>
              <a:rPr lang="en-GB" altLang="en-GB" noProof="0"/>
              <a:t>Click to edit Master subtitle style</a:t>
            </a:r>
          </a:p>
        </p:txBody>
      </p:sp>
    </p:spTree>
    <p:extLst>
      <p:ext uri="{BB962C8B-B14F-4D97-AF65-F5344CB8AC3E}">
        <p14:creationId xmlns:p14="http://schemas.microsoft.com/office/powerpoint/2010/main" val="9811413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01601"/>
            <a:ext cx="10977033" cy="588616"/>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5367" y="1198393"/>
            <a:ext cx="10977033" cy="4926183"/>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5367" y="770537"/>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623723" y="6496184"/>
            <a:ext cx="1584960" cy="201168"/>
          </a:xfrm>
          <a:prstGeom prst="rect">
            <a:avLst/>
          </a:prstGeom>
        </p:spPr>
        <p:txBody>
          <a:bodyPr/>
          <a:lstStyle/>
          <a:p>
            <a:r>
              <a:rPr lang="en-US" dirty="0"/>
              <a:t>1 January 2014</a:t>
            </a:r>
          </a:p>
        </p:txBody>
      </p:sp>
      <p:sp>
        <p:nvSpPr>
          <p:cNvPr id="5" name="Footer Placeholder 4"/>
          <p:cNvSpPr>
            <a:spLocks noGrp="1"/>
          </p:cNvSpPr>
          <p:nvPr>
            <p:ph type="ftr" sz="quarter" idx="11"/>
          </p:nvPr>
        </p:nvSpPr>
        <p:spPr>
          <a:xfrm>
            <a:off x="3451200" y="6496184"/>
            <a:ext cx="4579200" cy="201168"/>
          </a:xfrm>
          <a:prstGeom prst="rect">
            <a:avLst/>
          </a:prstGeom>
        </p:spPr>
        <p:txBody>
          <a:bodyPr/>
          <a:lstStyle/>
          <a:p>
            <a:r>
              <a:rPr lang="en-GB" dirty="0"/>
              <a:t>Presentation title</a:t>
            </a:r>
          </a:p>
        </p:txBody>
      </p:sp>
    </p:spTree>
    <p:extLst>
      <p:ext uri="{BB962C8B-B14F-4D97-AF65-F5344CB8AC3E}">
        <p14:creationId xmlns:p14="http://schemas.microsoft.com/office/powerpoint/2010/main" val="29008817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1"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a:t>Click to edit Master title style</a:t>
            </a:r>
            <a:endParaRPr lang="en-US" dirty="0"/>
          </a:p>
        </p:txBody>
      </p:sp>
      <p:sp>
        <p:nvSpPr>
          <p:cNvPr id="4102" name="Freeform 6"/>
          <p:cNvSpPr>
            <a:spLocks/>
          </p:cNvSpPr>
          <p:nvPr userDrawn="1"/>
        </p:nvSpPr>
        <p:spPr bwMode="gray">
          <a:xfrm>
            <a:off x="598177"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800" dirty="0">
              <a:solidFill>
                <a:schemeClr val="bg1"/>
              </a:solidFill>
            </a:endParaRPr>
          </a:p>
        </p:txBody>
      </p:sp>
      <p:sp>
        <p:nvSpPr>
          <p:cNvPr id="2" name="Date Placeholder 1"/>
          <p:cNvSpPr>
            <a:spLocks noGrp="1"/>
          </p:cNvSpPr>
          <p:nvPr>
            <p:ph type="dt" sz="half" idx="10"/>
          </p:nvPr>
        </p:nvSpPr>
        <p:spPr>
          <a:xfrm>
            <a:off x="1494742" y="6519672"/>
            <a:ext cx="1370885" cy="201168"/>
          </a:xfrm>
          <a:prstGeom prst="rect">
            <a:avLst/>
          </a:prstGeom>
        </p:spPr>
        <p:txBody>
          <a:bodyPr/>
          <a:lstStyle/>
          <a:p>
            <a:r>
              <a:rPr lang="en-US" dirty="0"/>
              <a:t>1 January 2014</a:t>
            </a:r>
          </a:p>
        </p:txBody>
      </p:sp>
      <p:sp>
        <p:nvSpPr>
          <p:cNvPr id="3" name="Footer Placeholder 2"/>
          <p:cNvSpPr>
            <a:spLocks noGrp="1"/>
          </p:cNvSpPr>
          <p:nvPr>
            <p:ph type="ftr" sz="quarter" idx="11"/>
          </p:nvPr>
        </p:nvSpPr>
        <p:spPr>
          <a:xfrm>
            <a:off x="3451201" y="6519672"/>
            <a:ext cx="4579200" cy="201168"/>
          </a:xfrm>
          <a:prstGeom prst="rect">
            <a:avLst/>
          </a:prstGeom>
        </p:spPr>
        <p:txBody>
          <a:bodyPr/>
          <a:lstStyle/>
          <a:p>
            <a:r>
              <a:rPr lang="en-GB" dirty="0"/>
              <a:t>Presentation title</a:t>
            </a:r>
          </a:p>
        </p:txBody>
      </p:sp>
    </p:spTree>
    <p:extLst>
      <p:ext uri="{BB962C8B-B14F-4D97-AF65-F5344CB8AC3E}">
        <p14:creationId xmlns:p14="http://schemas.microsoft.com/office/powerpoint/2010/main" val="42599288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30006"/>
            <a:ext cx="9264649" cy="457200"/>
          </a:xfrm>
        </p:spPr>
        <p:txBody>
          <a:bodyPr/>
          <a:lstStyle/>
          <a:p>
            <a:r>
              <a:rPr lang="en-US"/>
              <a:t>Click to edit Master title style</a:t>
            </a:r>
            <a:endParaRPr lang="en-GB"/>
          </a:p>
        </p:txBody>
      </p:sp>
      <p:sp>
        <p:nvSpPr>
          <p:cNvPr id="3" name="Content Placeholder 2"/>
          <p:cNvSpPr>
            <a:spLocks noGrp="1"/>
          </p:cNvSpPr>
          <p:nvPr>
            <p:ph sz="half" idx="1"/>
          </p:nvPr>
        </p:nvSpPr>
        <p:spPr>
          <a:xfrm>
            <a:off x="564000" y="1144800"/>
            <a:ext cx="5546400" cy="4888800"/>
          </a:xfrm>
        </p:spPr>
        <p:txBody>
          <a:bodyPr>
            <a:normAutofit/>
          </a:bodyPr>
          <a:lstStyle>
            <a:lvl1pPr>
              <a:defRPr sz="2000"/>
            </a:lvl1pPr>
            <a:lvl2pPr>
              <a:defRPr sz="1800"/>
            </a:lvl2pPr>
            <a:lvl3pPr>
              <a:defRPr sz="1600"/>
            </a:lvl3pPr>
            <a:lvl4pPr>
              <a:defRPr sz="1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400800" y="1144800"/>
            <a:ext cx="5546400" cy="4888800"/>
          </a:xfrm>
        </p:spPr>
        <p:txBody>
          <a:bodyPr>
            <a:normAutofit/>
          </a:bodyPr>
          <a:lstStyle>
            <a:lvl1pPr>
              <a:defRPr sz="2000"/>
            </a:lvl1pPr>
            <a:lvl2pPr>
              <a:defRPr sz="1800"/>
            </a:lvl2pPr>
            <a:lvl3pPr>
              <a:defRPr sz="1600"/>
            </a:lvl3pPr>
            <a:lvl4pPr>
              <a:defRPr sz="1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849796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1"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a:t>Click to edit Master title style</a:t>
            </a:r>
            <a:endParaRPr lang="en-US" dirty="0"/>
          </a:p>
        </p:txBody>
      </p:sp>
      <p:sp>
        <p:nvSpPr>
          <p:cNvPr id="4102" name="Freeform 6"/>
          <p:cNvSpPr>
            <a:spLocks/>
          </p:cNvSpPr>
          <p:nvPr userDrawn="1"/>
        </p:nvSpPr>
        <p:spPr bwMode="gray">
          <a:xfrm>
            <a:off x="598177"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800" dirty="0">
              <a:solidFill>
                <a:schemeClr val="bg1"/>
              </a:solidFill>
            </a:endParaRPr>
          </a:p>
        </p:txBody>
      </p:sp>
      <p:sp>
        <p:nvSpPr>
          <p:cNvPr id="2" name="Date Placeholder 1"/>
          <p:cNvSpPr>
            <a:spLocks noGrp="1"/>
          </p:cNvSpPr>
          <p:nvPr>
            <p:ph type="dt" sz="half" idx="10"/>
          </p:nvPr>
        </p:nvSpPr>
        <p:spPr>
          <a:xfrm>
            <a:off x="1494742" y="6519672"/>
            <a:ext cx="1370885" cy="201168"/>
          </a:xfrm>
          <a:prstGeom prst="rect">
            <a:avLst/>
          </a:prstGeom>
        </p:spPr>
        <p:txBody>
          <a:bodyPr/>
          <a:lstStyle/>
          <a:p>
            <a:r>
              <a:rPr lang="en-US" dirty="0"/>
              <a:t>1 January 2014</a:t>
            </a:r>
          </a:p>
        </p:txBody>
      </p:sp>
      <p:sp>
        <p:nvSpPr>
          <p:cNvPr id="3" name="Footer Placeholder 2"/>
          <p:cNvSpPr>
            <a:spLocks noGrp="1"/>
          </p:cNvSpPr>
          <p:nvPr>
            <p:ph type="ftr" sz="quarter" idx="11"/>
          </p:nvPr>
        </p:nvSpPr>
        <p:spPr>
          <a:xfrm>
            <a:off x="3451201" y="6519672"/>
            <a:ext cx="4579200" cy="201168"/>
          </a:xfrm>
          <a:prstGeom prst="rect">
            <a:avLst/>
          </a:prstGeom>
        </p:spPr>
        <p:txBody>
          <a:bodyPr/>
          <a:lstStyle/>
          <a:p>
            <a:r>
              <a:rPr lang="en-GB" dirty="0"/>
              <a:t>Presentation title</a:t>
            </a:r>
          </a:p>
        </p:txBody>
      </p:sp>
    </p:spTree>
    <p:extLst>
      <p:ext uri="{BB962C8B-B14F-4D97-AF65-F5344CB8AC3E}">
        <p14:creationId xmlns:p14="http://schemas.microsoft.com/office/powerpoint/2010/main" val="368128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B8D"/>
                </a:solidFill>
              </a:defRPr>
            </a:lvl1pPr>
          </a:lstStyle>
          <a:p>
            <a:r>
              <a:rPr lang="en-US"/>
              <a:t>Click to edit Master title style</a:t>
            </a:r>
          </a:p>
        </p:txBody>
      </p:sp>
      <p:sp>
        <p:nvSpPr>
          <p:cNvPr id="3" name="Content Placeholder 2"/>
          <p:cNvSpPr>
            <a:spLocks noGrp="1"/>
          </p:cNvSpPr>
          <p:nvPr>
            <p:ph sz="half" idx="1"/>
          </p:nvPr>
        </p:nvSpPr>
        <p:spPr>
          <a:xfrm>
            <a:off x="609600" y="1385734"/>
            <a:ext cx="53848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385734"/>
            <a:ext cx="53848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7"/>
          <p:cNvSpPr>
            <a:spLocks noGrp="1"/>
          </p:cNvSpPr>
          <p:nvPr>
            <p:ph type="body" sz="quarter" idx="10" hasCustomPrompt="1"/>
          </p:nvPr>
        </p:nvSpPr>
        <p:spPr>
          <a:xfrm>
            <a:off x="609601" y="624487"/>
            <a:ext cx="10970684" cy="365125"/>
          </a:xfrm>
        </p:spPr>
        <p:txBody>
          <a:bodyPr/>
          <a:lstStyle>
            <a:lvl1pPr marL="0" indent="0">
              <a:buNone/>
              <a:defRPr sz="1800">
                <a:solidFill>
                  <a:srgbClr val="004B8D"/>
                </a:solidFill>
              </a:defRPr>
            </a:lvl1pPr>
          </a:lstStyle>
          <a:p>
            <a:pPr lvl="0"/>
            <a:r>
              <a:rPr lang="en-US" dirty="0"/>
              <a:t>Subtitle goes here</a:t>
            </a:r>
          </a:p>
        </p:txBody>
      </p:sp>
    </p:spTree>
    <p:extLst>
      <p:ext uri="{BB962C8B-B14F-4D97-AF65-F5344CB8AC3E}">
        <p14:creationId xmlns:p14="http://schemas.microsoft.com/office/powerpoint/2010/main" val="37714843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Slide Standard">
    <p:spTree>
      <p:nvGrpSpPr>
        <p:cNvPr id="1" name=""/>
        <p:cNvGrpSpPr/>
        <p:nvPr/>
      </p:nvGrpSpPr>
      <p:grpSpPr>
        <a:xfrm>
          <a:off x="0" y="0"/>
          <a:ext cx="0" cy="0"/>
          <a:chOff x="0" y="0"/>
          <a:chExt cx="0" cy="0"/>
        </a:xfrm>
      </p:grpSpPr>
      <p:sp>
        <p:nvSpPr>
          <p:cNvPr id="7" name="Rectangle 6"/>
          <p:cNvSpPr/>
          <p:nvPr/>
        </p:nvSpPr>
        <p:spPr>
          <a:xfrm>
            <a:off x="0" y="2286000"/>
            <a:ext cx="12192000" cy="457200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FFFFFF"/>
              </a:solidFill>
            </a:endParaRPr>
          </a:p>
        </p:txBody>
      </p:sp>
      <p:sp>
        <p:nvSpPr>
          <p:cNvPr id="2" name="Title 1"/>
          <p:cNvSpPr>
            <a:spLocks noGrp="1"/>
          </p:cNvSpPr>
          <p:nvPr>
            <p:ph type="ctrTitle"/>
          </p:nvPr>
        </p:nvSpPr>
        <p:spPr>
          <a:xfrm>
            <a:off x="914401" y="2334753"/>
            <a:ext cx="7632700" cy="1580014"/>
          </a:xfrm>
        </p:spPr>
        <p:txBody>
          <a:bodyPr vert="horz" lIns="0" tIns="45720" rIns="0" bIns="45720" rtlCol="0" anchor="t" anchorCtr="0">
            <a:noAutofit/>
          </a:bodyPr>
          <a:lstStyle>
            <a:lvl1pPr>
              <a:lnSpc>
                <a:spcPct val="90000"/>
              </a:lnSpc>
              <a:defRPr lang="en-US" sz="3800" b="0" cap="none" dirty="0">
                <a:solidFill>
                  <a:srgbClr val="000000"/>
                </a:solidFill>
              </a:defRPr>
            </a:lvl1pPr>
          </a:lstStyle>
          <a:p>
            <a:pPr lvl="0"/>
            <a:r>
              <a:rPr lang="en-US"/>
              <a:t>Click to edit Master title style</a:t>
            </a:r>
            <a:endParaRPr lang="en-US" dirty="0"/>
          </a:p>
        </p:txBody>
      </p:sp>
      <p:sp>
        <p:nvSpPr>
          <p:cNvPr id="3" name="Subtitle 2"/>
          <p:cNvSpPr>
            <a:spLocks noGrp="1"/>
          </p:cNvSpPr>
          <p:nvPr>
            <p:ph type="subTitle" idx="1"/>
          </p:nvPr>
        </p:nvSpPr>
        <p:spPr>
          <a:xfrm>
            <a:off x="914401" y="1787985"/>
            <a:ext cx="7632700" cy="515016"/>
          </a:xfrm>
        </p:spPr>
        <p:txBody>
          <a:bodyPr lIns="0" rIns="0" anchor="t">
            <a:noAutofit/>
          </a:bodyPr>
          <a:lstStyle>
            <a:lvl1pPr marL="0" indent="0" algn="l">
              <a:buNone/>
              <a:defRPr sz="1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descr="Dover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59314" y="429312"/>
            <a:ext cx="2096973" cy="523516"/>
          </a:xfrm>
          <a:prstGeom prst="rect">
            <a:avLst/>
          </a:prstGeom>
        </p:spPr>
      </p:pic>
      <p:sp>
        <p:nvSpPr>
          <p:cNvPr id="6" name="Content Placeholder 4"/>
          <p:cNvSpPr>
            <a:spLocks noGrp="1"/>
          </p:cNvSpPr>
          <p:nvPr>
            <p:ph sz="quarter" idx="10" hasCustomPrompt="1"/>
          </p:nvPr>
        </p:nvSpPr>
        <p:spPr>
          <a:xfrm>
            <a:off x="914401" y="5413245"/>
            <a:ext cx="7626684" cy="914400"/>
          </a:xfrm>
        </p:spPr>
        <p:txBody>
          <a:bodyPr vert="horz" lIns="0" tIns="45720" rIns="0" bIns="45720" rtlCol="0" anchor="t">
            <a:noAutofit/>
          </a:bodyPr>
          <a:lstStyle>
            <a:lvl1pPr marL="225425" indent="-225425">
              <a:buNone/>
              <a:defRPr lang="en-US" sz="2000" smtClean="0">
                <a:solidFill>
                  <a:schemeClr val="tx2"/>
                </a:solidFill>
              </a:defRPr>
            </a:lvl1pPr>
            <a:lvl2pPr>
              <a:defRPr lang="en-US" smtClean="0">
                <a:solidFill>
                  <a:schemeClr val="tx1">
                    <a:tint val="75000"/>
                  </a:schemeClr>
                </a:solidFill>
              </a:defRPr>
            </a:lvl2pPr>
            <a:lvl3pPr>
              <a:defRPr lang="en-US" smtClean="0">
                <a:solidFill>
                  <a:schemeClr val="tx1">
                    <a:tint val="75000"/>
                  </a:schemeClr>
                </a:solidFill>
              </a:defRPr>
            </a:lvl3pPr>
            <a:lvl4pPr>
              <a:defRPr lang="en-US" smtClean="0">
                <a:solidFill>
                  <a:schemeClr val="tx1">
                    <a:tint val="75000"/>
                  </a:schemeClr>
                </a:solidFill>
              </a:defRPr>
            </a:lvl4pPr>
            <a:lvl5pPr>
              <a:defRPr lang="en-US">
                <a:solidFill>
                  <a:schemeClr val="tx1">
                    <a:tint val="75000"/>
                  </a:schemeClr>
                </a:solidFill>
              </a:defRPr>
            </a:lvl5pPr>
          </a:lstStyle>
          <a:p>
            <a:pPr marL="0" lvl="0" indent="0"/>
            <a:r>
              <a:rPr lang="en-US" dirty="0"/>
              <a:t>Presenter name</a:t>
            </a:r>
          </a:p>
        </p:txBody>
      </p:sp>
      <p:pic>
        <p:nvPicPr>
          <p:cNvPr id="8" name="Picture 7" descr="Dover_60years_rgb.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555826" y="1316181"/>
            <a:ext cx="2412556" cy="665019"/>
          </a:xfrm>
          <a:prstGeom prst="rect">
            <a:avLst/>
          </a:prstGeom>
        </p:spPr>
      </p:pic>
    </p:spTree>
    <p:extLst>
      <p:ext uri="{BB962C8B-B14F-4D97-AF65-F5344CB8AC3E}">
        <p14:creationId xmlns:p14="http://schemas.microsoft.com/office/powerpoint/2010/main" val="3997583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609601" y="657143"/>
            <a:ext cx="10970684" cy="365125"/>
          </a:xfrm>
        </p:spPr>
        <p:txBody>
          <a:bodyPr/>
          <a:lstStyle>
            <a:lvl1pPr marL="0" indent="0">
              <a:buNone/>
              <a:defRPr sz="1800">
                <a:solidFill>
                  <a:schemeClr val="tx2"/>
                </a:solidFill>
              </a:defRPr>
            </a:lvl1pPr>
          </a:lstStyle>
          <a:p>
            <a:pPr lvl="0"/>
            <a:r>
              <a:rPr lang="en-US" dirty="0"/>
              <a:t>Subtitle goes here</a:t>
            </a:r>
          </a:p>
        </p:txBody>
      </p:sp>
    </p:spTree>
    <p:extLst>
      <p:ext uri="{BB962C8B-B14F-4D97-AF65-F5344CB8AC3E}">
        <p14:creationId xmlns:p14="http://schemas.microsoft.com/office/powerpoint/2010/main" val="8416456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B8D"/>
                </a:solidFill>
              </a:defRPr>
            </a:lvl1pPr>
          </a:lstStyle>
          <a:p>
            <a:r>
              <a:rPr lang="en-US"/>
              <a:t>Click to edit Master title style</a:t>
            </a:r>
          </a:p>
        </p:txBody>
      </p:sp>
      <p:sp>
        <p:nvSpPr>
          <p:cNvPr id="3" name="Content Placeholder 2"/>
          <p:cNvSpPr>
            <a:spLocks noGrp="1"/>
          </p:cNvSpPr>
          <p:nvPr>
            <p:ph sz="half" idx="1"/>
          </p:nvPr>
        </p:nvSpPr>
        <p:spPr>
          <a:xfrm>
            <a:off x="609600" y="1385734"/>
            <a:ext cx="53848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385734"/>
            <a:ext cx="53848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7"/>
          <p:cNvSpPr>
            <a:spLocks noGrp="1"/>
          </p:cNvSpPr>
          <p:nvPr>
            <p:ph type="body" sz="quarter" idx="10" hasCustomPrompt="1"/>
          </p:nvPr>
        </p:nvSpPr>
        <p:spPr>
          <a:xfrm>
            <a:off x="609601" y="624487"/>
            <a:ext cx="10970684" cy="365125"/>
          </a:xfrm>
        </p:spPr>
        <p:txBody>
          <a:bodyPr/>
          <a:lstStyle>
            <a:lvl1pPr marL="0" indent="0">
              <a:buNone/>
              <a:defRPr sz="1800">
                <a:solidFill>
                  <a:srgbClr val="004B8D"/>
                </a:solidFill>
              </a:defRPr>
            </a:lvl1pPr>
          </a:lstStyle>
          <a:p>
            <a:pPr lvl="0"/>
            <a:r>
              <a:rPr lang="en-US" dirty="0"/>
              <a:t>Subtitle goes here</a:t>
            </a:r>
          </a:p>
        </p:txBody>
      </p:sp>
    </p:spTree>
    <p:extLst>
      <p:ext uri="{BB962C8B-B14F-4D97-AF65-F5344CB8AC3E}">
        <p14:creationId xmlns:p14="http://schemas.microsoft.com/office/powerpoint/2010/main" val="8340679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B8D"/>
                </a:solidFill>
              </a:defRPr>
            </a:lvl1pPr>
          </a:lstStyle>
          <a:p>
            <a:r>
              <a:rPr lang="en-US"/>
              <a:t>Click to edit Master title style</a:t>
            </a:r>
          </a:p>
        </p:txBody>
      </p:sp>
      <p:sp>
        <p:nvSpPr>
          <p:cNvPr id="3" name="Text Placeholder 2"/>
          <p:cNvSpPr>
            <a:spLocks noGrp="1"/>
          </p:cNvSpPr>
          <p:nvPr>
            <p:ph type="body" idx="1"/>
          </p:nvPr>
        </p:nvSpPr>
        <p:spPr>
          <a:xfrm>
            <a:off x="609600" y="1385733"/>
            <a:ext cx="538691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025495"/>
            <a:ext cx="5386917" cy="3951288"/>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385733"/>
            <a:ext cx="5389033"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025495"/>
            <a:ext cx="5389033" cy="3951288"/>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7"/>
          <p:cNvSpPr>
            <a:spLocks noGrp="1"/>
          </p:cNvSpPr>
          <p:nvPr>
            <p:ph type="body" sz="quarter" idx="10" hasCustomPrompt="1"/>
          </p:nvPr>
        </p:nvSpPr>
        <p:spPr>
          <a:xfrm>
            <a:off x="609601" y="624487"/>
            <a:ext cx="10970684" cy="365125"/>
          </a:xfrm>
        </p:spPr>
        <p:txBody>
          <a:bodyPr/>
          <a:lstStyle>
            <a:lvl1pPr marL="0" indent="0">
              <a:buNone/>
              <a:defRPr sz="1800">
                <a:solidFill>
                  <a:srgbClr val="004B8D"/>
                </a:solidFill>
              </a:defRPr>
            </a:lvl1pPr>
          </a:lstStyle>
          <a:p>
            <a:pPr lvl="0"/>
            <a:r>
              <a:rPr lang="en-US" dirty="0"/>
              <a:t>Subtitle goes here</a:t>
            </a:r>
          </a:p>
        </p:txBody>
      </p:sp>
    </p:spTree>
    <p:extLst>
      <p:ext uri="{BB962C8B-B14F-4D97-AF65-F5344CB8AC3E}">
        <p14:creationId xmlns:p14="http://schemas.microsoft.com/office/powerpoint/2010/main" val="41843471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14284459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5338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1"/>
            <a:ext cx="10363200" cy="1362075"/>
          </a:xfrm>
        </p:spPr>
        <p:txBody>
          <a:bodyPr anchor="t"/>
          <a:lstStyle>
            <a:lvl1pPr algn="l">
              <a:defRPr sz="4000" b="0" cap="none">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8142706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30006"/>
            <a:ext cx="9264649" cy="457200"/>
          </a:xfrm>
        </p:spPr>
        <p:txBody>
          <a:bodyPr/>
          <a:lstStyle/>
          <a:p>
            <a:r>
              <a:rPr lang="en-US"/>
              <a:t>Click to edit Master title style</a:t>
            </a:r>
            <a:endParaRPr lang="en-GB"/>
          </a:p>
        </p:txBody>
      </p:sp>
      <p:sp>
        <p:nvSpPr>
          <p:cNvPr id="3" name="Content Placeholder 2"/>
          <p:cNvSpPr>
            <a:spLocks noGrp="1"/>
          </p:cNvSpPr>
          <p:nvPr>
            <p:ph sz="half" idx="1"/>
          </p:nvPr>
        </p:nvSpPr>
        <p:spPr>
          <a:xfrm>
            <a:off x="564000" y="1144800"/>
            <a:ext cx="5546400" cy="4888800"/>
          </a:xfrm>
        </p:spPr>
        <p:txBody>
          <a:bodyPr>
            <a:normAutofit/>
          </a:bodyPr>
          <a:lstStyle>
            <a:lvl1pPr>
              <a:defRPr sz="2000"/>
            </a:lvl1pPr>
            <a:lvl2pPr>
              <a:defRPr sz="1800"/>
            </a:lvl2pPr>
            <a:lvl3pPr>
              <a:defRPr sz="1600"/>
            </a:lvl3pPr>
            <a:lvl4pPr>
              <a:defRPr sz="1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400800" y="1144800"/>
            <a:ext cx="5546400" cy="4888800"/>
          </a:xfrm>
        </p:spPr>
        <p:txBody>
          <a:bodyPr>
            <a:normAutofit/>
          </a:bodyPr>
          <a:lstStyle>
            <a:lvl1pPr>
              <a:defRPr sz="2000"/>
            </a:lvl1pPr>
            <a:lvl2pPr>
              <a:defRPr sz="1800"/>
            </a:lvl2pPr>
            <a:lvl3pPr>
              <a:defRPr sz="1600"/>
            </a:lvl3pPr>
            <a:lvl4pPr>
              <a:defRPr sz="1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541644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01730" name="Rectangle 2"/>
          <p:cNvSpPr>
            <a:spLocks noGrp="1" noChangeArrowheads="1"/>
          </p:cNvSpPr>
          <p:nvPr>
            <p:ph type="ctrTitle"/>
          </p:nvPr>
        </p:nvSpPr>
        <p:spPr>
          <a:xfrm>
            <a:off x="476251" y="1973263"/>
            <a:ext cx="11178116" cy="1346200"/>
          </a:xfrm>
        </p:spPr>
        <p:txBody>
          <a:bodyPr/>
          <a:lstStyle>
            <a:lvl1pPr>
              <a:lnSpc>
                <a:spcPts val="5300"/>
              </a:lnSpc>
              <a:defRPr sz="6000" b="0">
                <a:latin typeface="Arial" panose="020B0604020202020204" pitchFamily="34" charset="0"/>
              </a:defRPr>
            </a:lvl1pPr>
          </a:lstStyle>
          <a:p>
            <a:pPr lvl="0"/>
            <a:r>
              <a:rPr lang="en-GB" altLang="en-GB" noProof="0" dirty="0"/>
              <a:t>Click to edit Master title style</a:t>
            </a:r>
          </a:p>
        </p:txBody>
      </p:sp>
      <p:sp>
        <p:nvSpPr>
          <p:cNvPr id="201731" name="Rectangle 3"/>
          <p:cNvSpPr>
            <a:spLocks noGrp="1" noChangeArrowheads="1"/>
          </p:cNvSpPr>
          <p:nvPr>
            <p:ph type="subTitle" idx="1"/>
          </p:nvPr>
        </p:nvSpPr>
        <p:spPr>
          <a:xfrm>
            <a:off x="508000" y="3594100"/>
            <a:ext cx="7198784" cy="254000"/>
          </a:xfrm>
        </p:spPr>
        <p:txBody>
          <a:bodyPr/>
          <a:lstStyle>
            <a:lvl1pPr marL="0" indent="0">
              <a:lnSpc>
                <a:spcPct val="107000"/>
              </a:lnSpc>
              <a:spcAft>
                <a:spcPct val="0"/>
              </a:spcAft>
              <a:buFontTx/>
              <a:buNone/>
              <a:defRPr sz="1400"/>
            </a:lvl1pPr>
          </a:lstStyle>
          <a:p>
            <a:pPr lvl="0"/>
            <a:r>
              <a:rPr lang="en-GB" altLang="en-GB" noProof="0"/>
              <a:t>Click to edit Master subtitle style</a:t>
            </a:r>
          </a:p>
        </p:txBody>
      </p:sp>
    </p:spTree>
    <p:extLst>
      <p:ext uri="{BB962C8B-B14F-4D97-AF65-F5344CB8AC3E}">
        <p14:creationId xmlns:p14="http://schemas.microsoft.com/office/powerpoint/2010/main" val="8509291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01600"/>
            <a:ext cx="10977033"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9600" y="1425599"/>
            <a:ext cx="10972800"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623723" y="6496184"/>
            <a:ext cx="1584960" cy="201168"/>
          </a:xfrm>
          <a:prstGeom prst="rect">
            <a:avLst/>
          </a:prstGeom>
        </p:spPr>
        <p:txBody>
          <a:bodyPr/>
          <a:lstStyle/>
          <a:p>
            <a:r>
              <a:rPr lang="en-US" dirty="0"/>
              <a:t>1 January 2014</a:t>
            </a:r>
          </a:p>
        </p:txBody>
      </p:sp>
      <p:sp>
        <p:nvSpPr>
          <p:cNvPr id="5" name="Footer Placeholder 4"/>
          <p:cNvSpPr>
            <a:spLocks noGrp="1"/>
          </p:cNvSpPr>
          <p:nvPr>
            <p:ph type="ftr" sz="quarter" idx="11"/>
          </p:nvPr>
        </p:nvSpPr>
        <p:spPr>
          <a:xfrm>
            <a:off x="3451200" y="6496184"/>
            <a:ext cx="4579200" cy="201168"/>
          </a:xfrm>
          <a:prstGeom prst="rect">
            <a:avLst/>
          </a:prstGeom>
        </p:spPr>
        <p:txBody>
          <a:bodyPr/>
          <a:lstStyle/>
          <a:p>
            <a:r>
              <a:rPr lang="en-GB" dirty="0"/>
              <a:t>Presentation title</a:t>
            </a:r>
          </a:p>
        </p:txBody>
      </p:sp>
    </p:spTree>
    <p:extLst>
      <p:ext uri="{BB962C8B-B14F-4D97-AF65-F5344CB8AC3E}">
        <p14:creationId xmlns:p14="http://schemas.microsoft.com/office/powerpoint/2010/main" val="420607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B8D"/>
                </a:solidFill>
              </a:defRPr>
            </a:lvl1pPr>
          </a:lstStyle>
          <a:p>
            <a:r>
              <a:rPr lang="en-US"/>
              <a:t>Click to edit Master title style</a:t>
            </a:r>
          </a:p>
        </p:txBody>
      </p:sp>
      <p:sp>
        <p:nvSpPr>
          <p:cNvPr id="3" name="Text Placeholder 2"/>
          <p:cNvSpPr>
            <a:spLocks noGrp="1"/>
          </p:cNvSpPr>
          <p:nvPr>
            <p:ph type="body" idx="1"/>
          </p:nvPr>
        </p:nvSpPr>
        <p:spPr>
          <a:xfrm>
            <a:off x="609600" y="1385733"/>
            <a:ext cx="538691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025495"/>
            <a:ext cx="5386917" cy="3951288"/>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385733"/>
            <a:ext cx="5389033"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025495"/>
            <a:ext cx="5389033" cy="3951288"/>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7"/>
          <p:cNvSpPr>
            <a:spLocks noGrp="1"/>
          </p:cNvSpPr>
          <p:nvPr>
            <p:ph type="body" sz="quarter" idx="10" hasCustomPrompt="1"/>
          </p:nvPr>
        </p:nvSpPr>
        <p:spPr>
          <a:xfrm>
            <a:off x="609601" y="624487"/>
            <a:ext cx="10970684" cy="365125"/>
          </a:xfrm>
        </p:spPr>
        <p:txBody>
          <a:bodyPr/>
          <a:lstStyle>
            <a:lvl1pPr marL="0" indent="0">
              <a:buNone/>
              <a:defRPr sz="1800">
                <a:solidFill>
                  <a:srgbClr val="004B8D"/>
                </a:solidFill>
              </a:defRPr>
            </a:lvl1pPr>
          </a:lstStyle>
          <a:p>
            <a:pPr lvl="0"/>
            <a:r>
              <a:rPr lang="en-US" dirty="0"/>
              <a:t>Subtitle goes here</a:t>
            </a:r>
          </a:p>
        </p:txBody>
      </p:sp>
    </p:spTree>
    <p:extLst>
      <p:ext uri="{BB962C8B-B14F-4D97-AF65-F5344CB8AC3E}">
        <p14:creationId xmlns:p14="http://schemas.microsoft.com/office/powerpoint/2010/main" val="25083283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1"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a:t>Click to edit Master title style</a:t>
            </a:r>
            <a:endParaRPr lang="en-US" dirty="0"/>
          </a:p>
        </p:txBody>
      </p:sp>
      <p:sp>
        <p:nvSpPr>
          <p:cNvPr id="4102" name="Freeform 6"/>
          <p:cNvSpPr>
            <a:spLocks/>
          </p:cNvSpPr>
          <p:nvPr userDrawn="1"/>
        </p:nvSpPr>
        <p:spPr bwMode="gray">
          <a:xfrm>
            <a:off x="598177"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800" dirty="0">
              <a:solidFill>
                <a:schemeClr val="bg1"/>
              </a:solidFill>
            </a:endParaRPr>
          </a:p>
        </p:txBody>
      </p:sp>
      <p:sp>
        <p:nvSpPr>
          <p:cNvPr id="2" name="Date Placeholder 1"/>
          <p:cNvSpPr>
            <a:spLocks noGrp="1"/>
          </p:cNvSpPr>
          <p:nvPr>
            <p:ph type="dt" sz="half" idx="10"/>
          </p:nvPr>
        </p:nvSpPr>
        <p:spPr>
          <a:xfrm>
            <a:off x="1494742" y="6519672"/>
            <a:ext cx="1370885" cy="201168"/>
          </a:xfrm>
          <a:prstGeom prst="rect">
            <a:avLst/>
          </a:prstGeom>
        </p:spPr>
        <p:txBody>
          <a:bodyPr/>
          <a:lstStyle/>
          <a:p>
            <a:r>
              <a:rPr lang="en-US" dirty="0"/>
              <a:t>1 January 2014</a:t>
            </a:r>
          </a:p>
        </p:txBody>
      </p:sp>
      <p:sp>
        <p:nvSpPr>
          <p:cNvPr id="3" name="Footer Placeholder 2"/>
          <p:cNvSpPr>
            <a:spLocks noGrp="1"/>
          </p:cNvSpPr>
          <p:nvPr>
            <p:ph type="ftr" sz="quarter" idx="11"/>
          </p:nvPr>
        </p:nvSpPr>
        <p:spPr>
          <a:xfrm>
            <a:off x="3451201" y="6519672"/>
            <a:ext cx="4579200" cy="201168"/>
          </a:xfrm>
          <a:prstGeom prst="rect">
            <a:avLst/>
          </a:prstGeom>
        </p:spPr>
        <p:txBody>
          <a:bodyPr/>
          <a:lstStyle/>
          <a:p>
            <a:r>
              <a:rPr lang="en-GB" dirty="0"/>
              <a:t>Presentation title</a:t>
            </a:r>
          </a:p>
        </p:txBody>
      </p:sp>
    </p:spTree>
    <p:extLst>
      <p:ext uri="{BB962C8B-B14F-4D97-AF65-F5344CB8AC3E}">
        <p14:creationId xmlns:p14="http://schemas.microsoft.com/office/powerpoint/2010/main" val="10069887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30006"/>
            <a:ext cx="9264649" cy="457200"/>
          </a:xfrm>
        </p:spPr>
        <p:txBody>
          <a:bodyPr/>
          <a:lstStyle/>
          <a:p>
            <a:r>
              <a:rPr lang="en-US"/>
              <a:t>Click to edit Master title style</a:t>
            </a:r>
            <a:endParaRPr lang="en-GB"/>
          </a:p>
        </p:txBody>
      </p:sp>
      <p:sp>
        <p:nvSpPr>
          <p:cNvPr id="3" name="Content Placeholder 2"/>
          <p:cNvSpPr>
            <a:spLocks noGrp="1"/>
          </p:cNvSpPr>
          <p:nvPr>
            <p:ph sz="half" idx="1"/>
          </p:nvPr>
        </p:nvSpPr>
        <p:spPr>
          <a:xfrm>
            <a:off x="564000" y="1144800"/>
            <a:ext cx="5546400" cy="4888800"/>
          </a:xfrm>
        </p:spPr>
        <p:txBody>
          <a:bodyPr>
            <a:normAutofit/>
          </a:bodyPr>
          <a:lstStyle>
            <a:lvl1pPr>
              <a:defRPr sz="2000"/>
            </a:lvl1pPr>
            <a:lvl2pPr>
              <a:defRPr sz="1800"/>
            </a:lvl2pPr>
            <a:lvl3pPr>
              <a:defRPr sz="1600"/>
            </a:lvl3pPr>
            <a:lvl4pPr>
              <a:defRPr sz="1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400800" y="1144800"/>
            <a:ext cx="5546400" cy="4888800"/>
          </a:xfrm>
        </p:spPr>
        <p:txBody>
          <a:bodyPr>
            <a:normAutofit/>
          </a:bodyPr>
          <a:lstStyle>
            <a:lvl1pPr>
              <a:defRPr sz="2000"/>
            </a:lvl1pPr>
            <a:lvl2pPr>
              <a:defRPr sz="1800"/>
            </a:lvl2pPr>
            <a:lvl3pPr>
              <a:defRPr sz="1600"/>
            </a:lvl3pPr>
            <a:lvl4pPr>
              <a:defRPr sz="1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6038451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1"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a:t>Click to edit Master title style</a:t>
            </a:r>
            <a:endParaRPr lang="en-US" dirty="0"/>
          </a:p>
        </p:txBody>
      </p:sp>
      <p:sp>
        <p:nvSpPr>
          <p:cNvPr id="4102" name="Freeform 6"/>
          <p:cNvSpPr>
            <a:spLocks/>
          </p:cNvSpPr>
          <p:nvPr userDrawn="1"/>
        </p:nvSpPr>
        <p:spPr bwMode="gray">
          <a:xfrm>
            <a:off x="598177"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800" dirty="0">
              <a:solidFill>
                <a:schemeClr val="bg1"/>
              </a:solidFill>
            </a:endParaRPr>
          </a:p>
        </p:txBody>
      </p:sp>
      <p:sp>
        <p:nvSpPr>
          <p:cNvPr id="2" name="Date Placeholder 1"/>
          <p:cNvSpPr>
            <a:spLocks noGrp="1"/>
          </p:cNvSpPr>
          <p:nvPr>
            <p:ph type="dt" sz="half" idx="10"/>
          </p:nvPr>
        </p:nvSpPr>
        <p:spPr>
          <a:xfrm>
            <a:off x="1494742" y="6519672"/>
            <a:ext cx="1370885" cy="201168"/>
          </a:xfrm>
          <a:prstGeom prst="rect">
            <a:avLst/>
          </a:prstGeom>
        </p:spPr>
        <p:txBody>
          <a:bodyPr/>
          <a:lstStyle/>
          <a:p>
            <a:r>
              <a:rPr lang="en-US" dirty="0"/>
              <a:t>1 January 2014</a:t>
            </a:r>
          </a:p>
        </p:txBody>
      </p:sp>
      <p:sp>
        <p:nvSpPr>
          <p:cNvPr id="3" name="Footer Placeholder 2"/>
          <p:cNvSpPr>
            <a:spLocks noGrp="1"/>
          </p:cNvSpPr>
          <p:nvPr>
            <p:ph type="ftr" sz="quarter" idx="11"/>
          </p:nvPr>
        </p:nvSpPr>
        <p:spPr>
          <a:xfrm>
            <a:off x="3451201" y="6519672"/>
            <a:ext cx="4579200" cy="201168"/>
          </a:xfrm>
          <a:prstGeom prst="rect">
            <a:avLst/>
          </a:prstGeom>
        </p:spPr>
        <p:txBody>
          <a:bodyPr/>
          <a:lstStyle/>
          <a:p>
            <a:r>
              <a:rPr lang="en-GB" dirty="0"/>
              <a:t>Presentation title</a:t>
            </a:r>
          </a:p>
        </p:txBody>
      </p:sp>
    </p:spTree>
    <p:extLst>
      <p:ext uri="{BB962C8B-B14F-4D97-AF65-F5344CB8AC3E}">
        <p14:creationId xmlns:p14="http://schemas.microsoft.com/office/powerpoint/2010/main" val="113527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369696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40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1"/>
            <a:ext cx="10363200" cy="1362075"/>
          </a:xfrm>
        </p:spPr>
        <p:txBody>
          <a:bodyPr anchor="t"/>
          <a:lstStyle>
            <a:lvl1pPr algn="l">
              <a:defRPr sz="4000" b="0" cap="none">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51272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ack page">
    <p:spTree>
      <p:nvGrpSpPr>
        <p:cNvPr id="1" name=""/>
        <p:cNvGrpSpPr/>
        <p:nvPr/>
      </p:nvGrpSpPr>
      <p:grpSpPr>
        <a:xfrm>
          <a:off x="0" y="0"/>
          <a:ext cx="0" cy="0"/>
          <a:chOff x="0" y="0"/>
          <a:chExt cx="0" cy="0"/>
        </a:xfrm>
      </p:grpSpPr>
      <p:pic>
        <p:nvPicPr>
          <p:cNvPr id="2" name="Picture 1" descr="Dover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0303" y="2955733"/>
            <a:ext cx="3791395" cy="946534"/>
          </a:xfrm>
          <a:prstGeom prst="rect">
            <a:avLst/>
          </a:prstGeom>
        </p:spPr>
      </p:pic>
    </p:spTree>
    <p:extLst>
      <p:ext uri="{BB962C8B-B14F-4D97-AF65-F5344CB8AC3E}">
        <p14:creationId xmlns:p14="http://schemas.microsoft.com/office/powerpoint/2010/main" val="3772354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3.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18.xml"/><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image" Target="../media/image3.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2.png"/><Relationship Id="rId5" Type="http://schemas.openxmlformats.org/officeDocument/2006/relationships/theme" Target="../theme/theme4.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2.png"/><Relationship Id="rId5" Type="http://schemas.openxmlformats.org/officeDocument/2006/relationships/theme" Target="../theme/theme5.xml"/><Relationship Id="rId4"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image" Target="../media/image1.emf"/><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oleObject" Target="../embeddings/oleObject2.bin"/><Relationship Id="rId2" Type="http://schemas.openxmlformats.org/officeDocument/2006/relationships/slideLayout" Target="../slideLayouts/slideLayout28.xml"/><Relationship Id="rId16" Type="http://schemas.openxmlformats.org/officeDocument/2006/relationships/tags" Target="../tags/tag2.xml"/><Relationship Id="rId20" Type="http://schemas.openxmlformats.org/officeDocument/2006/relationships/image" Target="../media/image3.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vmlDrawing" Target="../drawings/vmlDrawing2.vml"/><Relationship Id="rId10" Type="http://schemas.openxmlformats.org/officeDocument/2006/relationships/slideLayout" Target="../slideLayouts/slideLayout36.xml"/><Relationship Id="rId19" Type="http://schemas.openxmlformats.org/officeDocument/2006/relationships/image" Target="../media/image2.png"/><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oleObject" Target="../embeddings/oleObject3.bin"/><Relationship Id="rId2" Type="http://schemas.openxmlformats.org/officeDocument/2006/relationships/slideLayout" Target="../slideLayouts/slideLayout41.xml"/><Relationship Id="rId16" Type="http://schemas.openxmlformats.org/officeDocument/2006/relationships/tags" Target="../tags/tag3.xml"/><Relationship Id="rId20" Type="http://schemas.openxmlformats.org/officeDocument/2006/relationships/image" Target="../media/image3.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vmlDrawing" Target="../drawings/vmlDrawing3.vml"/><Relationship Id="rId10" Type="http://schemas.openxmlformats.org/officeDocument/2006/relationships/slideLayout" Target="../slideLayouts/slideLayout49.xml"/><Relationship Id="rId19" Type="http://schemas.openxmlformats.org/officeDocument/2006/relationships/image" Target="../media/image2.png"/><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6"/>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39" name="think-cell Slide" r:id="rId17" imgW="270" imgH="270" progId="TCLayout.ActiveDocument.1">
                  <p:embed/>
                </p:oleObj>
              </mc:Choice>
              <mc:Fallback>
                <p:oleObj name="think-cell Slide" r:id="rId17" imgW="270" imgH="270" progId="TCLayout.ActiveDocument.1">
                  <p:embed/>
                  <p:pic>
                    <p:nvPicPr>
                      <p:cNvPr id="4" name="Object 3" hidden="1"/>
                      <p:cNvPicPr/>
                      <p:nvPr/>
                    </p:nvPicPr>
                    <p:blipFill>
                      <a:blip r:embed="rId18"/>
                      <a:stretch>
                        <a:fillRect/>
                      </a:stretch>
                    </p:blipFill>
                    <p:spPr>
                      <a:xfrm>
                        <a:off x="2118" y="1589"/>
                        <a:ext cx="2116" cy="1587"/>
                      </a:xfrm>
                      <a:prstGeom prst="rect">
                        <a:avLst/>
                      </a:prstGeom>
                    </p:spPr>
                  </p:pic>
                </p:oleObj>
              </mc:Fallback>
            </mc:AlternateContent>
          </a:graphicData>
        </a:graphic>
      </p:graphicFrame>
      <p:sp>
        <p:nvSpPr>
          <p:cNvPr id="3" name="Text Placeholder 2"/>
          <p:cNvSpPr>
            <a:spLocks noGrp="1"/>
          </p:cNvSpPr>
          <p:nvPr>
            <p:ph type="body" idx="1"/>
          </p:nvPr>
        </p:nvSpPr>
        <p:spPr>
          <a:xfrm>
            <a:off x="609600" y="1388418"/>
            <a:ext cx="10972800" cy="4737746"/>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mtClean="0">
                <a:solidFill>
                  <a:srgbClr val="000000"/>
                </a:solidFill>
              </a:rPr>
              <a:pPr/>
              <a:t>‹#›</a:t>
            </a:fld>
            <a:endParaRPr lang="en-US" dirty="0">
              <a:solidFill>
                <a:srgbClr val="000000"/>
              </a:solidFill>
            </a:endParaRPr>
          </a:p>
        </p:txBody>
      </p:sp>
      <p:sp>
        <p:nvSpPr>
          <p:cNvPr id="2" name="Title Placeholder 1"/>
          <p:cNvSpPr>
            <a:spLocks noGrp="1"/>
          </p:cNvSpPr>
          <p:nvPr>
            <p:ph type="title"/>
          </p:nvPr>
        </p:nvSpPr>
        <p:spPr>
          <a:xfrm>
            <a:off x="609600" y="360559"/>
            <a:ext cx="10972800" cy="360558"/>
          </a:xfrm>
          <a:prstGeom prst="rect">
            <a:avLst/>
          </a:prstGeom>
        </p:spPr>
        <p:txBody>
          <a:bodyPr vert="horz" lIns="0" tIns="45720" rIns="0" bIns="45720" rtlCol="0" anchor="t">
            <a:noAutofit/>
          </a:bodyPr>
          <a:lstStyle/>
          <a:p>
            <a:r>
              <a:rPr lang="en-US"/>
              <a:t>Click to edit Master title style</a:t>
            </a:r>
            <a:endParaRPr lang="en-US" dirty="0"/>
          </a:p>
        </p:txBody>
      </p:sp>
      <p:sp>
        <p:nvSpPr>
          <p:cNvPr id="14" name="TextBox 13"/>
          <p:cNvSpPr txBox="1"/>
          <p:nvPr/>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8" name="Picture 7" descr="Dover_rgb.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448800" y="6493278"/>
            <a:ext cx="999744" cy="249589"/>
          </a:xfrm>
          <a:prstGeom prst="rect">
            <a:avLst/>
          </a:prstGeom>
        </p:spPr>
      </p:pic>
      <p:pic>
        <p:nvPicPr>
          <p:cNvPr id="10" name="Picture 9" descr="60yr-Anniv-Bold.png"/>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4287745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 id="2147483672" r:id="rId11"/>
    <p:sldLayoutId id="2147483673" r:id="rId12"/>
    <p:sldLayoutId id="2147483674" r:id="rId13"/>
  </p:sldLayoutIdLst>
  <p:hf sldNum="0" hdr="0" ftr="0" dt="0"/>
  <p:txStyles>
    <p:titleStyle>
      <a:lvl1pPr algn="l" defTabSz="457200" rtl="0" eaLnBrk="1" latinLnBrk="0" hangingPunct="1">
        <a:spcBef>
          <a:spcPct val="0"/>
        </a:spcBef>
        <a:buNone/>
        <a:defRPr sz="2000" b="1" kern="1200" cap="none">
          <a:solidFill>
            <a:schemeClr val="tx2"/>
          </a:solidFill>
          <a:latin typeface="+mj-lt"/>
          <a:ea typeface="+mj-ea"/>
          <a:cs typeface="+mj-cs"/>
        </a:defRPr>
      </a:lvl1pPr>
    </p:titleStyle>
    <p:bodyStyle>
      <a:lvl1pPr marL="225425" indent="-225425" algn="l" defTabSz="4572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1pPr>
      <a:lvl2pPr marL="457200" indent="-231775" algn="l" defTabSz="457200" rtl="0" eaLnBrk="1" latinLnBrk="0" hangingPunct="1">
        <a:spcBef>
          <a:spcPct val="20000"/>
        </a:spcBef>
        <a:buFont typeface="Arial"/>
        <a:buChar char="–"/>
        <a:defRPr sz="1600" kern="1200">
          <a:solidFill>
            <a:schemeClr val="tx1"/>
          </a:solidFill>
          <a:latin typeface="+mn-lt"/>
          <a:ea typeface="+mn-ea"/>
          <a:cs typeface="+mn-cs"/>
        </a:defRPr>
      </a:lvl2pPr>
      <a:lvl3pPr marL="684213" indent="-227013" algn="l" defTabSz="4572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230188" algn="l" defTabSz="457200" rtl="0" eaLnBrk="1" latinLnBrk="0" hangingPunct="1">
        <a:spcBef>
          <a:spcPct val="20000"/>
        </a:spcBef>
        <a:buFont typeface="Arial"/>
        <a:buChar char="–"/>
        <a:defRPr sz="1600" kern="1200">
          <a:solidFill>
            <a:schemeClr val="tx1"/>
          </a:solidFill>
          <a:latin typeface="+mn-lt"/>
          <a:ea typeface="+mn-ea"/>
          <a:cs typeface="+mn-cs"/>
        </a:defRPr>
      </a:lvl4pPr>
      <a:lvl5pPr marL="1141413" indent="-227013" algn="l" defTabSz="4572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09601" y="201600"/>
            <a:ext cx="10977033"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3" name="Text Placeholder 2"/>
          <p:cNvSpPr>
            <a:spLocks noGrp="1"/>
          </p:cNvSpPr>
          <p:nvPr>
            <p:ph type="body" idx="1"/>
          </p:nvPr>
        </p:nvSpPr>
        <p:spPr>
          <a:xfrm>
            <a:off x="609600" y="1425600"/>
            <a:ext cx="10972800" cy="469897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0" name="Straight Connector 9"/>
          <p:cNvCxnSpPr/>
          <p:nvPr userDrawn="1"/>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mtClean="0">
                <a:solidFill>
                  <a:srgbClr val="000000"/>
                </a:solidFill>
              </a:rPr>
              <a:pPr/>
              <a:t>‹#›</a:t>
            </a:fld>
            <a:endParaRPr lang="en-US" dirty="0">
              <a:solidFill>
                <a:srgbClr val="000000"/>
              </a:solidFill>
            </a:endParaRPr>
          </a:p>
        </p:txBody>
      </p:sp>
      <p:sp>
        <p:nvSpPr>
          <p:cNvPr id="14" name="TextBox 13"/>
          <p:cNvSpPr txBox="1"/>
          <p:nvPr userDrawn="1"/>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15" name="Picture 14" descr="Dover_rgb.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448800" y="6493278"/>
            <a:ext cx="999744" cy="249589"/>
          </a:xfrm>
          <a:prstGeom prst="rect">
            <a:avLst/>
          </a:prstGeom>
        </p:spPr>
      </p:pic>
      <p:pic>
        <p:nvPicPr>
          <p:cNvPr id="16" name="Picture 15" descr="60yr-Anniv-Bold.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207293178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Lst>
  <p:hf sldNum="0" hdr="0"/>
  <p:txStyles>
    <p:titleStyle>
      <a:lvl1pPr algn="l" defTabSz="914400" rtl="0" eaLnBrk="1" latinLnBrk="0" hangingPunct="1">
        <a:lnSpc>
          <a:spcPct val="85000"/>
        </a:lnSpc>
        <a:spcBef>
          <a:spcPct val="0"/>
        </a:spcBef>
        <a:buNone/>
        <a:defRPr sz="3000" b="1" kern="1200">
          <a:solidFill>
            <a:schemeClr val="bg1"/>
          </a:solidFill>
          <a:latin typeface="EYInterstate" panose="02000503020000020004" pitchFamily="2" charset="0"/>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EYInterstate" panose="02000503020000020004" pitchFamily="2" charset="0"/>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EYInterstate" panose="02000503020000020004" pitchFamily="2" charset="0"/>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EYInterstate" panose="02000503020000020004" pitchFamily="2" charset="0"/>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panose="02000503020000020004" pitchFamily="2" charset="0"/>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panose="02000503020000020004"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userDrawn="1"/>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mtClean="0">
                <a:solidFill>
                  <a:srgbClr val="000000"/>
                </a:solidFill>
              </a:rPr>
              <a:pPr/>
              <a:t>‹#›</a:t>
            </a:fld>
            <a:endParaRPr lang="en-US" dirty="0">
              <a:solidFill>
                <a:srgbClr val="000000"/>
              </a:solidFill>
            </a:endParaRPr>
          </a:p>
        </p:txBody>
      </p:sp>
      <p:sp>
        <p:nvSpPr>
          <p:cNvPr id="11" name="TextBox 10"/>
          <p:cNvSpPr txBox="1"/>
          <p:nvPr userDrawn="1"/>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14" name="Picture 13" descr="Dover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48800" y="6493278"/>
            <a:ext cx="999744" cy="249589"/>
          </a:xfrm>
          <a:prstGeom prst="rect">
            <a:avLst/>
          </a:prstGeom>
        </p:spPr>
      </p:pic>
      <p:pic>
        <p:nvPicPr>
          <p:cNvPr id="15" name="Picture 14" descr="60yr-Anniv-Bold.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149312045"/>
      </p:ext>
    </p:extLst>
  </p:cSld>
  <p:clrMap bg1="lt1" tx1="dk1" bg2="lt2" tx2="dk2" accent1="accent1" accent2="accent2" accent3="accent3" accent4="accent4" accent5="accent5" accent6="accent6" hlink="hlink" folHlink="folHlink"/>
  <p:sldLayoutIdLst>
    <p:sldLayoutId id="2147483682" r:id="rId1"/>
  </p:sldLayoutIdLst>
  <p:hf sldNum="0" hdr="0" dt="0"/>
  <p:txStyles>
    <p:titleStyle>
      <a:lvl1pPr algn="l" defTabSz="911481" rtl="0" eaLnBrk="1" latinLnBrk="0" hangingPunct="1">
        <a:lnSpc>
          <a:spcPct val="85000"/>
        </a:lnSpc>
        <a:spcBef>
          <a:spcPct val="0"/>
        </a:spcBef>
        <a:buNone/>
        <a:defRPr sz="3000" b="1" kern="1200">
          <a:solidFill>
            <a:schemeClr val="bg1"/>
          </a:solidFill>
          <a:latin typeface="EYInterstate" panose="02000503020000020004" pitchFamily="2" charset="0"/>
          <a:ea typeface="+mj-ea"/>
          <a:cs typeface="Arial" pitchFamily="34" charset="0"/>
        </a:defRPr>
      </a:lvl1pPr>
    </p:titleStyle>
    <p:bodyStyle>
      <a:lvl1pPr marL="341810" indent="-341810" algn="l" defTabSz="911481" rtl="0" eaLnBrk="1" latinLnBrk="0" hangingPunct="1">
        <a:spcBef>
          <a:spcPct val="20000"/>
        </a:spcBef>
        <a:buClr>
          <a:schemeClr val="accent2"/>
        </a:buClr>
        <a:buSzPct val="70000"/>
        <a:buFont typeface="Arial" pitchFamily="34" charset="0"/>
        <a:buChar char="►"/>
        <a:defRPr sz="2400" kern="1200">
          <a:solidFill>
            <a:schemeClr val="bg1"/>
          </a:solidFill>
          <a:latin typeface="EYInterstate" panose="02000503020000020004" pitchFamily="2" charset="0"/>
          <a:ea typeface="+mn-ea"/>
          <a:cs typeface="+mn-cs"/>
        </a:defRPr>
      </a:lvl1pPr>
      <a:lvl2pPr marL="707345" indent="-352886" algn="l" defTabSz="911481" rtl="0" eaLnBrk="1" latinLnBrk="0" hangingPunct="1">
        <a:spcBef>
          <a:spcPct val="20000"/>
        </a:spcBef>
        <a:buClr>
          <a:schemeClr val="accent2"/>
        </a:buClr>
        <a:buSzPct val="70000"/>
        <a:buFont typeface="Arial" pitchFamily="34" charset="0"/>
        <a:buChar char="►"/>
        <a:defRPr sz="2000" kern="1200">
          <a:solidFill>
            <a:schemeClr val="bg1"/>
          </a:solidFill>
          <a:latin typeface="EYInterstate" panose="02000503020000020004" pitchFamily="2" charset="0"/>
          <a:ea typeface="+mn-ea"/>
          <a:cs typeface="+mn-cs"/>
        </a:defRPr>
      </a:lvl2pPr>
      <a:lvl3pPr marL="1074468" indent="-352886" algn="l" defTabSz="911481" rtl="0" eaLnBrk="1" latinLnBrk="0" hangingPunct="1">
        <a:spcBef>
          <a:spcPct val="20000"/>
        </a:spcBef>
        <a:buClr>
          <a:schemeClr val="accent2"/>
        </a:buClr>
        <a:buSzPct val="70000"/>
        <a:buFont typeface="Arial" pitchFamily="34" charset="0"/>
        <a:buChar char="►"/>
        <a:defRPr sz="1800" kern="1200">
          <a:solidFill>
            <a:schemeClr val="bg1"/>
          </a:solidFill>
          <a:latin typeface="EYInterstate" panose="02000503020000020004" pitchFamily="2" charset="0"/>
          <a:ea typeface="+mn-ea"/>
          <a:cs typeface="+mn-cs"/>
        </a:defRPr>
      </a:lvl3pPr>
      <a:lvl4pPr marL="1428927" indent="-354466" algn="l" defTabSz="911481" rtl="0" eaLnBrk="1" latinLnBrk="0" hangingPunct="1">
        <a:spcBef>
          <a:spcPct val="20000"/>
        </a:spcBef>
        <a:buClr>
          <a:schemeClr val="accent2"/>
        </a:buClr>
        <a:buSzPct val="70000"/>
        <a:buFont typeface="Arial" pitchFamily="34" charset="0"/>
        <a:buChar char="►"/>
        <a:defRPr sz="1600" kern="1200">
          <a:solidFill>
            <a:schemeClr val="bg1"/>
          </a:solidFill>
          <a:latin typeface="EYInterstate" panose="02000503020000020004" pitchFamily="2" charset="0"/>
          <a:ea typeface="+mn-ea"/>
          <a:cs typeface="+mn-cs"/>
        </a:defRPr>
      </a:lvl4pPr>
      <a:lvl5pPr marL="1781816" indent="-352886" algn="l" defTabSz="911481" rtl="0" eaLnBrk="1" latinLnBrk="0" hangingPunct="1">
        <a:spcBef>
          <a:spcPct val="20000"/>
        </a:spcBef>
        <a:buClr>
          <a:schemeClr val="accent2"/>
        </a:buClr>
        <a:buSzPct val="70000"/>
        <a:buFont typeface="Arial" pitchFamily="34" charset="0"/>
        <a:buChar char="►"/>
        <a:defRPr sz="1600" kern="1200">
          <a:solidFill>
            <a:schemeClr val="bg1"/>
          </a:solidFill>
          <a:latin typeface="EYInterstate" panose="02000503020000020004" pitchFamily="2" charset="0"/>
          <a:ea typeface="+mn-ea"/>
          <a:cs typeface="+mn-cs"/>
        </a:defRPr>
      </a:lvl5pPr>
      <a:lvl6pPr marL="2506567" indent="-227868" algn="l" defTabSz="91148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2316" indent="-227868" algn="l" defTabSz="91148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045" indent="-227868" algn="l" defTabSz="91148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3787" indent="-227868" algn="l" defTabSz="91148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481" rtl="0" eaLnBrk="1" latinLnBrk="0" hangingPunct="1">
        <a:defRPr sz="1800" kern="1200">
          <a:solidFill>
            <a:schemeClr val="tx1"/>
          </a:solidFill>
          <a:latin typeface="+mn-lt"/>
          <a:ea typeface="+mn-ea"/>
          <a:cs typeface="+mn-cs"/>
        </a:defRPr>
      </a:lvl1pPr>
      <a:lvl2pPr marL="455740" algn="l" defTabSz="911481" rtl="0" eaLnBrk="1" latinLnBrk="0" hangingPunct="1">
        <a:defRPr sz="1800" kern="1200">
          <a:solidFill>
            <a:schemeClr val="tx1"/>
          </a:solidFill>
          <a:latin typeface="+mn-lt"/>
          <a:ea typeface="+mn-ea"/>
          <a:cs typeface="+mn-cs"/>
        </a:defRPr>
      </a:lvl2pPr>
      <a:lvl3pPr marL="911481" algn="l" defTabSz="911481" rtl="0" eaLnBrk="1" latinLnBrk="0" hangingPunct="1">
        <a:defRPr sz="1800" kern="1200">
          <a:solidFill>
            <a:schemeClr val="tx1"/>
          </a:solidFill>
          <a:latin typeface="+mn-lt"/>
          <a:ea typeface="+mn-ea"/>
          <a:cs typeface="+mn-cs"/>
        </a:defRPr>
      </a:lvl3pPr>
      <a:lvl4pPr marL="1367228" algn="l" defTabSz="911481" rtl="0" eaLnBrk="1" latinLnBrk="0" hangingPunct="1">
        <a:defRPr sz="1800" kern="1200">
          <a:solidFill>
            <a:schemeClr val="tx1"/>
          </a:solidFill>
          <a:latin typeface="+mn-lt"/>
          <a:ea typeface="+mn-ea"/>
          <a:cs typeface="+mn-cs"/>
        </a:defRPr>
      </a:lvl4pPr>
      <a:lvl5pPr marL="1822955" algn="l" defTabSz="911481" rtl="0" eaLnBrk="1" latinLnBrk="0" hangingPunct="1">
        <a:defRPr sz="1800" kern="1200">
          <a:solidFill>
            <a:schemeClr val="tx1"/>
          </a:solidFill>
          <a:latin typeface="+mn-lt"/>
          <a:ea typeface="+mn-ea"/>
          <a:cs typeface="+mn-cs"/>
        </a:defRPr>
      </a:lvl5pPr>
      <a:lvl6pPr marL="2278701" algn="l" defTabSz="911481" rtl="0" eaLnBrk="1" latinLnBrk="0" hangingPunct="1">
        <a:defRPr sz="1800" kern="1200">
          <a:solidFill>
            <a:schemeClr val="tx1"/>
          </a:solidFill>
          <a:latin typeface="+mn-lt"/>
          <a:ea typeface="+mn-ea"/>
          <a:cs typeface="+mn-cs"/>
        </a:defRPr>
      </a:lvl6pPr>
      <a:lvl7pPr marL="2734441" algn="l" defTabSz="911481" rtl="0" eaLnBrk="1" latinLnBrk="0" hangingPunct="1">
        <a:defRPr sz="1800" kern="1200">
          <a:solidFill>
            <a:schemeClr val="tx1"/>
          </a:solidFill>
          <a:latin typeface="+mn-lt"/>
          <a:ea typeface="+mn-ea"/>
          <a:cs typeface="+mn-cs"/>
        </a:defRPr>
      </a:lvl7pPr>
      <a:lvl8pPr marL="3190167" algn="l" defTabSz="911481" rtl="0" eaLnBrk="1" latinLnBrk="0" hangingPunct="1">
        <a:defRPr sz="1800" kern="1200">
          <a:solidFill>
            <a:schemeClr val="tx1"/>
          </a:solidFill>
          <a:latin typeface="+mn-lt"/>
          <a:ea typeface="+mn-ea"/>
          <a:cs typeface="+mn-cs"/>
        </a:defRPr>
      </a:lvl8pPr>
      <a:lvl9pPr marL="3645914" algn="l" defTabSz="911481"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09601" y="201600"/>
            <a:ext cx="10977033"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3" name="Text Placeholder 2"/>
          <p:cNvSpPr>
            <a:spLocks noGrp="1"/>
          </p:cNvSpPr>
          <p:nvPr>
            <p:ph type="body" idx="1"/>
          </p:nvPr>
        </p:nvSpPr>
        <p:spPr>
          <a:xfrm>
            <a:off x="609600" y="1425600"/>
            <a:ext cx="10972800" cy="469897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0" name="Straight Connector 9"/>
          <p:cNvCxnSpPr/>
          <p:nvPr userDrawn="1"/>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mtClean="0">
                <a:solidFill>
                  <a:srgbClr val="000000"/>
                </a:solidFill>
              </a:rPr>
              <a:pPr/>
              <a:t>‹#›</a:t>
            </a:fld>
            <a:endParaRPr lang="en-US" dirty="0">
              <a:solidFill>
                <a:srgbClr val="000000"/>
              </a:solidFill>
            </a:endParaRPr>
          </a:p>
        </p:txBody>
      </p:sp>
      <p:sp>
        <p:nvSpPr>
          <p:cNvPr id="14" name="TextBox 13"/>
          <p:cNvSpPr txBox="1"/>
          <p:nvPr userDrawn="1"/>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15" name="Picture 14" descr="Dover_rgb.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448800" y="6493278"/>
            <a:ext cx="999744" cy="249589"/>
          </a:xfrm>
          <a:prstGeom prst="rect">
            <a:avLst/>
          </a:prstGeom>
        </p:spPr>
      </p:pic>
      <p:pic>
        <p:nvPicPr>
          <p:cNvPr id="16" name="Picture 15" descr="60yr-Anniv-Bold.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3367940329"/>
      </p:ext>
    </p:extLst>
  </p:cSld>
  <p:clrMap bg1="lt1" tx1="dk1" bg2="lt2" tx2="dk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p:txStyles>
    <p:titleStyle>
      <a:lvl1pPr algn="l" defTabSz="914400" rtl="0" eaLnBrk="1" latinLnBrk="0" hangingPunct="1">
        <a:lnSpc>
          <a:spcPct val="85000"/>
        </a:lnSpc>
        <a:spcBef>
          <a:spcPct val="0"/>
        </a:spcBef>
        <a:buNone/>
        <a:defRPr sz="3000" b="1" kern="1200">
          <a:solidFill>
            <a:schemeClr val="bg1"/>
          </a:solidFill>
          <a:latin typeface="EYInterstate" panose="02000503020000020004" pitchFamily="2" charset="0"/>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EYInterstate" panose="02000503020000020004" pitchFamily="2" charset="0"/>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EYInterstate" panose="02000503020000020004" pitchFamily="2" charset="0"/>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EYInterstate" panose="02000503020000020004" pitchFamily="2" charset="0"/>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panose="02000503020000020004" pitchFamily="2" charset="0"/>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panose="02000503020000020004"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09601" y="201600"/>
            <a:ext cx="10977033"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3" name="Text Placeholder 2"/>
          <p:cNvSpPr>
            <a:spLocks noGrp="1"/>
          </p:cNvSpPr>
          <p:nvPr>
            <p:ph type="body" idx="1"/>
          </p:nvPr>
        </p:nvSpPr>
        <p:spPr>
          <a:xfrm>
            <a:off x="609600" y="1425600"/>
            <a:ext cx="10972800" cy="469897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0" name="Straight Connector 9"/>
          <p:cNvCxnSpPr/>
          <p:nvPr userDrawn="1"/>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mtClean="0">
                <a:solidFill>
                  <a:srgbClr val="000000"/>
                </a:solidFill>
              </a:rPr>
              <a:pPr/>
              <a:t>‹#›</a:t>
            </a:fld>
            <a:endParaRPr lang="en-US" dirty="0">
              <a:solidFill>
                <a:srgbClr val="000000"/>
              </a:solidFill>
            </a:endParaRPr>
          </a:p>
        </p:txBody>
      </p:sp>
      <p:sp>
        <p:nvSpPr>
          <p:cNvPr id="14" name="TextBox 13"/>
          <p:cNvSpPr txBox="1"/>
          <p:nvPr userDrawn="1"/>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15" name="Picture 14" descr="Dover_rgb.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448800" y="6493278"/>
            <a:ext cx="999744" cy="249589"/>
          </a:xfrm>
          <a:prstGeom prst="rect">
            <a:avLst/>
          </a:prstGeom>
        </p:spPr>
      </p:pic>
      <p:pic>
        <p:nvPicPr>
          <p:cNvPr id="16" name="Picture 15" descr="60yr-Anniv-Bold.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1357169543"/>
      </p:ext>
    </p:extLst>
  </p:cSld>
  <p:clrMap bg1="lt1" tx1="dk1" bg2="lt2" tx2="dk2" accent1="accent1" accent2="accent2" accent3="accent3" accent4="accent4" accent5="accent5" accent6="accent6" hlink="hlink" folHlink="folHlink"/>
  <p:sldLayoutIdLst>
    <p:sldLayoutId id="2147483707" r:id="rId1"/>
    <p:sldLayoutId id="2147483709" r:id="rId2"/>
    <p:sldLayoutId id="2147483710" r:id="rId3"/>
    <p:sldLayoutId id="2147483711" r:id="rId4"/>
  </p:sldLayoutIdLst>
  <p:hf sldNum="0" hdr="0"/>
  <p:txStyles>
    <p:titleStyle>
      <a:lvl1pPr algn="l" defTabSz="914400" rtl="0" eaLnBrk="1" latinLnBrk="0" hangingPunct="1">
        <a:lnSpc>
          <a:spcPct val="85000"/>
        </a:lnSpc>
        <a:spcBef>
          <a:spcPct val="0"/>
        </a:spcBef>
        <a:buNone/>
        <a:defRPr sz="3000" b="1" kern="1200">
          <a:solidFill>
            <a:schemeClr val="bg1"/>
          </a:solidFill>
          <a:latin typeface="EYInterstate" panose="02000503020000020004" pitchFamily="2" charset="0"/>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EYInterstate" panose="02000503020000020004" pitchFamily="2" charset="0"/>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EYInterstate" panose="02000503020000020004" pitchFamily="2" charset="0"/>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EYInterstate" panose="02000503020000020004" pitchFamily="2" charset="0"/>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panose="02000503020000020004" pitchFamily="2" charset="0"/>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panose="02000503020000020004"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09601" y="201600"/>
            <a:ext cx="10977033"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3" name="Text Placeholder 2"/>
          <p:cNvSpPr>
            <a:spLocks noGrp="1"/>
          </p:cNvSpPr>
          <p:nvPr>
            <p:ph type="body" idx="1"/>
          </p:nvPr>
        </p:nvSpPr>
        <p:spPr>
          <a:xfrm>
            <a:off x="609600" y="1425600"/>
            <a:ext cx="10972800" cy="469897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0" name="Straight Connector 9"/>
          <p:cNvCxnSpPr/>
          <p:nvPr userDrawn="1"/>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mtClean="0">
                <a:solidFill>
                  <a:srgbClr val="000000"/>
                </a:solidFill>
              </a:rPr>
              <a:pPr/>
              <a:t>‹#›</a:t>
            </a:fld>
            <a:endParaRPr lang="en-US" dirty="0">
              <a:solidFill>
                <a:srgbClr val="000000"/>
              </a:solidFill>
            </a:endParaRPr>
          </a:p>
        </p:txBody>
      </p:sp>
      <p:sp>
        <p:nvSpPr>
          <p:cNvPr id="14" name="TextBox 13"/>
          <p:cNvSpPr txBox="1"/>
          <p:nvPr userDrawn="1"/>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15" name="Picture 14" descr="Dove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6493278"/>
            <a:ext cx="999744" cy="249589"/>
          </a:xfrm>
          <a:prstGeom prst="rect">
            <a:avLst/>
          </a:prstGeom>
        </p:spPr>
      </p:pic>
      <p:pic>
        <p:nvPicPr>
          <p:cNvPr id="16" name="Picture 15" descr="60yr-Anniv-Bol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3432826662"/>
      </p:ext>
    </p:extLst>
  </p:cSld>
  <p:clrMap bg1="lt1" tx1="dk1" bg2="lt2" tx2="dk2" accent1="accent1" accent2="accent2" accent3="accent3" accent4="accent4" accent5="accent5" accent6="accent6" hlink="hlink" folHlink="folHlink"/>
  <p:hf sldNum="0" hdr="0"/>
  <p:txStyles>
    <p:titleStyle>
      <a:lvl1pPr algn="l" defTabSz="914400" rtl="0" eaLnBrk="1" latinLnBrk="0" hangingPunct="1">
        <a:lnSpc>
          <a:spcPct val="85000"/>
        </a:lnSpc>
        <a:spcBef>
          <a:spcPct val="0"/>
        </a:spcBef>
        <a:buNone/>
        <a:defRPr sz="3000" b="1" kern="1200">
          <a:solidFill>
            <a:schemeClr val="bg1"/>
          </a:solidFill>
          <a:latin typeface="EYInterstate" panose="02000503020000020004" pitchFamily="2" charset="0"/>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EYInterstate" panose="02000503020000020004" pitchFamily="2" charset="0"/>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EYInterstate" panose="02000503020000020004" pitchFamily="2" charset="0"/>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EYInterstate" panose="02000503020000020004" pitchFamily="2" charset="0"/>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panose="02000503020000020004" pitchFamily="2" charset="0"/>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panose="02000503020000020004"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6"/>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063" name="think-cell Slide" r:id="rId17" imgW="270" imgH="270" progId="TCLayout.ActiveDocument.1">
                  <p:embed/>
                </p:oleObj>
              </mc:Choice>
              <mc:Fallback>
                <p:oleObj name="think-cell Slide" r:id="rId17" imgW="270" imgH="270" progId="TCLayout.ActiveDocument.1">
                  <p:embed/>
                  <p:pic>
                    <p:nvPicPr>
                      <p:cNvPr id="4" name="Object 3" hidden="1"/>
                      <p:cNvPicPr/>
                      <p:nvPr/>
                    </p:nvPicPr>
                    <p:blipFill>
                      <a:blip r:embed="rId18"/>
                      <a:stretch>
                        <a:fillRect/>
                      </a:stretch>
                    </p:blipFill>
                    <p:spPr>
                      <a:xfrm>
                        <a:off x="2118" y="1589"/>
                        <a:ext cx="2116" cy="1587"/>
                      </a:xfrm>
                      <a:prstGeom prst="rect">
                        <a:avLst/>
                      </a:prstGeom>
                    </p:spPr>
                  </p:pic>
                </p:oleObj>
              </mc:Fallback>
            </mc:AlternateContent>
          </a:graphicData>
        </a:graphic>
      </p:graphicFrame>
      <p:sp>
        <p:nvSpPr>
          <p:cNvPr id="3" name="Text Placeholder 2"/>
          <p:cNvSpPr>
            <a:spLocks noGrp="1"/>
          </p:cNvSpPr>
          <p:nvPr>
            <p:ph type="body" idx="1"/>
          </p:nvPr>
        </p:nvSpPr>
        <p:spPr>
          <a:xfrm>
            <a:off x="609600" y="1388418"/>
            <a:ext cx="10972800" cy="4737746"/>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z="900" smtClean="0">
                <a:solidFill>
                  <a:srgbClr val="000000"/>
                </a:solidFill>
              </a:rPr>
              <a:pPr/>
              <a:t>‹#›</a:t>
            </a:fld>
            <a:endParaRPr lang="en-US" sz="900" dirty="0">
              <a:solidFill>
                <a:srgbClr val="000000"/>
              </a:solidFill>
            </a:endParaRPr>
          </a:p>
        </p:txBody>
      </p:sp>
      <p:sp>
        <p:nvSpPr>
          <p:cNvPr id="2" name="Title Placeholder 1"/>
          <p:cNvSpPr>
            <a:spLocks noGrp="1"/>
          </p:cNvSpPr>
          <p:nvPr>
            <p:ph type="title"/>
          </p:nvPr>
        </p:nvSpPr>
        <p:spPr>
          <a:xfrm>
            <a:off x="609600" y="360559"/>
            <a:ext cx="10972800" cy="360558"/>
          </a:xfrm>
          <a:prstGeom prst="rect">
            <a:avLst/>
          </a:prstGeom>
        </p:spPr>
        <p:txBody>
          <a:bodyPr vert="horz" lIns="0" tIns="45720" rIns="0" bIns="45720" rtlCol="0" anchor="t">
            <a:noAutofit/>
          </a:bodyPr>
          <a:lstStyle/>
          <a:p>
            <a:r>
              <a:rPr lang="en-US"/>
              <a:t>Click to edit Master title style</a:t>
            </a:r>
            <a:endParaRPr lang="en-US" dirty="0"/>
          </a:p>
        </p:txBody>
      </p:sp>
      <p:sp>
        <p:nvSpPr>
          <p:cNvPr id="14" name="TextBox 13"/>
          <p:cNvSpPr txBox="1"/>
          <p:nvPr/>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8" name="Picture 7" descr="Dover_rgb.png"/>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9448800" y="6493278"/>
            <a:ext cx="999744" cy="249589"/>
          </a:xfrm>
          <a:prstGeom prst="rect">
            <a:avLst/>
          </a:prstGeom>
        </p:spPr>
      </p:pic>
      <p:pic>
        <p:nvPicPr>
          <p:cNvPr id="10" name="Picture 9" descr="60yr-Anniv-Bold.png"/>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61584829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hf sldNum="0" hdr="0" ftr="0" dt="0"/>
  <p:txStyles>
    <p:titleStyle>
      <a:lvl1pPr algn="l" defTabSz="457200" rtl="0" eaLnBrk="1" latinLnBrk="0" hangingPunct="1">
        <a:spcBef>
          <a:spcPct val="0"/>
        </a:spcBef>
        <a:buNone/>
        <a:defRPr sz="2000" b="1" kern="1200" cap="none">
          <a:solidFill>
            <a:schemeClr val="tx2"/>
          </a:solidFill>
          <a:latin typeface="+mj-lt"/>
          <a:ea typeface="+mj-ea"/>
          <a:cs typeface="+mj-cs"/>
        </a:defRPr>
      </a:lvl1pPr>
    </p:titleStyle>
    <p:bodyStyle>
      <a:lvl1pPr marL="225425" indent="-225425" algn="l" defTabSz="4572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1pPr>
      <a:lvl2pPr marL="457200" indent="-231775" algn="l" defTabSz="457200" rtl="0" eaLnBrk="1" latinLnBrk="0" hangingPunct="1">
        <a:spcBef>
          <a:spcPct val="20000"/>
        </a:spcBef>
        <a:buFont typeface="Arial"/>
        <a:buChar char="–"/>
        <a:defRPr sz="1600" kern="1200">
          <a:solidFill>
            <a:schemeClr val="tx1"/>
          </a:solidFill>
          <a:latin typeface="+mn-lt"/>
          <a:ea typeface="+mn-ea"/>
          <a:cs typeface="+mn-cs"/>
        </a:defRPr>
      </a:lvl2pPr>
      <a:lvl3pPr marL="684213" indent="-227013" algn="l" defTabSz="4572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230188" algn="l" defTabSz="457200" rtl="0" eaLnBrk="1" latinLnBrk="0" hangingPunct="1">
        <a:spcBef>
          <a:spcPct val="20000"/>
        </a:spcBef>
        <a:buFont typeface="Arial"/>
        <a:buChar char="–"/>
        <a:defRPr sz="1600" kern="1200">
          <a:solidFill>
            <a:schemeClr val="tx1"/>
          </a:solidFill>
          <a:latin typeface="+mn-lt"/>
          <a:ea typeface="+mn-ea"/>
          <a:cs typeface="+mn-cs"/>
        </a:defRPr>
      </a:lvl4pPr>
      <a:lvl5pPr marL="1141413" indent="-227013" algn="l" defTabSz="4572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6"/>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087" name="think-cell Slide" r:id="rId17" imgW="270" imgH="270" progId="TCLayout.ActiveDocument.1">
                  <p:embed/>
                </p:oleObj>
              </mc:Choice>
              <mc:Fallback>
                <p:oleObj name="think-cell Slide" r:id="rId17" imgW="270" imgH="270" progId="TCLayout.ActiveDocument.1">
                  <p:embed/>
                  <p:pic>
                    <p:nvPicPr>
                      <p:cNvPr id="4" name="Object 3" hidden="1"/>
                      <p:cNvPicPr/>
                      <p:nvPr/>
                    </p:nvPicPr>
                    <p:blipFill>
                      <a:blip r:embed="rId18"/>
                      <a:stretch>
                        <a:fillRect/>
                      </a:stretch>
                    </p:blipFill>
                    <p:spPr>
                      <a:xfrm>
                        <a:off x="2118" y="1589"/>
                        <a:ext cx="2116" cy="1587"/>
                      </a:xfrm>
                      <a:prstGeom prst="rect">
                        <a:avLst/>
                      </a:prstGeom>
                    </p:spPr>
                  </p:pic>
                </p:oleObj>
              </mc:Fallback>
            </mc:AlternateContent>
          </a:graphicData>
        </a:graphic>
      </p:graphicFrame>
      <p:sp>
        <p:nvSpPr>
          <p:cNvPr id="3" name="Text Placeholder 2"/>
          <p:cNvSpPr>
            <a:spLocks noGrp="1"/>
          </p:cNvSpPr>
          <p:nvPr>
            <p:ph type="body" idx="1"/>
          </p:nvPr>
        </p:nvSpPr>
        <p:spPr>
          <a:xfrm>
            <a:off x="609600" y="1388418"/>
            <a:ext cx="10972800" cy="4737746"/>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6374030"/>
            <a:ext cx="12192000" cy="0"/>
          </a:xfrm>
          <a:prstGeom prst="line">
            <a:avLst/>
          </a:prstGeom>
          <a:ln w="63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09601" y="6513756"/>
            <a:ext cx="653188" cy="228600"/>
          </a:xfrm>
          <a:prstGeom prst="rect">
            <a:avLst/>
          </a:prstGeom>
          <a:noFill/>
        </p:spPr>
        <p:txBody>
          <a:bodyPr wrap="square" lIns="0" rIns="0" rtlCol="0" anchor="b">
            <a:noAutofit/>
          </a:bodyPr>
          <a:lstStyle>
            <a:defPPr>
              <a:defRPr lang="en-US"/>
            </a:defPPr>
            <a:lvl1pPr>
              <a:defRPr sz="900">
                <a:solidFill>
                  <a:schemeClr val="bg2"/>
                </a:solidFill>
              </a:defRPr>
            </a:lvl1pPr>
          </a:lstStyle>
          <a:p>
            <a:fld id="{E37A4729-B888-B247-AE07-BFAA2A15D667}" type="slidenum">
              <a:rPr lang="en-US" sz="900" smtClean="0">
                <a:solidFill>
                  <a:srgbClr val="000000"/>
                </a:solidFill>
              </a:rPr>
              <a:pPr/>
              <a:t>‹#›</a:t>
            </a:fld>
            <a:endParaRPr lang="en-US" sz="900" dirty="0">
              <a:solidFill>
                <a:srgbClr val="000000"/>
              </a:solidFill>
            </a:endParaRPr>
          </a:p>
        </p:txBody>
      </p:sp>
      <p:sp>
        <p:nvSpPr>
          <p:cNvPr id="2" name="Title Placeholder 1"/>
          <p:cNvSpPr>
            <a:spLocks noGrp="1"/>
          </p:cNvSpPr>
          <p:nvPr>
            <p:ph type="title"/>
          </p:nvPr>
        </p:nvSpPr>
        <p:spPr>
          <a:xfrm>
            <a:off x="609600" y="360559"/>
            <a:ext cx="10972800" cy="360558"/>
          </a:xfrm>
          <a:prstGeom prst="rect">
            <a:avLst/>
          </a:prstGeom>
        </p:spPr>
        <p:txBody>
          <a:bodyPr vert="horz" lIns="0" tIns="45720" rIns="0" bIns="45720" rtlCol="0" anchor="t">
            <a:noAutofit/>
          </a:bodyPr>
          <a:lstStyle/>
          <a:p>
            <a:r>
              <a:rPr lang="en-US"/>
              <a:t>Click to edit Master title style</a:t>
            </a:r>
            <a:endParaRPr lang="en-US" dirty="0"/>
          </a:p>
        </p:txBody>
      </p:sp>
      <p:sp>
        <p:nvSpPr>
          <p:cNvPr id="14" name="TextBox 13"/>
          <p:cNvSpPr txBox="1"/>
          <p:nvPr/>
        </p:nvSpPr>
        <p:spPr>
          <a:xfrm>
            <a:off x="1219200" y="6511524"/>
            <a:ext cx="2862323" cy="230832"/>
          </a:xfrm>
          <a:prstGeom prst="rect">
            <a:avLst/>
          </a:prstGeom>
          <a:noFill/>
        </p:spPr>
        <p:txBody>
          <a:bodyPr wrap="square" lIns="0" rIns="0" rtlCol="0" anchor="b">
            <a:noAutofit/>
          </a:bodyPr>
          <a:lstStyle/>
          <a:p>
            <a:r>
              <a:rPr lang="en-US" sz="900" dirty="0">
                <a:solidFill>
                  <a:srgbClr val="8C8C8C"/>
                </a:solidFill>
              </a:rPr>
              <a:t>PROPRIETARY AND CONFIDENTIAL</a:t>
            </a:r>
          </a:p>
        </p:txBody>
      </p:sp>
      <p:pic>
        <p:nvPicPr>
          <p:cNvPr id="8" name="Picture 7" descr="Dover_rgb.png"/>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9448800" y="6493278"/>
            <a:ext cx="999744" cy="249589"/>
          </a:xfrm>
          <a:prstGeom prst="rect">
            <a:avLst/>
          </a:prstGeom>
        </p:spPr>
      </p:pic>
      <p:pic>
        <p:nvPicPr>
          <p:cNvPr id="10" name="Picture 9" descr="60yr-Anniv-Bold.png"/>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10608733" y="6496001"/>
            <a:ext cx="973667" cy="246865"/>
          </a:xfrm>
          <a:prstGeom prst="rect">
            <a:avLst/>
          </a:prstGeom>
        </p:spPr>
      </p:pic>
    </p:spTree>
    <p:extLst>
      <p:ext uri="{BB962C8B-B14F-4D97-AF65-F5344CB8AC3E}">
        <p14:creationId xmlns:p14="http://schemas.microsoft.com/office/powerpoint/2010/main" val="297369758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hf sldNum="0" hdr="0" ftr="0" dt="0"/>
  <p:txStyles>
    <p:titleStyle>
      <a:lvl1pPr algn="l" defTabSz="457200" rtl="0" eaLnBrk="1" latinLnBrk="0" hangingPunct="1">
        <a:spcBef>
          <a:spcPct val="0"/>
        </a:spcBef>
        <a:buNone/>
        <a:defRPr sz="2000" b="1" kern="1200" cap="none">
          <a:solidFill>
            <a:schemeClr val="tx2"/>
          </a:solidFill>
          <a:latin typeface="+mj-lt"/>
          <a:ea typeface="+mj-ea"/>
          <a:cs typeface="+mj-cs"/>
        </a:defRPr>
      </a:lvl1pPr>
    </p:titleStyle>
    <p:bodyStyle>
      <a:lvl1pPr marL="225425" indent="-225425" algn="l" defTabSz="4572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1pPr>
      <a:lvl2pPr marL="457200" indent="-231775" algn="l" defTabSz="457200" rtl="0" eaLnBrk="1" latinLnBrk="0" hangingPunct="1">
        <a:spcBef>
          <a:spcPct val="20000"/>
        </a:spcBef>
        <a:buFont typeface="Arial"/>
        <a:buChar char="–"/>
        <a:defRPr sz="1600" kern="1200">
          <a:solidFill>
            <a:schemeClr val="tx1"/>
          </a:solidFill>
          <a:latin typeface="+mn-lt"/>
          <a:ea typeface="+mn-ea"/>
          <a:cs typeface="+mn-cs"/>
        </a:defRPr>
      </a:lvl2pPr>
      <a:lvl3pPr marL="684213" indent="-227013" algn="l" defTabSz="4572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230188" algn="l" defTabSz="457200" rtl="0" eaLnBrk="1" latinLnBrk="0" hangingPunct="1">
        <a:spcBef>
          <a:spcPct val="20000"/>
        </a:spcBef>
        <a:buFont typeface="Arial"/>
        <a:buChar char="–"/>
        <a:defRPr sz="1600" kern="1200">
          <a:solidFill>
            <a:schemeClr val="tx1"/>
          </a:solidFill>
          <a:latin typeface="+mn-lt"/>
          <a:ea typeface="+mn-ea"/>
          <a:cs typeface="+mn-cs"/>
        </a:defRPr>
      </a:lvl4pPr>
      <a:lvl5pPr marL="1141413" indent="-227013" algn="l" defTabSz="4572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9.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hyperlink" Target="mailto:c-ssomani@dovercorp.com" TargetMode="External"/><Relationship Id="rId4" Type="http://schemas.openxmlformats.org/officeDocument/2006/relationships/diagramLayout" Target="../diagrams/layout1.xml"/><Relationship Id="rId9" Type="http://schemas.openxmlformats.org/officeDocument/2006/relationships/hyperlink" Target="mailto:mpandit@dovercorp.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49.xml"/><Relationship Id="rId6" Type="http://schemas.microsoft.com/office/2007/relationships/hdphoto" Target="../media/hdphoto3.wdp"/><Relationship Id="rId5" Type="http://schemas.microsoft.com/office/2007/relationships/hdphoto" Target="../media/hdphoto2.wdp"/><Relationship Id="rId10" Type="http://schemas.microsoft.com/office/2007/relationships/hdphoto" Target="../media/hdphoto6.wdp"/><Relationship Id="rId4" Type="http://schemas.microsoft.com/office/2007/relationships/hdphoto" Target="../media/hdphoto1.wdp"/><Relationship Id="rId9" Type="http://schemas.microsoft.com/office/2007/relationships/hdphoto" Target="../media/hdphoto5.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8219858" y="4641036"/>
            <a:ext cx="2759470" cy="707886"/>
          </a:xfrm>
          <a:prstGeom prst="rect">
            <a:avLst/>
          </a:prstGeom>
          <a:solidFill>
            <a:schemeClr val="bg1">
              <a:lumMod val="95000"/>
            </a:schemeClr>
          </a:solidFill>
          <a:ln>
            <a:solidFill>
              <a:schemeClr val="accent1">
                <a:lumMod val="75000"/>
                <a:lumOff val="25000"/>
              </a:schemeClr>
            </a:solidFill>
          </a:ln>
        </p:spPr>
        <p:txBody>
          <a:bodyPr wrap="square" rtlCol="0">
            <a:spAutoFit/>
          </a:bodyPr>
          <a:lstStyle>
            <a:defPPr>
              <a:defRPr lang="en-US"/>
            </a:defPPr>
            <a:lvl1pPr algn="ctr">
              <a:defRPr sz="1000">
                <a:solidFill>
                  <a:schemeClr val="dk1"/>
                </a:solidFill>
                <a:latin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Business may incur regulatory penalties associated with local laws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0" name="TextBox 39"/>
          <p:cNvSpPr txBox="1"/>
          <p:nvPr/>
        </p:nvSpPr>
        <p:spPr>
          <a:xfrm>
            <a:off x="5249725" y="4642607"/>
            <a:ext cx="2701711" cy="707886"/>
          </a:xfrm>
          <a:prstGeom prst="rect">
            <a:avLst/>
          </a:prstGeom>
          <a:solidFill>
            <a:schemeClr val="bg1">
              <a:lumMod val="95000"/>
            </a:schemeClr>
          </a:solidFill>
          <a:ln>
            <a:solidFill>
              <a:schemeClr val="accent1">
                <a:lumMod val="75000"/>
                <a:lumOff val="25000"/>
              </a:schemeClr>
            </a:solidFill>
          </a:ln>
        </p:spPr>
        <p:txBody>
          <a:bodyPr wrap="square" rtlCol="0">
            <a:spAutoFit/>
          </a:bodyPr>
          <a:lstStyle>
            <a:defPPr>
              <a:defRPr lang="en-US"/>
            </a:defPPr>
            <a:lvl1pPr algn="ctr">
              <a:defRPr sz="1000">
                <a:solidFill>
                  <a:schemeClr val="dk1"/>
                </a:solidFill>
                <a:latin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Significantly impact to brand, reputation, or consumer or investor confidence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0" name="TextBox 19"/>
          <p:cNvSpPr txBox="1"/>
          <p:nvPr/>
        </p:nvSpPr>
        <p:spPr>
          <a:xfrm>
            <a:off x="2060181" y="4644232"/>
            <a:ext cx="2916268" cy="707886"/>
          </a:xfrm>
          <a:prstGeom prst="rect">
            <a:avLst/>
          </a:prstGeom>
          <a:solidFill>
            <a:schemeClr val="bg1">
              <a:lumMod val="95000"/>
            </a:schemeClr>
          </a:solidFill>
          <a:ln>
            <a:solidFill>
              <a:schemeClr val="accent1">
                <a:lumMod val="75000"/>
                <a:lumOff val="2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Impact to business from a strategic perspective, giving the competitor an advantage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7" name="TextBox 16"/>
          <p:cNvSpPr txBox="1"/>
          <p:nvPr/>
        </p:nvSpPr>
        <p:spPr>
          <a:xfrm>
            <a:off x="-1" y="1879621"/>
            <a:ext cx="6570346" cy="1931657"/>
          </a:xfrm>
          <a:prstGeom prst="rect">
            <a:avLst/>
          </a:prstGeom>
          <a:solidFill>
            <a:schemeClr val="bg1">
              <a:lumMod val="8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 name="TextBox 2"/>
          <p:cNvSpPr txBox="1"/>
          <p:nvPr/>
        </p:nvSpPr>
        <p:spPr>
          <a:xfrm>
            <a:off x="609600" y="1108362"/>
            <a:ext cx="10977033" cy="646331"/>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200" b="0" i="0" u="none" strike="noStrike" kern="1200" cap="none" spc="0" normalizeH="0" baseline="0" noProof="0" dirty="0">
                <a:ln>
                  <a:noFill/>
                </a:ln>
                <a:solidFill>
                  <a:srgbClr val="000000">
                    <a:lumMod val="85000"/>
                    <a:lumOff val="15000"/>
                  </a:srgbClr>
                </a:solidFill>
                <a:effectLst/>
                <a:uLnTx/>
                <a:uFillTx/>
                <a:latin typeface="Arial"/>
                <a:ea typeface="+mn-ea"/>
                <a:cs typeface="+mn-cs"/>
              </a:rPr>
              <a:t>This Initiative is sponsored by Dover Corp CISO.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200" b="0" i="0" u="none" strike="noStrike" kern="1200" cap="none" spc="0" normalizeH="0" baseline="0" noProof="0" dirty="0">
                <a:ln>
                  <a:noFill/>
                </a:ln>
                <a:solidFill>
                  <a:srgbClr val="000000"/>
                </a:solidFill>
                <a:effectLst/>
                <a:uLnTx/>
                <a:uFillTx/>
                <a:latin typeface="Arial"/>
                <a:ea typeface="+mn-ea"/>
                <a:cs typeface="+mn-cs"/>
              </a:rPr>
              <a:t>We want to identify Dover’s critical information assets and personal data (if any), and make a repository which is accessible to authorized individuals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lumMod val="85000"/>
                    <a:lumOff val="15000"/>
                  </a:srgbClr>
                </a:solidFill>
                <a:effectLst/>
                <a:uLnTx/>
                <a:uFillTx/>
                <a:latin typeface="Arial"/>
                <a:ea typeface="+mn-ea"/>
                <a:cs typeface="+mn-cs"/>
              </a:rPr>
              <a:t>As per Dover Data Classification standard (refer to slide 4 for details), data can be classified as:</a:t>
            </a:r>
          </a:p>
        </p:txBody>
      </p:sp>
      <p:sp>
        <p:nvSpPr>
          <p:cNvPr id="5" name="TextBox 4"/>
          <p:cNvSpPr txBox="1"/>
          <p:nvPr/>
        </p:nvSpPr>
        <p:spPr>
          <a:xfrm>
            <a:off x="793630" y="3942272"/>
            <a:ext cx="10793004"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kumimoji="0" lang="en-US" sz="1200" b="0" i="0" u="none" strike="noStrike" kern="1200" cap="none" spc="0" normalizeH="0" baseline="0" noProof="0" dirty="0">
                <a:ln>
                  <a:noFill/>
                </a:ln>
                <a:solidFill>
                  <a:srgbClr val="000000">
                    <a:lumMod val="85000"/>
                    <a:lumOff val="15000"/>
                  </a:srgbClr>
                </a:solidFill>
                <a:effectLst/>
                <a:uLnTx/>
                <a:uFillTx/>
                <a:latin typeface="Arial"/>
                <a:ea typeface="+mn-ea"/>
                <a:cs typeface="+mn-cs"/>
              </a:rPr>
              <a:t>These Critical Information Assets </a:t>
            </a:r>
            <a:r>
              <a:rPr kumimoji="0" lang="en-IN" sz="1200" b="0" i="0" u="none" strike="noStrike" kern="1200" cap="none" spc="0" normalizeH="0" baseline="0" noProof="0" dirty="0">
                <a:ln>
                  <a:noFill/>
                </a:ln>
                <a:solidFill>
                  <a:srgbClr val="000000"/>
                </a:solidFill>
                <a:effectLst/>
                <a:uLnTx/>
                <a:uFillTx/>
                <a:latin typeface="Arial"/>
                <a:ea typeface="+mn-ea"/>
                <a:cs typeface="+mn-cs"/>
              </a:rPr>
              <a:t>if lost, stolen or exposed to unauthorized parties, would result in significant business impact to the organization, including </a:t>
            </a:r>
            <a:r>
              <a:rPr kumimoji="0" lang="en-US" sz="1200" b="0" i="0" u="none" strike="noStrike" kern="1200" cap="none" spc="0" normalizeH="0" baseline="0" noProof="0" dirty="0">
                <a:ln>
                  <a:noFill/>
                </a:ln>
                <a:solidFill>
                  <a:srgbClr val="000000">
                    <a:lumMod val="85000"/>
                    <a:lumOff val="15000"/>
                  </a:srgbClr>
                </a:solidFill>
                <a:effectLst/>
                <a:uLnTx/>
                <a:uFillTx/>
                <a:latin typeface="Arial"/>
                <a:ea typeface="+mn-ea"/>
                <a:cs typeface="+mn-cs"/>
              </a:rPr>
              <a:t>(refer to slide 5 for details)</a:t>
            </a:r>
            <a:r>
              <a:rPr kumimoji="0" lang="en-IN" sz="1200" b="0" i="0" u="none" strike="noStrike" kern="1200" cap="none" spc="0" normalizeH="0" baseline="0" noProof="0" dirty="0">
                <a:ln>
                  <a:noFill/>
                </a:ln>
                <a:solidFill>
                  <a:srgbClr val="000000"/>
                </a:solidFill>
                <a:effectLst/>
                <a:uLnTx/>
                <a:uFillTx/>
                <a:latin typeface="Arial"/>
                <a:ea typeface="+mn-ea"/>
                <a:cs typeface="+mn-cs"/>
              </a:rPr>
              <a:t>:</a:t>
            </a:r>
          </a:p>
        </p:txBody>
      </p:sp>
      <p:sp>
        <p:nvSpPr>
          <p:cNvPr id="6" name="TextBox 5"/>
          <p:cNvSpPr txBox="1"/>
          <p:nvPr/>
        </p:nvSpPr>
        <p:spPr>
          <a:xfrm>
            <a:off x="474758" y="2158877"/>
            <a:ext cx="189982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RESTRICTED DATA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a:ea typeface="+mn-ea"/>
              <a:cs typeface="+mn-cs"/>
            </a:endParaRPr>
          </a:p>
        </p:txBody>
      </p:sp>
      <p:sp>
        <p:nvSpPr>
          <p:cNvPr id="7" name="TextBox 6"/>
          <p:cNvSpPr txBox="1"/>
          <p:nvPr/>
        </p:nvSpPr>
        <p:spPr>
          <a:xfrm>
            <a:off x="3281964" y="2061281"/>
            <a:ext cx="195178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CONFIDENTIAL AND PROPRIETARY DATA</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8" name="TextBox 7"/>
          <p:cNvSpPr txBox="1"/>
          <p:nvPr/>
        </p:nvSpPr>
        <p:spPr>
          <a:xfrm>
            <a:off x="7179927" y="2242432"/>
            <a:ext cx="168716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NON-PUBLIC DATA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TextBox 8"/>
          <p:cNvSpPr txBox="1"/>
          <p:nvPr/>
        </p:nvSpPr>
        <p:spPr>
          <a:xfrm>
            <a:off x="9723617" y="2242432"/>
            <a:ext cx="138034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PUBLIC DATA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052" name="Picture 4" descr="Image result for legal document icon"/>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64046" y="1952940"/>
            <a:ext cx="528533" cy="52853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secret data icon"/>
          <p:cNvPicPr>
            <a:picLocks noChangeAspect="1" noChangeArrowheads="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097986" y="1927641"/>
            <a:ext cx="552090" cy="55209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11027963" y="2034230"/>
            <a:ext cx="615103" cy="545257"/>
            <a:chOff x="10898569" y="1682149"/>
            <a:chExt cx="615103" cy="545257"/>
          </a:xfrm>
        </p:grpSpPr>
        <p:pic>
          <p:nvPicPr>
            <p:cNvPr id="2062" name="Picture 14" descr="Image result for open data icon"/>
            <p:cNvPicPr>
              <a:picLocks noChangeAspect="1" noChangeArrowheads="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300565" y="1973707"/>
              <a:ext cx="213107" cy="213107"/>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Image result for all access icon"/>
            <p:cNvPicPr>
              <a:picLocks noChangeAspect="1" noChangeArrowheads="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280927" y="1682149"/>
              <a:ext cx="232745" cy="232745"/>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Image result for document icon"/>
            <p:cNvPicPr>
              <a:picLocks noChangeAspect="1" noChangeArrowheads="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98569" y="1787743"/>
              <a:ext cx="439663" cy="439663"/>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TextBox 14"/>
          <p:cNvSpPr txBox="1"/>
          <p:nvPr/>
        </p:nvSpPr>
        <p:spPr>
          <a:xfrm>
            <a:off x="340011" y="2431217"/>
            <a:ext cx="2607112"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All of the Confidential &amp; Proprietary data whose protection is regulated by jurisdictional law or other governing bodies.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Examples: PAN Card, Social Security Numbers, Biometric Data, etc.</a:t>
            </a:r>
            <a:endParaRPr kumimoji="0" lang="en-IN"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25" name="TextBox 24"/>
          <p:cNvSpPr txBox="1"/>
          <p:nvPr/>
        </p:nvSpPr>
        <p:spPr>
          <a:xfrm>
            <a:off x="3183847" y="2441755"/>
            <a:ext cx="2716622"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Includes sensitive personal and institutional data and must be given a very high level of protection.</a:t>
            </a:r>
            <a:b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b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Examples: pricing information, business plans, acquisition plans, customer/supplier lists, etc.</a:t>
            </a:r>
            <a:endParaRPr kumimoji="0" lang="en-IN"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26" name="TextBox 25"/>
          <p:cNvSpPr txBox="1"/>
          <p:nvPr/>
        </p:nvSpPr>
        <p:spPr>
          <a:xfrm>
            <a:off x="6934013" y="2622906"/>
            <a:ext cx="258148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Not meant for distribution outside of the company.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Examples: Policies, organizational charts, internal memos, etc.</a:t>
            </a:r>
          </a:p>
        </p:txBody>
      </p:sp>
      <p:sp>
        <p:nvSpPr>
          <p:cNvPr id="27" name="TextBox 26"/>
          <p:cNvSpPr txBox="1"/>
          <p:nvPr/>
        </p:nvSpPr>
        <p:spPr>
          <a:xfrm>
            <a:off x="9553283" y="2660882"/>
            <a:ext cx="246934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Made available to the public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Examples: Information on Dover website, Press releases, advertising materials, etc.</a:t>
            </a:r>
            <a:endParaRPr kumimoji="0" lang="en-IN"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8" name="TextBox 17"/>
          <p:cNvSpPr txBox="1"/>
          <p:nvPr/>
        </p:nvSpPr>
        <p:spPr>
          <a:xfrm>
            <a:off x="0" y="3493027"/>
            <a:ext cx="64958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002647">
                    <a:lumMod val="75000"/>
                    <a:lumOff val="25000"/>
                  </a:srgbClr>
                </a:solidFill>
                <a:effectLst/>
                <a:uLnTx/>
                <a:uFillTx/>
                <a:latin typeface="Arial"/>
                <a:ea typeface="+mn-ea"/>
                <a:cs typeface="+mn-cs"/>
              </a:rPr>
              <a:t>CRITICAL INFORMATION ASSETS</a:t>
            </a:r>
          </a:p>
        </p:txBody>
      </p:sp>
      <p:sp>
        <p:nvSpPr>
          <p:cNvPr id="19" name="Oval 18"/>
          <p:cNvSpPr/>
          <p:nvPr/>
        </p:nvSpPr>
        <p:spPr>
          <a:xfrm>
            <a:off x="405746" y="2150250"/>
            <a:ext cx="267134" cy="290371"/>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FFFF"/>
                </a:solidFill>
                <a:effectLst/>
                <a:uLnTx/>
                <a:uFillTx/>
                <a:latin typeface="Arial"/>
                <a:ea typeface="+mn-ea"/>
                <a:cs typeface="+mn-cs"/>
              </a:rPr>
              <a:t>a</a:t>
            </a:r>
          </a:p>
        </p:txBody>
      </p:sp>
      <p:sp>
        <p:nvSpPr>
          <p:cNvPr id="32" name="Oval 31"/>
          <p:cNvSpPr/>
          <p:nvPr/>
        </p:nvSpPr>
        <p:spPr>
          <a:xfrm>
            <a:off x="3206454" y="2112872"/>
            <a:ext cx="267134" cy="290371"/>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FFFF"/>
                </a:solidFill>
                <a:effectLst/>
                <a:uLnTx/>
                <a:uFillTx/>
                <a:latin typeface="Arial"/>
                <a:ea typeface="+mn-ea"/>
                <a:cs typeface="+mn-cs"/>
              </a:rPr>
              <a:t>b</a:t>
            </a:r>
          </a:p>
        </p:txBody>
      </p:sp>
      <p:sp>
        <p:nvSpPr>
          <p:cNvPr id="33" name="Oval 32"/>
          <p:cNvSpPr/>
          <p:nvPr/>
        </p:nvSpPr>
        <p:spPr>
          <a:xfrm>
            <a:off x="7016441" y="2230767"/>
            <a:ext cx="267134" cy="290371"/>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FFFF"/>
                </a:solidFill>
                <a:effectLst/>
                <a:uLnTx/>
                <a:uFillTx/>
                <a:latin typeface="Arial"/>
                <a:ea typeface="+mn-ea"/>
                <a:cs typeface="+mn-cs"/>
              </a:rPr>
              <a:t>c</a:t>
            </a:r>
          </a:p>
        </p:txBody>
      </p:sp>
      <p:sp>
        <p:nvSpPr>
          <p:cNvPr id="34" name="Oval 33"/>
          <p:cNvSpPr/>
          <p:nvPr/>
        </p:nvSpPr>
        <p:spPr>
          <a:xfrm>
            <a:off x="9618739" y="2236515"/>
            <a:ext cx="267134" cy="290371"/>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FFFF"/>
                </a:solidFill>
                <a:effectLst/>
                <a:uLnTx/>
                <a:uFillTx/>
                <a:latin typeface="Arial"/>
                <a:ea typeface="+mn-ea"/>
                <a:cs typeface="+mn-cs"/>
              </a:rPr>
              <a:t>d</a:t>
            </a:r>
          </a:p>
        </p:txBody>
      </p:sp>
      <p:sp>
        <p:nvSpPr>
          <p:cNvPr id="35" name="TextBox 34"/>
          <p:cNvSpPr txBox="1"/>
          <p:nvPr/>
        </p:nvSpPr>
        <p:spPr>
          <a:xfrm>
            <a:off x="793629" y="5395900"/>
            <a:ext cx="10793004" cy="83099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kumimoji="0" lang="en-IN" sz="1200" b="0" i="0" u="none" strike="noStrike" kern="1200" cap="none" spc="0" normalizeH="0" baseline="0" noProof="0" dirty="0">
                <a:ln>
                  <a:noFill/>
                </a:ln>
                <a:solidFill>
                  <a:srgbClr val="000000">
                    <a:lumMod val="85000"/>
                    <a:lumOff val="15000"/>
                  </a:srgbClr>
                </a:solidFill>
                <a:effectLst/>
                <a:uLnTx/>
                <a:uFillTx/>
                <a:latin typeface="Arial"/>
                <a:ea typeface="+mn-ea"/>
                <a:cs typeface="+mn-cs"/>
              </a:rPr>
              <a:t>First identify these critical information assets and their lifecycle right from their creation to disposal. This will be used to create a Critical Data Inventory (CDI).</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kumimoji="0" lang="en-IN" sz="1200" b="0" i="0" u="none" strike="noStrike" kern="1200" cap="none" spc="0" normalizeH="0" baseline="0" noProof="0" dirty="0">
                <a:ln>
                  <a:noFill/>
                </a:ln>
                <a:solidFill>
                  <a:srgbClr val="000000">
                    <a:lumMod val="85000"/>
                    <a:lumOff val="15000"/>
                  </a:srgbClr>
                </a:solidFill>
                <a:effectLst/>
                <a:uLnTx/>
                <a:uFillTx/>
                <a:latin typeface="Arial"/>
                <a:ea typeface="+mn-ea"/>
                <a:cs typeface="+mn-cs"/>
              </a:rPr>
              <a:t>CDI will help Dover to improve the information security maturity within the organisation to protect such critical data assets.</a:t>
            </a:r>
            <a:endParaRPr kumimoji="0" lang="en-US" sz="1200" b="0" i="0" u="none" strike="noStrike" kern="1200" cap="none" spc="0" normalizeH="0" baseline="0" noProof="0" dirty="0">
              <a:ln>
                <a:noFill/>
              </a:ln>
              <a:solidFill>
                <a:srgbClr val="000000">
                  <a:lumMod val="85000"/>
                  <a:lumOff val="15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36" name="TextBox 35"/>
          <p:cNvSpPr txBox="1"/>
          <p:nvPr/>
        </p:nvSpPr>
        <p:spPr>
          <a:xfrm>
            <a:off x="2228257" y="4489664"/>
            <a:ext cx="2346088" cy="276999"/>
          </a:xfrm>
          <a:prstGeom prst="rect">
            <a:avLst/>
          </a:prstGeom>
          <a:solidFill>
            <a:schemeClr val="accent1">
              <a:lumMod val="75000"/>
              <a:lumOff val="2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Strategic / Business Impact</a:t>
            </a:r>
          </a:p>
        </p:txBody>
      </p:sp>
      <p:sp>
        <p:nvSpPr>
          <p:cNvPr id="37" name="TextBox 36"/>
          <p:cNvSpPr txBox="1"/>
          <p:nvPr/>
        </p:nvSpPr>
        <p:spPr>
          <a:xfrm>
            <a:off x="5415965" y="4486751"/>
            <a:ext cx="2346088" cy="276999"/>
          </a:xfrm>
          <a:prstGeom prst="rect">
            <a:avLst/>
          </a:prstGeom>
          <a:solidFill>
            <a:schemeClr val="accent1">
              <a:lumMod val="75000"/>
              <a:lumOff val="25000"/>
            </a:schemeClr>
          </a:solidFill>
        </p:spPr>
        <p:txBody>
          <a:bodyPr wrap="square" rtlCol="0">
            <a:spAutoFit/>
          </a:bodyPr>
          <a:lstStyle>
            <a:defPPr>
              <a:defRPr lang="en-US"/>
            </a:defPPr>
            <a:lvl1pPr algn="ctr">
              <a:defRPr sz="12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Reputational Impact</a:t>
            </a:r>
          </a:p>
        </p:txBody>
      </p:sp>
      <p:sp>
        <p:nvSpPr>
          <p:cNvPr id="38" name="TextBox 37"/>
          <p:cNvSpPr txBox="1"/>
          <p:nvPr/>
        </p:nvSpPr>
        <p:spPr>
          <a:xfrm>
            <a:off x="8450800" y="4481059"/>
            <a:ext cx="2346088" cy="276999"/>
          </a:xfrm>
          <a:prstGeom prst="rect">
            <a:avLst/>
          </a:prstGeom>
          <a:solidFill>
            <a:schemeClr val="accent1">
              <a:lumMod val="75000"/>
              <a:lumOff val="25000"/>
            </a:schemeClr>
          </a:solidFill>
        </p:spPr>
        <p:txBody>
          <a:bodyPr wrap="square" rtlCol="0">
            <a:spAutoFit/>
          </a:bodyPr>
          <a:lstStyle>
            <a:defPPr>
              <a:defRPr lang="en-US"/>
            </a:defPPr>
            <a:lvl1pPr algn="ctr">
              <a:defRPr sz="12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Compliance Impact</a:t>
            </a:r>
          </a:p>
        </p:txBody>
      </p:sp>
      <p:pic>
        <p:nvPicPr>
          <p:cNvPr id="2080" name="Picture 32" descr="Image result for reputatio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26869" y="4401219"/>
            <a:ext cx="481455" cy="481455"/>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Image result for loss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43279" y="4395375"/>
            <a:ext cx="473834" cy="473834"/>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0422548" y="4362966"/>
            <a:ext cx="520583" cy="474075"/>
            <a:chOff x="11201505" y="4292995"/>
            <a:chExt cx="401947" cy="388297"/>
          </a:xfrm>
        </p:grpSpPr>
        <p:sp>
          <p:nvSpPr>
            <p:cNvPr id="22" name="Oval 21"/>
            <p:cNvSpPr/>
            <p:nvPr/>
          </p:nvSpPr>
          <p:spPr>
            <a:xfrm>
              <a:off x="11201505" y="4292995"/>
              <a:ext cx="401947" cy="388297"/>
            </a:xfrm>
            <a:prstGeom prst="ellipse">
              <a:avLst/>
            </a:prstGeom>
            <a:solidFill>
              <a:srgbClr val="8F8F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2088" name="Picture 40" descr="Related image"/>
            <p:cNvPicPr>
              <a:picLocks noChangeAspect="1" noChangeArrowheads="1"/>
            </p:cNvPicPr>
            <p:nvPr/>
          </p:nvPicPr>
          <p:blipFill>
            <a:blip r:embed="rId9" cstate="print">
              <a:biLevel thresh="25000"/>
              <a:extLst>
                <a:ext uri="{28A0092B-C50C-407E-A947-70E740481C1C}">
                  <a14:useLocalDpi xmlns:a14="http://schemas.microsoft.com/office/drawing/2010/main" val="0"/>
                </a:ext>
              </a:extLst>
            </a:blip>
            <a:srcRect/>
            <a:stretch>
              <a:fillRect/>
            </a:stretch>
          </p:blipFill>
          <p:spPr bwMode="auto">
            <a:xfrm>
              <a:off x="11282670" y="4341175"/>
              <a:ext cx="285222" cy="285223"/>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4" descr="Image result for org chart icon"/>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57110" y="2150250"/>
            <a:ext cx="370888" cy="370888"/>
          </a:xfrm>
          <a:prstGeom prst="rect">
            <a:avLst/>
          </a:prstGeom>
          <a:noFill/>
          <a:extLst>
            <a:ext uri="{909E8E84-426E-40DD-AFC4-6F175D3DCCD1}">
              <a14:hiddenFill xmlns:a14="http://schemas.microsoft.com/office/drawing/2010/main">
                <a:solidFill>
                  <a:srgbClr val="FFFFFF"/>
                </a:solidFill>
              </a14:hiddenFill>
            </a:ext>
          </a:extLst>
        </p:spPr>
      </p:pic>
      <p:sp>
        <p:nvSpPr>
          <p:cNvPr id="43" name="Title 1">
            <a:extLst>
              <a:ext uri="{FF2B5EF4-FFF2-40B4-BE49-F238E27FC236}">
                <a16:creationId xmlns:a16="http://schemas.microsoft.com/office/drawing/2014/main" id="{8FB80720-110F-5444-BA6D-E72BF42FE6A1}"/>
              </a:ext>
            </a:extLst>
          </p:cNvPr>
          <p:cNvSpPr>
            <a:spLocks noGrp="1"/>
          </p:cNvSpPr>
          <p:nvPr>
            <p:ph type="title"/>
          </p:nvPr>
        </p:nvSpPr>
        <p:spPr>
          <a:xfrm>
            <a:off x="609601" y="401625"/>
            <a:ext cx="10977033" cy="531645"/>
          </a:xfrm>
        </p:spPr>
        <p:txBody>
          <a:bodyPr/>
          <a:lstStyle/>
          <a:p>
            <a:r>
              <a:rPr lang="en-US" sz="2800" dirty="0">
                <a:solidFill>
                  <a:schemeClr val="tx2"/>
                </a:solidFill>
                <a:latin typeface="Arial" panose="020B0604020202020204" pitchFamily="34" charset="0"/>
                <a:cs typeface="+mj-cs"/>
              </a:rPr>
              <a:t>CDI Introduction</a:t>
            </a:r>
          </a:p>
        </p:txBody>
      </p:sp>
    </p:spTree>
    <p:extLst>
      <p:ext uri="{BB962C8B-B14F-4D97-AF65-F5344CB8AC3E}">
        <p14:creationId xmlns:p14="http://schemas.microsoft.com/office/powerpoint/2010/main" val="64310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57" y="82007"/>
            <a:ext cx="10977033" cy="531645"/>
          </a:xfrm>
        </p:spPr>
        <p:txBody>
          <a:bodyPr/>
          <a:lstStyle/>
          <a:p>
            <a:r>
              <a:rPr lang="en-US" sz="2800" dirty="0">
                <a:solidFill>
                  <a:schemeClr val="tx2"/>
                </a:solidFill>
                <a:latin typeface="Arial" panose="020B0604020202020204" pitchFamily="34" charset="0"/>
                <a:cs typeface="+mj-cs"/>
              </a:rPr>
              <a:t>CDI Organizational Structure</a:t>
            </a:r>
          </a:p>
        </p:txBody>
      </p:sp>
      <p:grpSp>
        <p:nvGrpSpPr>
          <p:cNvPr id="7" name="Group 6">
            <a:extLst>
              <a:ext uri="{FF2B5EF4-FFF2-40B4-BE49-F238E27FC236}">
                <a16:creationId xmlns:a16="http://schemas.microsoft.com/office/drawing/2014/main" id="{F4403AD8-2FB0-4421-B997-FEF8AD96183B}"/>
              </a:ext>
            </a:extLst>
          </p:cNvPr>
          <p:cNvGrpSpPr/>
          <p:nvPr/>
        </p:nvGrpSpPr>
        <p:grpSpPr>
          <a:xfrm>
            <a:off x="-317950" y="1033480"/>
            <a:ext cx="12192000" cy="5320777"/>
            <a:chOff x="2368843" y="-388282"/>
            <a:chExt cx="12211685" cy="5497999"/>
          </a:xfrm>
        </p:grpSpPr>
        <p:graphicFrame>
          <p:nvGraphicFramePr>
            <p:cNvPr id="3" name="Diagram 2">
              <a:extLst>
                <a:ext uri="{FF2B5EF4-FFF2-40B4-BE49-F238E27FC236}">
                  <a16:creationId xmlns:a16="http://schemas.microsoft.com/office/drawing/2014/main" id="{7293BC84-D717-48AB-814D-26B058E3CCD6}"/>
                </a:ext>
              </a:extLst>
            </p:cNvPr>
            <p:cNvGraphicFramePr/>
            <p:nvPr>
              <p:extLst>
                <p:ext uri="{D42A27DB-BD31-4B8C-83A1-F6EECF244321}">
                  <p14:modId xmlns:p14="http://schemas.microsoft.com/office/powerpoint/2010/main" val="2667748918"/>
                </p:ext>
              </p:extLst>
            </p:nvPr>
          </p:nvGraphicFramePr>
          <p:xfrm>
            <a:off x="2368843" y="-388282"/>
            <a:ext cx="12211685" cy="5497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 name="Rectangle 34">
              <a:extLst>
                <a:ext uri="{FF2B5EF4-FFF2-40B4-BE49-F238E27FC236}">
                  <a16:creationId xmlns:a16="http://schemas.microsoft.com/office/drawing/2014/main" id="{F083B6BC-0A9A-457C-844D-D402ADEDA1EB}"/>
                </a:ext>
              </a:extLst>
            </p:cNvPr>
            <p:cNvSpPr/>
            <p:nvPr/>
          </p:nvSpPr>
          <p:spPr>
            <a:xfrm>
              <a:off x="4308800" y="1208572"/>
              <a:ext cx="2093454" cy="291396"/>
            </a:xfrm>
            <a:prstGeom prst="rect">
              <a:avLst/>
            </a:prstGeom>
            <a:solidFill>
              <a:srgbClr val="7BD3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1" u="none" strike="noStrike" kern="1200" cap="none" spc="0" normalizeH="0" baseline="0" noProof="0" dirty="0">
                  <a:ln>
                    <a:noFill/>
                  </a:ln>
                  <a:solidFill>
                    <a:srgbClr val="FFFFFF"/>
                  </a:solidFill>
                  <a:effectLst/>
                  <a:uLnTx/>
                  <a:uFillTx/>
                  <a:latin typeface="Arial"/>
                  <a:ea typeface="+mn-ea"/>
                  <a:cs typeface="+mn-cs"/>
                </a:rPr>
                <a:t>rsinha@dovercorp.com</a:t>
              </a:r>
            </a:p>
          </p:txBody>
        </p:sp>
        <p:sp>
          <p:nvSpPr>
            <p:cNvPr id="5" name="Rectangle 4">
              <a:extLst>
                <a:ext uri="{FF2B5EF4-FFF2-40B4-BE49-F238E27FC236}">
                  <a16:creationId xmlns:a16="http://schemas.microsoft.com/office/drawing/2014/main" id="{CB3C15BE-E415-48C0-9AEE-73B5866F5310}"/>
                </a:ext>
              </a:extLst>
            </p:cNvPr>
            <p:cNvSpPr/>
            <p:nvPr/>
          </p:nvSpPr>
          <p:spPr>
            <a:xfrm>
              <a:off x="4217352" y="2230504"/>
              <a:ext cx="2184902" cy="261620"/>
            </a:xfrm>
            <a:prstGeom prst="rect">
              <a:avLst/>
            </a:prstGeom>
            <a:solidFill>
              <a:srgbClr val="7BD3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1" u="none" strike="noStrike" kern="1200" cap="none" spc="0" normalizeH="0" baseline="0" noProof="0" dirty="0">
                  <a:ln>
                    <a:noFill/>
                  </a:ln>
                  <a:solidFill>
                    <a:srgbClr val="FFFFFF"/>
                  </a:solidFill>
                  <a:effectLst/>
                  <a:uLnTx/>
                  <a:uFillTx/>
                  <a:latin typeface="Arial"/>
                  <a:ea typeface="+mn-ea"/>
                  <a:cs typeface="+mn-cs"/>
                </a:rPr>
                <a:t>mpandit@dovercorp.com</a:t>
              </a:r>
            </a:p>
          </p:txBody>
        </p:sp>
        <p:pic>
          <p:nvPicPr>
            <p:cNvPr id="36" name="Picture 6" descr="Image result for email id icon">
              <a:extLst>
                <a:ext uri="{FF2B5EF4-FFF2-40B4-BE49-F238E27FC236}">
                  <a16:creationId xmlns:a16="http://schemas.microsoft.com/office/drawing/2014/main" id="{A2FC5E48-4932-4914-9AC0-39473C1D06D7}"/>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183907" y="1175119"/>
              <a:ext cx="249786" cy="26162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Image result for email id icon">
              <a:extLst>
                <a:ext uri="{FF2B5EF4-FFF2-40B4-BE49-F238E27FC236}">
                  <a16:creationId xmlns:a16="http://schemas.microsoft.com/office/drawing/2014/main" id="{7CB0C937-7B2B-4290-A87D-1B630A6FEFEA}"/>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092458" y="2213874"/>
              <a:ext cx="249786" cy="26162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1CB54217-00AB-4133-915B-8E2D02E90899}"/>
                </a:ext>
              </a:extLst>
            </p:cNvPr>
            <p:cNvSpPr/>
            <p:nvPr/>
          </p:nvSpPr>
          <p:spPr>
            <a:xfrm>
              <a:off x="6173548" y="3503694"/>
              <a:ext cx="2184902" cy="261620"/>
            </a:xfrm>
            <a:prstGeom prst="rect">
              <a:avLst/>
            </a:prstGeom>
            <a:solidFill>
              <a:srgbClr val="7BD3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i="1" dirty="0">
                  <a:solidFill>
                    <a:srgbClr val="FFFFFF"/>
                  </a:solidFill>
                  <a:latin typeface="Arial"/>
                </a:rPr>
                <a:t>ssomani</a:t>
              </a:r>
              <a:r>
                <a:rPr kumimoji="0" lang="en-IN" sz="1200" b="1" i="1" u="none" strike="noStrike" kern="1200" cap="none" spc="0" normalizeH="0" baseline="0" noProof="0" dirty="0">
                  <a:ln>
                    <a:noFill/>
                  </a:ln>
                  <a:solidFill>
                    <a:srgbClr val="FFFFFF"/>
                  </a:solidFill>
                  <a:effectLst/>
                  <a:uLnTx/>
                  <a:uFillTx/>
                  <a:latin typeface="Arial"/>
                  <a:ea typeface="+mn-ea"/>
                  <a:cs typeface="+mn-cs"/>
                </a:rPr>
                <a:t>@dovercorp.com</a:t>
              </a:r>
            </a:p>
          </p:txBody>
        </p:sp>
        <p:pic>
          <p:nvPicPr>
            <p:cNvPr id="29" name="Picture 6" descr="Image result for email id icon">
              <a:extLst>
                <a:ext uri="{FF2B5EF4-FFF2-40B4-BE49-F238E27FC236}">
                  <a16:creationId xmlns:a16="http://schemas.microsoft.com/office/drawing/2014/main" id="{B751910A-EC7B-4054-A43C-C56BBE2EC559}"/>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048655" y="3503693"/>
              <a:ext cx="249786" cy="26162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DFC83606-0340-4390-BD86-26DC48965A4B}"/>
                </a:ext>
              </a:extLst>
            </p:cNvPr>
            <p:cNvSpPr/>
            <p:nvPr/>
          </p:nvSpPr>
          <p:spPr>
            <a:xfrm>
              <a:off x="8077209" y="4419746"/>
              <a:ext cx="2359756" cy="270324"/>
            </a:xfrm>
            <a:prstGeom prst="rect">
              <a:avLst/>
            </a:prstGeom>
            <a:solidFill>
              <a:srgbClr val="7BD3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i="1" dirty="0">
                  <a:solidFill>
                    <a:srgbClr val="FFFFFF"/>
                  </a:solidFill>
                  <a:latin typeface="Arial"/>
                </a:rPr>
                <a:t>c</a:t>
              </a:r>
              <a:r>
                <a:rPr kumimoji="0" lang="en-IN" sz="1200" b="1" i="1" u="none" strike="noStrike" kern="1200" cap="none" spc="0" normalizeH="0" baseline="0" noProof="0" dirty="0">
                  <a:ln>
                    <a:noFill/>
                  </a:ln>
                  <a:solidFill>
                    <a:srgbClr val="FFFFFF"/>
                  </a:solidFill>
                  <a:effectLst/>
                  <a:uLnTx/>
                  <a:uFillTx/>
                  <a:latin typeface="Arial"/>
                  <a:ea typeface="+mn-ea"/>
                  <a:cs typeface="+mn-cs"/>
                </a:rPr>
                <a:t>-snandani@dovercorp.com</a:t>
              </a:r>
            </a:p>
          </p:txBody>
        </p:sp>
        <p:pic>
          <p:nvPicPr>
            <p:cNvPr id="32" name="Picture 6" descr="Image result for email id icon">
              <a:extLst>
                <a:ext uri="{FF2B5EF4-FFF2-40B4-BE49-F238E27FC236}">
                  <a16:creationId xmlns:a16="http://schemas.microsoft.com/office/drawing/2014/main" id="{1DE9F8A2-7023-4692-BEC1-87015C18A763}"/>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952315" y="4437566"/>
              <a:ext cx="249786" cy="26162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C72FB2D3-9D0A-4396-980C-6A23207A5B3A}"/>
              </a:ext>
            </a:extLst>
          </p:cNvPr>
          <p:cNvSpPr txBox="1"/>
          <p:nvPr/>
        </p:nvSpPr>
        <p:spPr>
          <a:xfrm>
            <a:off x="0" y="6092647"/>
            <a:ext cx="12192000" cy="261610"/>
          </a:xfrm>
          <a:prstGeom prst="rect">
            <a:avLst/>
          </a:prstGeom>
          <a:solidFill>
            <a:schemeClr val="bg1">
              <a:lumMod val="8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uLnTx/>
                <a:uFillTx/>
                <a:latin typeface="Arial"/>
                <a:ea typeface="+mn-ea"/>
                <a:cs typeface="+mn-cs"/>
              </a:rPr>
              <a:t>In case of any queries around CDI or this presentation, reach out to Mayank Pandit (</a:t>
            </a:r>
            <a:r>
              <a:rPr kumimoji="0" lang="en-IN" sz="1100" b="0" i="0" u="none" strike="noStrike" kern="1200" cap="none" spc="0" normalizeH="0" baseline="0" noProof="0" dirty="0">
                <a:ln>
                  <a:noFill/>
                </a:ln>
                <a:solidFill>
                  <a:srgbClr val="000000"/>
                </a:solidFill>
                <a:effectLst/>
                <a:uLnTx/>
                <a:uFillTx/>
                <a:latin typeface="Arial"/>
                <a:ea typeface="+mn-ea"/>
                <a:cs typeface="+mn-cs"/>
                <a:hlinkClick r:id="rId9"/>
              </a:rPr>
              <a:t>mpandit@dovercorp.com</a:t>
            </a:r>
            <a:r>
              <a:rPr kumimoji="0" lang="en-IN" sz="1100" b="0" i="0" u="none" strike="noStrike" kern="1200" cap="none" spc="0" normalizeH="0" baseline="0" noProof="0" dirty="0">
                <a:ln>
                  <a:noFill/>
                </a:ln>
                <a:solidFill>
                  <a:srgbClr val="000000"/>
                </a:solidFill>
                <a:effectLst/>
                <a:uLnTx/>
                <a:uFillTx/>
                <a:latin typeface="Arial"/>
                <a:ea typeface="+mn-ea"/>
                <a:cs typeface="+mn-cs"/>
              </a:rPr>
              <a:t>) or Siddhi Somani (</a:t>
            </a:r>
            <a:r>
              <a:rPr kumimoji="0" lang="en-IN" sz="1100" b="0" i="0" u="none" strike="noStrike" kern="1200" cap="none" spc="0" normalizeH="0" baseline="0" noProof="0" dirty="0">
                <a:ln>
                  <a:noFill/>
                </a:ln>
                <a:solidFill>
                  <a:srgbClr val="000000"/>
                </a:solidFill>
                <a:effectLst/>
                <a:uLnTx/>
                <a:uFillTx/>
                <a:latin typeface="Arial"/>
                <a:ea typeface="+mn-ea"/>
                <a:cs typeface="+mn-cs"/>
                <a:hlinkClick r:id="rId10"/>
              </a:rPr>
              <a:t>ssomani@dovercorp.com</a:t>
            </a:r>
            <a:r>
              <a:rPr kumimoji="0" lang="en-IN" sz="1100" b="0" i="0" u="none" strike="noStrike" kern="1200" cap="none" spc="0" normalizeH="0" baseline="0" noProof="0" dirty="0">
                <a:ln>
                  <a:noFill/>
                </a:ln>
                <a:solidFill>
                  <a:srgbClr val="000000"/>
                </a:solidFill>
                <a:effectLst/>
                <a:uLnTx/>
                <a:uFillTx/>
                <a:latin typeface="Arial"/>
                <a:ea typeface="+mn-ea"/>
                <a:cs typeface="+mn-cs"/>
              </a:rPr>
              <a:t>) </a:t>
            </a:r>
          </a:p>
        </p:txBody>
      </p:sp>
    </p:spTree>
    <p:extLst>
      <p:ext uri="{BB962C8B-B14F-4D97-AF65-F5344CB8AC3E}">
        <p14:creationId xmlns:p14="http://schemas.microsoft.com/office/powerpoint/2010/main" val="3754213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Critical Data Inventory</a:t>
            </a:r>
            <a:br>
              <a:rPr lang="en-US" dirty="0">
                <a:solidFill>
                  <a:schemeClr val="tx2"/>
                </a:solidFill>
              </a:rPr>
            </a:br>
            <a:r>
              <a:rPr lang="en-US" b="0" dirty="0">
                <a:solidFill>
                  <a:schemeClr val="tx2"/>
                </a:solidFill>
              </a:rPr>
              <a:t>Framework (2/2)</a:t>
            </a:r>
            <a:br>
              <a:rPr lang="en-US" dirty="0">
                <a:solidFill>
                  <a:schemeClr val="tx2"/>
                </a:solidFill>
                <a:latin typeface="Arial" panose="020B0604020202020204" pitchFamily="34" charset="0"/>
                <a:cs typeface="+mj-cs"/>
              </a:rPr>
            </a:br>
            <a:endParaRPr lang="en-US" dirty="0">
              <a:solidFill>
                <a:schemeClr val="tx2"/>
              </a:solidFill>
              <a:latin typeface="Arial" panose="020B0604020202020204" pitchFamily="34" charset="0"/>
              <a:cs typeface="+mj-cs"/>
            </a:endParaRPr>
          </a:p>
        </p:txBody>
      </p:sp>
      <p:graphicFrame>
        <p:nvGraphicFramePr>
          <p:cNvPr id="5" name="Table 4"/>
          <p:cNvGraphicFramePr>
            <a:graphicFrameLocks noGrp="1"/>
          </p:cNvGraphicFramePr>
          <p:nvPr/>
        </p:nvGraphicFramePr>
        <p:xfrm>
          <a:off x="163945" y="1130300"/>
          <a:ext cx="8446654" cy="4221631"/>
        </p:xfrm>
        <a:graphic>
          <a:graphicData uri="http://schemas.openxmlformats.org/drawingml/2006/table">
            <a:tbl>
              <a:tblPr/>
              <a:tblGrid>
                <a:gridCol w="1010089">
                  <a:extLst>
                    <a:ext uri="{9D8B030D-6E8A-4147-A177-3AD203B41FA5}">
                      <a16:colId xmlns:a16="http://schemas.microsoft.com/office/drawing/2014/main" val="20000"/>
                    </a:ext>
                  </a:extLst>
                </a:gridCol>
                <a:gridCol w="4459671">
                  <a:extLst>
                    <a:ext uri="{9D8B030D-6E8A-4147-A177-3AD203B41FA5}">
                      <a16:colId xmlns:a16="http://schemas.microsoft.com/office/drawing/2014/main" val="20001"/>
                    </a:ext>
                  </a:extLst>
                </a:gridCol>
                <a:gridCol w="2976894">
                  <a:extLst>
                    <a:ext uri="{9D8B030D-6E8A-4147-A177-3AD203B41FA5}">
                      <a16:colId xmlns:a16="http://schemas.microsoft.com/office/drawing/2014/main" val="20002"/>
                    </a:ext>
                  </a:extLst>
                </a:gridCol>
              </a:tblGrid>
              <a:tr h="319079">
                <a:tc>
                  <a:txBody>
                    <a:bodyPr/>
                    <a:lstStyle/>
                    <a:p>
                      <a:pPr marL="0" algn="ctr" defTabSz="457200" rtl="0" eaLnBrk="1" fontAlgn="ctr" latinLnBrk="0" hangingPunct="1"/>
                      <a:r>
                        <a:rPr lang="en-US" sz="1200" b="1" kern="1200" cap="none" dirty="0">
                          <a:solidFill>
                            <a:schemeClr val="bg1"/>
                          </a:solidFill>
                          <a:latin typeface="Arial" panose="020B0604020202020204" pitchFamily="34" charset="0"/>
                          <a:ea typeface="+mj-ea"/>
                          <a:cs typeface="+mj-cs"/>
                        </a:rPr>
                        <a:t>Classification</a:t>
                      </a: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2"/>
                    </a:solidFill>
                  </a:tcPr>
                </a:tc>
                <a:tc>
                  <a:txBody>
                    <a:bodyPr/>
                    <a:lstStyle/>
                    <a:p>
                      <a:pPr marL="0" algn="ctr" defTabSz="457200" rtl="0" eaLnBrk="1" fontAlgn="ctr" latinLnBrk="0" hangingPunct="1"/>
                      <a:r>
                        <a:rPr lang="en-US" sz="1200" b="1" kern="1200" cap="none" dirty="0">
                          <a:solidFill>
                            <a:schemeClr val="bg1"/>
                          </a:solidFill>
                          <a:latin typeface="Arial" panose="020B0604020202020204" pitchFamily="34" charset="0"/>
                          <a:ea typeface="+mj-ea"/>
                          <a:cs typeface="+mj-cs"/>
                        </a:rPr>
                        <a:t>Description</a:t>
                      </a: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2"/>
                    </a:solidFill>
                  </a:tcPr>
                </a:tc>
                <a:tc>
                  <a:txBody>
                    <a:bodyPr/>
                    <a:lstStyle/>
                    <a:p>
                      <a:pPr marL="0" algn="ctr" defTabSz="457200" rtl="0" eaLnBrk="1" fontAlgn="ctr" latinLnBrk="0" hangingPunct="1"/>
                      <a:r>
                        <a:rPr lang="en-US" sz="1200" b="1" kern="1200" cap="none" dirty="0">
                          <a:solidFill>
                            <a:schemeClr val="bg1"/>
                          </a:solidFill>
                          <a:latin typeface="Arial" panose="020B0604020202020204" pitchFamily="34" charset="0"/>
                          <a:ea typeface="+mj-ea"/>
                          <a:cs typeface="+mj-cs"/>
                        </a:rPr>
                        <a:t>Example</a:t>
                      </a: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1299411">
                <a:tc>
                  <a:txBody>
                    <a:bodyPr/>
                    <a:lstStyle/>
                    <a:p>
                      <a:pPr algn="ctr" fontAlgn="ctr"/>
                      <a:r>
                        <a:rPr lang="en-US" sz="1100" b="1" i="0" u="none" strike="noStrike" dirty="0">
                          <a:solidFill>
                            <a:srgbClr val="000000"/>
                          </a:solidFill>
                          <a:effectLst/>
                          <a:latin typeface="Arial" panose="020B0604020202020204" pitchFamily="34" charset="0"/>
                        </a:rPr>
                        <a:t>Restricted</a:t>
                      </a: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Arial" panose="020B0604020202020204" pitchFamily="34" charset="0"/>
                        </a:rPr>
                        <a:t>This is all of the Confidential &amp; Proprietary data whose protection is regulated by jurisdictional law or other governing bodies or chosen by Dover to require special handling. </a:t>
                      </a:r>
                      <a:br>
                        <a:rPr lang="en-US" sz="1100" b="0" i="0" u="none" strike="noStrike" dirty="0">
                          <a:solidFill>
                            <a:srgbClr val="000000"/>
                          </a:solidFill>
                          <a:effectLst/>
                          <a:latin typeface="Arial" panose="020B0604020202020204" pitchFamily="34" charset="0"/>
                        </a:rPr>
                      </a:br>
                      <a:r>
                        <a:rPr lang="en-US" sz="1100" b="0" i="0" u="none" strike="noStrike" dirty="0">
                          <a:solidFill>
                            <a:srgbClr val="000000"/>
                          </a:solidFill>
                          <a:effectLst/>
                          <a:latin typeface="Arial" panose="020B0604020202020204" pitchFamily="34" charset="0"/>
                        </a:rPr>
                        <a:t>Loss of this data would create significant financial and legal sanctions and cause loss of public confidence for Dover. Loss of this data could also damage the Dover brand. Access to this information should be limited to select individuals on a need to know basis and be approved by the Data Owner. For the Dover chosen items, they must be formally identified so it is clear to all users which data falls in the restricted</a:t>
                      </a:r>
                      <a:br>
                        <a:rPr lang="en-US" sz="1100" b="0" i="0" u="none" strike="noStrike" dirty="0">
                          <a:solidFill>
                            <a:srgbClr val="000000"/>
                          </a:solidFill>
                          <a:effectLst/>
                          <a:latin typeface="Arial" panose="020B0604020202020204" pitchFamily="34" charset="0"/>
                        </a:rPr>
                      </a:br>
                      <a:r>
                        <a:rPr lang="en-US" sz="1100" b="0" i="0" u="none" strike="noStrike" dirty="0">
                          <a:solidFill>
                            <a:srgbClr val="000000"/>
                          </a:solidFill>
                          <a:effectLst/>
                          <a:latin typeface="Arial" panose="020B0604020202020204" pitchFamily="34" charset="0"/>
                        </a:rPr>
                        <a:t>classification.</a:t>
                      </a: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Arial" panose="020B0604020202020204" pitchFamily="34" charset="0"/>
                        </a:rPr>
                        <a:t>Regulatory examples include but are not limited to: Cardholder data (PAN), as governed by PCI DSS, and sensitive personal information (SPII) such as Social Security numbers (and other national identifiers) and Driver’s License numbers, as regulated by national, state, and local data privacy laws.</a:t>
                      </a:r>
                      <a:r>
                        <a:rPr lang="en-US" sz="1100" b="0" i="0" u="none" strike="noStrike" baseline="0" dirty="0">
                          <a:solidFill>
                            <a:srgbClr val="000000"/>
                          </a:solidFill>
                          <a:effectLst/>
                          <a:latin typeface="Arial" panose="020B0604020202020204" pitchFamily="34" charset="0"/>
                        </a:rPr>
                        <a:t> </a:t>
                      </a:r>
                      <a:r>
                        <a:rPr lang="en-US" sz="1100" b="0" i="0" u="none" strike="noStrike" dirty="0">
                          <a:solidFill>
                            <a:srgbClr val="000000"/>
                          </a:solidFill>
                          <a:effectLst/>
                          <a:latin typeface="Arial" panose="020B0604020202020204" pitchFamily="34" charset="0"/>
                        </a:rPr>
                        <a:t>Dover chosen examples include but are not limited to: Product development plans, Intellectual Property, Corporate business and financial information, SEC Filings pre-release, encryption keys etc.</a:t>
                      </a: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82888">
                <a:tc>
                  <a:txBody>
                    <a:bodyPr/>
                    <a:lstStyle/>
                    <a:p>
                      <a:pPr algn="ctr" fontAlgn="ctr"/>
                      <a:r>
                        <a:rPr lang="en-US" sz="1100" b="1" i="0" u="none" strike="noStrike" dirty="0">
                          <a:solidFill>
                            <a:srgbClr val="000000"/>
                          </a:solidFill>
                          <a:effectLst/>
                          <a:latin typeface="Arial" panose="020B0604020202020204" pitchFamily="34" charset="0"/>
                        </a:rPr>
                        <a:t>Confidential &amp; Proprietary</a:t>
                      </a: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Arial" panose="020B0604020202020204" pitchFamily="34" charset="0"/>
                        </a:rPr>
                        <a:t>This information is confidential and includes sensitive personal and institutional data and must be given a very high level of protection. Unauthorized access may breach</a:t>
                      </a:r>
                      <a:br>
                        <a:rPr lang="en-US" sz="1100" b="0" i="0" u="none" strike="noStrike" dirty="0">
                          <a:solidFill>
                            <a:srgbClr val="000000"/>
                          </a:solidFill>
                          <a:effectLst/>
                          <a:latin typeface="Arial" panose="020B0604020202020204" pitchFamily="34" charset="0"/>
                        </a:rPr>
                      </a:br>
                      <a:r>
                        <a:rPr lang="en-US" sz="1100" b="0" i="0" u="none" strike="noStrike" dirty="0">
                          <a:solidFill>
                            <a:srgbClr val="000000"/>
                          </a:solidFill>
                          <a:effectLst/>
                          <a:latin typeface="Arial" panose="020B0604020202020204" pitchFamily="34" charset="0"/>
                        </a:rPr>
                        <a:t>privacy rights or expose the company to financial risks.</a:t>
                      </a:r>
                      <a:br>
                        <a:rPr lang="en-US" sz="1100" b="0" i="0" u="none" strike="noStrike" dirty="0">
                          <a:solidFill>
                            <a:srgbClr val="000000"/>
                          </a:solidFill>
                          <a:effectLst/>
                          <a:latin typeface="Arial" panose="020B0604020202020204" pitchFamily="34" charset="0"/>
                        </a:rPr>
                      </a:br>
                      <a:endParaRPr lang="en-US" sz="1100" b="0" i="0" u="none" strike="noStrike" dirty="0">
                        <a:solidFill>
                          <a:srgbClr val="000000"/>
                        </a:solidFill>
                        <a:effectLst/>
                        <a:latin typeface="Arial" panose="020B0604020202020204" pitchFamily="34" charset="0"/>
                      </a:endParaRP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Arial" panose="020B0604020202020204" pitchFamily="34" charset="0"/>
                        </a:rPr>
                        <a:t>This generally includes non-public information that, if revealed, might benefit our competitors. Examples include specific technical, design or process data, pricing information, business plans, acquisition or teaming plans, project practices, customer and supplier lists</a:t>
                      </a: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6523">
                <a:tc>
                  <a:txBody>
                    <a:bodyPr/>
                    <a:lstStyle/>
                    <a:p>
                      <a:pPr algn="ctr" fontAlgn="ctr"/>
                      <a:r>
                        <a:rPr lang="en-US" sz="1100" b="1" i="0" u="none" strike="noStrike" dirty="0">
                          <a:solidFill>
                            <a:srgbClr val="000000"/>
                          </a:solidFill>
                          <a:effectLst/>
                          <a:latin typeface="Arial" panose="020B0604020202020204" pitchFamily="34" charset="0"/>
                        </a:rPr>
                        <a:t>Non-Public</a:t>
                      </a: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Arial" panose="020B0604020202020204" pitchFamily="34" charset="0"/>
                        </a:rPr>
                        <a:t>This information is not meant for distribution outside of the company. If unauthorized parties access internal information, it may have an adverse impact on Dover</a:t>
                      </a: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Arial" panose="020B0604020202020204" pitchFamily="34" charset="0"/>
                        </a:rPr>
                        <a:t>Policies, organizational charts, internal memos, and phone lists</a:t>
                      </a: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24762">
                <a:tc>
                  <a:txBody>
                    <a:bodyPr/>
                    <a:lstStyle/>
                    <a:p>
                      <a:pPr algn="ctr" fontAlgn="ctr"/>
                      <a:r>
                        <a:rPr lang="en-US" sz="1100" b="1" i="0" u="none" strike="noStrike" dirty="0">
                          <a:solidFill>
                            <a:srgbClr val="000000"/>
                          </a:solidFill>
                          <a:effectLst/>
                          <a:latin typeface="Arial" panose="020B0604020202020204" pitchFamily="34" charset="0"/>
                        </a:rPr>
                        <a:t>Public</a:t>
                      </a: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Arial" panose="020B0604020202020204" pitchFamily="34" charset="0"/>
                        </a:rPr>
                        <a:t>This information can be made available to the public. Exposure outside of the company would not have any adverse impacts to the reputation or operations of Dover, and would not violate the Code of Conduct</a:t>
                      </a: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Arial" panose="020B0604020202020204" pitchFamily="34" charset="0"/>
                        </a:rPr>
                        <a:t>Press releases, advertising materials and information on the public portions of Dover websites</a:t>
                      </a:r>
                    </a:p>
                  </a:txBody>
                  <a:tcPr marL="8330" marR="8330" marT="833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8636000" y="1638300"/>
            <a:ext cx="3498164" cy="3428816"/>
            <a:chOff x="8699500" y="1638300"/>
            <a:chExt cx="3498164" cy="3428816"/>
          </a:xfrm>
        </p:grpSpPr>
        <p:sp>
          <p:nvSpPr>
            <p:cNvPr id="3" name="Rectangle 2"/>
            <p:cNvSpPr/>
            <p:nvPr/>
          </p:nvSpPr>
          <p:spPr>
            <a:xfrm>
              <a:off x="8943741" y="1638300"/>
              <a:ext cx="3248259" cy="1032919"/>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8699500" y="1709808"/>
              <a:ext cx="3498164" cy="3357308"/>
              <a:chOff x="788152" y="2223324"/>
              <a:chExt cx="4090894" cy="3783259"/>
            </a:xfrm>
          </p:grpSpPr>
          <p:sp>
            <p:nvSpPr>
              <p:cNvPr id="6" name="AutoShape 3"/>
              <p:cNvSpPr>
                <a:spLocks noChangeArrowheads="1"/>
              </p:cNvSpPr>
              <p:nvPr/>
            </p:nvSpPr>
            <p:spPr bwMode="auto">
              <a:xfrm>
                <a:off x="788152" y="2324967"/>
                <a:ext cx="3730351" cy="3681616"/>
              </a:xfrm>
              <a:prstGeom prst="triangle">
                <a:avLst>
                  <a:gd name="adj" fmla="val 50000"/>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a:ea typeface="MS PGothic" pitchFamily="34" charset="-128"/>
                  </a:defRPr>
                </a:lvl1pPr>
                <a:lvl2pPr marL="742950" indent="-285750" eaLnBrk="0" hangingPunct="0">
                  <a:defRPr sz="2400">
                    <a:solidFill>
                      <a:schemeClr val="tx1"/>
                    </a:solidFill>
                    <a:latin typeface="Times"/>
                    <a:ea typeface="MS PGothic" pitchFamily="34" charset="-128"/>
                  </a:defRPr>
                </a:lvl2pPr>
                <a:lvl3pPr marL="1143000" indent="-228600" eaLnBrk="0" hangingPunct="0">
                  <a:defRPr sz="2400">
                    <a:solidFill>
                      <a:schemeClr val="tx1"/>
                    </a:solidFill>
                    <a:latin typeface="Times"/>
                    <a:ea typeface="MS PGothic" pitchFamily="34" charset="-128"/>
                  </a:defRPr>
                </a:lvl3pPr>
                <a:lvl4pPr marL="1600200" indent="-228600" eaLnBrk="0" hangingPunct="0">
                  <a:defRPr sz="2400">
                    <a:solidFill>
                      <a:schemeClr val="tx1"/>
                    </a:solidFill>
                    <a:latin typeface="Times"/>
                    <a:ea typeface="MS PGothic" pitchFamily="34" charset="-128"/>
                  </a:defRPr>
                </a:lvl4pPr>
                <a:lvl5pPr marL="2057400" indent="-228600" eaLnBrk="0" hangingPunct="0">
                  <a:defRPr sz="2400">
                    <a:solidFill>
                      <a:schemeClr val="tx1"/>
                    </a:solidFill>
                    <a:latin typeface="Times"/>
                    <a:ea typeface="MS PGothic" pitchFamily="34" charset="-128"/>
                  </a:defRPr>
                </a:lvl5pPr>
                <a:lvl6pPr marL="2514600" indent="-228600" eaLnBrk="0" fontAlgn="base" hangingPunct="0">
                  <a:spcBef>
                    <a:spcPct val="0"/>
                  </a:spcBef>
                  <a:spcAft>
                    <a:spcPct val="0"/>
                  </a:spcAft>
                  <a:defRPr sz="2400">
                    <a:solidFill>
                      <a:schemeClr val="tx1"/>
                    </a:solidFill>
                    <a:latin typeface="Times"/>
                    <a:ea typeface="MS PGothic" pitchFamily="34" charset="-128"/>
                  </a:defRPr>
                </a:lvl6pPr>
                <a:lvl7pPr marL="2971800" indent="-228600" eaLnBrk="0" fontAlgn="base" hangingPunct="0">
                  <a:spcBef>
                    <a:spcPct val="0"/>
                  </a:spcBef>
                  <a:spcAft>
                    <a:spcPct val="0"/>
                  </a:spcAft>
                  <a:defRPr sz="2400">
                    <a:solidFill>
                      <a:schemeClr val="tx1"/>
                    </a:solidFill>
                    <a:latin typeface="Times"/>
                    <a:ea typeface="MS PGothic" pitchFamily="34" charset="-128"/>
                  </a:defRPr>
                </a:lvl7pPr>
                <a:lvl8pPr marL="3429000" indent="-228600" eaLnBrk="0" fontAlgn="base" hangingPunct="0">
                  <a:spcBef>
                    <a:spcPct val="0"/>
                  </a:spcBef>
                  <a:spcAft>
                    <a:spcPct val="0"/>
                  </a:spcAft>
                  <a:defRPr sz="2400">
                    <a:solidFill>
                      <a:schemeClr val="tx1"/>
                    </a:solidFill>
                    <a:latin typeface="Times"/>
                    <a:ea typeface="MS PGothic" pitchFamily="34" charset="-128"/>
                  </a:defRPr>
                </a:lvl8pPr>
                <a:lvl9pPr marL="3886200" indent="-228600" eaLnBrk="0" fontAlgn="base" hangingPunct="0">
                  <a:spcBef>
                    <a:spcPct val="0"/>
                  </a:spcBef>
                  <a:spcAft>
                    <a:spcPct val="0"/>
                  </a:spcAft>
                  <a:defRPr sz="2400">
                    <a:solidFill>
                      <a:schemeClr val="tx1"/>
                    </a:solidFill>
                    <a:latin typeface="Times"/>
                    <a:ea typeface="MS PGothic" pitchFamily="34" charset="-128"/>
                  </a:defRPr>
                </a:lvl9pPr>
              </a:lstStyle>
              <a:p>
                <a:endParaRPr lang="en-US" altLang="en-US" sz="1800" dirty="0">
                  <a:solidFill>
                    <a:srgbClr val="000000"/>
                  </a:solidFill>
                  <a:latin typeface="EYInterstate Light" panose="02000506000000020004" pitchFamily="2" charset="0"/>
                </a:endParaRPr>
              </a:p>
            </p:txBody>
          </p:sp>
          <p:sp>
            <p:nvSpPr>
              <p:cNvPr id="7" name="AutoShape 4"/>
              <p:cNvSpPr>
                <a:spLocks noChangeArrowheads="1"/>
              </p:cNvSpPr>
              <p:nvPr/>
            </p:nvSpPr>
            <p:spPr bwMode="auto">
              <a:xfrm>
                <a:off x="1073777" y="2285246"/>
                <a:ext cx="3144115" cy="3088957"/>
              </a:xfrm>
              <a:prstGeom prst="triangle">
                <a:avLst>
                  <a:gd name="adj" fmla="val 50000"/>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a:ea typeface="MS PGothic" pitchFamily="34" charset="-128"/>
                  </a:defRPr>
                </a:lvl1pPr>
                <a:lvl2pPr marL="742950" indent="-285750" eaLnBrk="0" hangingPunct="0">
                  <a:defRPr sz="2400">
                    <a:solidFill>
                      <a:schemeClr val="tx1"/>
                    </a:solidFill>
                    <a:latin typeface="Times"/>
                    <a:ea typeface="MS PGothic" pitchFamily="34" charset="-128"/>
                  </a:defRPr>
                </a:lvl2pPr>
                <a:lvl3pPr marL="1143000" indent="-228600" eaLnBrk="0" hangingPunct="0">
                  <a:defRPr sz="2400">
                    <a:solidFill>
                      <a:schemeClr val="tx1"/>
                    </a:solidFill>
                    <a:latin typeface="Times"/>
                    <a:ea typeface="MS PGothic" pitchFamily="34" charset="-128"/>
                  </a:defRPr>
                </a:lvl3pPr>
                <a:lvl4pPr marL="1600200" indent="-228600" eaLnBrk="0" hangingPunct="0">
                  <a:defRPr sz="2400">
                    <a:solidFill>
                      <a:schemeClr val="tx1"/>
                    </a:solidFill>
                    <a:latin typeface="Times"/>
                    <a:ea typeface="MS PGothic" pitchFamily="34" charset="-128"/>
                  </a:defRPr>
                </a:lvl4pPr>
                <a:lvl5pPr marL="2057400" indent="-228600" eaLnBrk="0" hangingPunct="0">
                  <a:defRPr sz="2400">
                    <a:solidFill>
                      <a:schemeClr val="tx1"/>
                    </a:solidFill>
                    <a:latin typeface="Times"/>
                    <a:ea typeface="MS PGothic" pitchFamily="34" charset="-128"/>
                  </a:defRPr>
                </a:lvl5pPr>
                <a:lvl6pPr marL="2514600" indent="-228600" eaLnBrk="0" fontAlgn="base" hangingPunct="0">
                  <a:spcBef>
                    <a:spcPct val="0"/>
                  </a:spcBef>
                  <a:spcAft>
                    <a:spcPct val="0"/>
                  </a:spcAft>
                  <a:defRPr sz="2400">
                    <a:solidFill>
                      <a:schemeClr val="tx1"/>
                    </a:solidFill>
                    <a:latin typeface="Times"/>
                    <a:ea typeface="MS PGothic" pitchFamily="34" charset="-128"/>
                  </a:defRPr>
                </a:lvl6pPr>
                <a:lvl7pPr marL="2971800" indent="-228600" eaLnBrk="0" fontAlgn="base" hangingPunct="0">
                  <a:spcBef>
                    <a:spcPct val="0"/>
                  </a:spcBef>
                  <a:spcAft>
                    <a:spcPct val="0"/>
                  </a:spcAft>
                  <a:defRPr sz="2400">
                    <a:solidFill>
                      <a:schemeClr val="tx1"/>
                    </a:solidFill>
                    <a:latin typeface="Times"/>
                    <a:ea typeface="MS PGothic" pitchFamily="34" charset="-128"/>
                  </a:defRPr>
                </a:lvl7pPr>
                <a:lvl8pPr marL="3429000" indent="-228600" eaLnBrk="0" fontAlgn="base" hangingPunct="0">
                  <a:spcBef>
                    <a:spcPct val="0"/>
                  </a:spcBef>
                  <a:spcAft>
                    <a:spcPct val="0"/>
                  </a:spcAft>
                  <a:defRPr sz="2400">
                    <a:solidFill>
                      <a:schemeClr val="tx1"/>
                    </a:solidFill>
                    <a:latin typeface="Times"/>
                    <a:ea typeface="MS PGothic" pitchFamily="34" charset="-128"/>
                  </a:defRPr>
                </a:lvl8pPr>
                <a:lvl9pPr marL="3886200" indent="-228600" eaLnBrk="0" fontAlgn="base" hangingPunct="0">
                  <a:spcBef>
                    <a:spcPct val="0"/>
                  </a:spcBef>
                  <a:spcAft>
                    <a:spcPct val="0"/>
                  </a:spcAft>
                  <a:defRPr sz="2400">
                    <a:solidFill>
                      <a:schemeClr val="tx1"/>
                    </a:solidFill>
                    <a:latin typeface="Times"/>
                    <a:ea typeface="MS PGothic" pitchFamily="34" charset="-128"/>
                  </a:defRPr>
                </a:lvl9pPr>
              </a:lstStyle>
              <a:p>
                <a:endParaRPr lang="en-US" altLang="en-US" sz="1800" dirty="0">
                  <a:solidFill>
                    <a:srgbClr val="000000"/>
                  </a:solidFill>
                  <a:latin typeface="EYInterstate Light" panose="02000506000000020004" pitchFamily="2" charset="0"/>
                </a:endParaRPr>
              </a:p>
            </p:txBody>
          </p:sp>
          <p:sp>
            <p:nvSpPr>
              <p:cNvPr id="8" name="AutoShape 5"/>
              <p:cNvSpPr>
                <a:spLocks noChangeArrowheads="1"/>
              </p:cNvSpPr>
              <p:nvPr/>
            </p:nvSpPr>
            <p:spPr bwMode="auto">
              <a:xfrm>
                <a:off x="2146136" y="2287110"/>
                <a:ext cx="1013437" cy="1020925"/>
              </a:xfrm>
              <a:prstGeom prst="triangle">
                <a:avLst>
                  <a:gd name="adj" fmla="val 50000"/>
                </a:avLst>
              </a:prstGeom>
              <a:solidFill>
                <a:srgbClr val="FFC000"/>
              </a:solidFill>
              <a:ln>
                <a:noFill/>
              </a:ln>
            </p:spPr>
            <p:txBody>
              <a:bodyPr wrap="none" anchor="ctr"/>
              <a:lstStyle>
                <a:lvl1pPr eaLnBrk="0" hangingPunct="0">
                  <a:defRPr sz="2400">
                    <a:solidFill>
                      <a:schemeClr val="tx1"/>
                    </a:solidFill>
                    <a:latin typeface="Times"/>
                    <a:ea typeface="MS PGothic" pitchFamily="34" charset="-128"/>
                  </a:defRPr>
                </a:lvl1pPr>
                <a:lvl2pPr marL="742950" indent="-285750" eaLnBrk="0" hangingPunct="0">
                  <a:defRPr sz="2400">
                    <a:solidFill>
                      <a:schemeClr val="tx1"/>
                    </a:solidFill>
                    <a:latin typeface="Times"/>
                    <a:ea typeface="MS PGothic" pitchFamily="34" charset="-128"/>
                  </a:defRPr>
                </a:lvl2pPr>
                <a:lvl3pPr marL="1143000" indent="-228600" eaLnBrk="0" hangingPunct="0">
                  <a:defRPr sz="2400">
                    <a:solidFill>
                      <a:schemeClr val="tx1"/>
                    </a:solidFill>
                    <a:latin typeface="Times"/>
                    <a:ea typeface="MS PGothic" pitchFamily="34" charset="-128"/>
                  </a:defRPr>
                </a:lvl3pPr>
                <a:lvl4pPr marL="1600200" indent="-228600" eaLnBrk="0" hangingPunct="0">
                  <a:defRPr sz="2400">
                    <a:solidFill>
                      <a:schemeClr val="tx1"/>
                    </a:solidFill>
                    <a:latin typeface="Times"/>
                    <a:ea typeface="MS PGothic" pitchFamily="34" charset="-128"/>
                  </a:defRPr>
                </a:lvl4pPr>
                <a:lvl5pPr marL="2057400" indent="-228600" eaLnBrk="0" hangingPunct="0">
                  <a:defRPr sz="2400">
                    <a:solidFill>
                      <a:schemeClr val="tx1"/>
                    </a:solidFill>
                    <a:latin typeface="Times"/>
                    <a:ea typeface="MS PGothic" pitchFamily="34" charset="-128"/>
                  </a:defRPr>
                </a:lvl5pPr>
                <a:lvl6pPr marL="2514600" indent="-228600" eaLnBrk="0" fontAlgn="base" hangingPunct="0">
                  <a:spcBef>
                    <a:spcPct val="0"/>
                  </a:spcBef>
                  <a:spcAft>
                    <a:spcPct val="0"/>
                  </a:spcAft>
                  <a:defRPr sz="2400">
                    <a:solidFill>
                      <a:schemeClr val="tx1"/>
                    </a:solidFill>
                    <a:latin typeface="Times"/>
                    <a:ea typeface="MS PGothic" pitchFamily="34" charset="-128"/>
                  </a:defRPr>
                </a:lvl6pPr>
                <a:lvl7pPr marL="2971800" indent="-228600" eaLnBrk="0" fontAlgn="base" hangingPunct="0">
                  <a:spcBef>
                    <a:spcPct val="0"/>
                  </a:spcBef>
                  <a:spcAft>
                    <a:spcPct val="0"/>
                  </a:spcAft>
                  <a:defRPr sz="2400">
                    <a:solidFill>
                      <a:schemeClr val="tx1"/>
                    </a:solidFill>
                    <a:latin typeface="Times"/>
                    <a:ea typeface="MS PGothic" pitchFamily="34" charset="-128"/>
                  </a:defRPr>
                </a:lvl7pPr>
                <a:lvl8pPr marL="3429000" indent="-228600" eaLnBrk="0" fontAlgn="base" hangingPunct="0">
                  <a:spcBef>
                    <a:spcPct val="0"/>
                  </a:spcBef>
                  <a:spcAft>
                    <a:spcPct val="0"/>
                  </a:spcAft>
                  <a:defRPr sz="2400">
                    <a:solidFill>
                      <a:schemeClr val="tx1"/>
                    </a:solidFill>
                    <a:latin typeface="Times"/>
                    <a:ea typeface="MS PGothic" pitchFamily="34" charset="-128"/>
                  </a:defRPr>
                </a:lvl8pPr>
                <a:lvl9pPr marL="3886200" indent="-228600" eaLnBrk="0" fontAlgn="base" hangingPunct="0">
                  <a:spcBef>
                    <a:spcPct val="0"/>
                  </a:spcBef>
                  <a:spcAft>
                    <a:spcPct val="0"/>
                  </a:spcAft>
                  <a:defRPr sz="2400">
                    <a:solidFill>
                      <a:schemeClr val="tx1"/>
                    </a:solidFill>
                    <a:latin typeface="Times"/>
                    <a:ea typeface="MS PGothic" pitchFamily="34" charset="-128"/>
                  </a:defRPr>
                </a:lvl9pPr>
              </a:lstStyle>
              <a:p>
                <a:endParaRPr lang="en-US" altLang="en-US" sz="1800" dirty="0">
                  <a:solidFill>
                    <a:srgbClr val="000000"/>
                  </a:solidFill>
                  <a:latin typeface="EYInterstate Light" panose="02000506000000020004" pitchFamily="2" charset="0"/>
                </a:endParaRPr>
              </a:p>
            </p:txBody>
          </p:sp>
          <p:sp>
            <p:nvSpPr>
              <p:cNvPr id="9" name="AutoShape 5"/>
              <p:cNvSpPr>
                <a:spLocks noChangeArrowheads="1"/>
              </p:cNvSpPr>
              <p:nvPr/>
            </p:nvSpPr>
            <p:spPr bwMode="auto">
              <a:xfrm>
                <a:off x="2476907" y="2257543"/>
                <a:ext cx="365760" cy="391276"/>
              </a:xfrm>
              <a:prstGeom prst="triangle">
                <a:avLst>
                  <a:gd name="adj" fmla="val 50000"/>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a:ea typeface="MS PGothic" pitchFamily="34" charset="-128"/>
                  </a:defRPr>
                </a:lvl1pPr>
                <a:lvl2pPr marL="742950" indent="-285750" eaLnBrk="0" hangingPunct="0">
                  <a:defRPr sz="2400">
                    <a:solidFill>
                      <a:schemeClr val="tx1"/>
                    </a:solidFill>
                    <a:latin typeface="Times"/>
                    <a:ea typeface="MS PGothic" pitchFamily="34" charset="-128"/>
                  </a:defRPr>
                </a:lvl2pPr>
                <a:lvl3pPr marL="1143000" indent="-228600" eaLnBrk="0" hangingPunct="0">
                  <a:defRPr sz="2400">
                    <a:solidFill>
                      <a:schemeClr val="tx1"/>
                    </a:solidFill>
                    <a:latin typeface="Times"/>
                    <a:ea typeface="MS PGothic" pitchFamily="34" charset="-128"/>
                  </a:defRPr>
                </a:lvl3pPr>
                <a:lvl4pPr marL="1600200" indent="-228600" eaLnBrk="0" hangingPunct="0">
                  <a:defRPr sz="2400">
                    <a:solidFill>
                      <a:schemeClr val="tx1"/>
                    </a:solidFill>
                    <a:latin typeface="Times"/>
                    <a:ea typeface="MS PGothic" pitchFamily="34" charset="-128"/>
                  </a:defRPr>
                </a:lvl4pPr>
                <a:lvl5pPr marL="2057400" indent="-228600" eaLnBrk="0" hangingPunct="0">
                  <a:defRPr sz="2400">
                    <a:solidFill>
                      <a:schemeClr val="tx1"/>
                    </a:solidFill>
                    <a:latin typeface="Times"/>
                    <a:ea typeface="MS PGothic" pitchFamily="34" charset="-128"/>
                  </a:defRPr>
                </a:lvl5pPr>
                <a:lvl6pPr marL="2514600" indent="-228600" eaLnBrk="0" fontAlgn="base" hangingPunct="0">
                  <a:spcBef>
                    <a:spcPct val="0"/>
                  </a:spcBef>
                  <a:spcAft>
                    <a:spcPct val="0"/>
                  </a:spcAft>
                  <a:defRPr sz="2400">
                    <a:solidFill>
                      <a:schemeClr val="tx1"/>
                    </a:solidFill>
                    <a:latin typeface="Times"/>
                    <a:ea typeface="MS PGothic" pitchFamily="34" charset="-128"/>
                  </a:defRPr>
                </a:lvl6pPr>
                <a:lvl7pPr marL="2971800" indent="-228600" eaLnBrk="0" fontAlgn="base" hangingPunct="0">
                  <a:spcBef>
                    <a:spcPct val="0"/>
                  </a:spcBef>
                  <a:spcAft>
                    <a:spcPct val="0"/>
                  </a:spcAft>
                  <a:defRPr sz="2400">
                    <a:solidFill>
                      <a:schemeClr val="tx1"/>
                    </a:solidFill>
                    <a:latin typeface="Times"/>
                    <a:ea typeface="MS PGothic" pitchFamily="34" charset="-128"/>
                  </a:defRPr>
                </a:lvl7pPr>
                <a:lvl8pPr marL="3429000" indent="-228600" eaLnBrk="0" fontAlgn="base" hangingPunct="0">
                  <a:spcBef>
                    <a:spcPct val="0"/>
                  </a:spcBef>
                  <a:spcAft>
                    <a:spcPct val="0"/>
                  </a:spcAft>
                  <a:defRPr sz="2400">
                    <a:solidFill>
                      <a:schemeClr val="tx1"/>
                    </a:solidFill>
                    <a:latin typeface="Times"/>
                    <a:ea typeface="MS PGothic" pitchFamily="34" charset="-128"/>
                  </a:defRPr>
                </a:lvl8pPr>
                <a:lvl9pPr marL="3886200" indent="-228600" eaLnBrk="0" fontAlgn="base" hangingPunct="0">
                  <a:spcBef>
                    <a:spcPct val="0"/>
                  </a:spcBef>
                  <a:spcAft>
                    <a:spcPct val="0"/>
                  </a:spcAft>
                  <a:defRPr sz="2400">
                    <a:solidFill>
                      <a:schemeClr val="tx1"/>
                    </a:solidFill>
                    <a:latin typeface="Times"/>
                    <a:ea typeface="MS PGothic" pitchFamily="34" charset="-128"/>
                  </a:defRPr>
                </a:lvl9pPr>
              </a:lstStyle>
              <a:p>
                <a:endParaRPr lang="en-US" altLang="en-US" sz="1800" dirty="0">
                  <a:solidFill>
                    <a:srgbClr val="000000"/>
                  </a:solidFill>
                  <a:latin typeface="EYInterstate Light" panose="02000506000000020004" pitchFamily="2" charset="0"/>
                </a:endParaRPr>
              </a:p>
            </p:txBody>
          </p:sp>
          <p:sp>
            <p:nvSpPr>
              <p:cNvPr id="11" name="TextBox 10"/>
              <p:cNvSpPr txBox="1"/>
              <p:nvPr/>
            </p:nvSpPr>
            <p:spPr>
              <a:xfrm>
                <a:off x="1533950" y="5599808"/>
                <a:ext cx="2189748" cy="277460"/>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1600" b="1" dirty="0">
                    <a:latin typeface="EYInterstate Light" panose="02000506000000020004" pitchFamily="2" charset="0"/>
                  </a:rPr>
                  <a:t>Public</a:t>
                </a:r>
              </a:p>
            </p:txBody>
          </p:sp>
          <p:sp>
            <p:nvSpPr>
              <p:cNvPr id="12" name="TextBox 11"/>
              <p:cNvSpPr txBox="1"/>
              <p:nvPr/>
            </p:nvSpPr>
            <p:spPr>
              <a:xfrm>
                <a:off x="1533950" y="4336493"/>
                <a:ext cx="2189748" cy="277460"/>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1600" b="1" dirty="0">
                    <a:latin typeface="EYInterstate Light" panose="02000506000000020004" pitchFamily="2" charset="0"/>
                  </a:rPr>
                  <a:t>Non-Public</a:t>
                </a:r>
              </a:p>
            </p:txBody>
          </p:sp>
          <p:sp>
            <p:nvSpPr>
              <p:cNvPr id="13" name="TextBox 12"/>
              <p:cNvSpPr txBox="1"/>
              <p:nvPr/>
            </p:nvSpPr>
            <p:spPr>
              <a:xfrm>
                <a:off x="3089358" y="2223324"/>
                <a:ext cx="1624268" cy="277460"/>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1600" b="1" dirty="0">
                    <a:latin typeface="EYInterstate Light" panose="02000506000000020004" pitchFamily="2" charset="0"/>
                  </a:rPr>
                  <a:t>Restricted</a:t>
                </a:r>
                <a:endParaRPr lang="en-US" sz="1600" b="1" dirty="0">
                  <a:solidFill>
                    <a:schemeClr val="bg1"/>
                  </a:solidFill>
                  <a:latin typeface="EYInterstate Light" panose="02000506000000020004" pitchFamily="2" charset="0"/>
                </a:endParaRPr>
              </a:p>
            </p:txBody>
          </p:sp>
          <p:sp>
            <p:nvSpPr>
              <p:cNvPr id="14" name="TextBox 13"/>
              <p:cNvSpPr txBox="1"/>
              <p:nvPr/>
            </p:nvSpPr>
            <p:spPr>
              <a:xfrm>
                <a:off x="3182761" y="2718985"/>
                <a:ext cx="1696285" cy="513301"/>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1600" b="1" dirty="0">
                    <a:latin typeface="EYInterstate Light" panose="02000506000000020004" pitchFamily="2" charset="0"/>
                  </a:rPr>
                  <a:t>Confidential &amp; Proprietary</a:t>
                </a:r>
              </a:p>
            </p:txBody>
          </p:sp>
          <p:cxnSp>
            <p:nvCxnSpPr>
              <p:cNvPr id="15" name="Straight Connector 14"/>
              <p:cNvCxnSpPr/>
              <p:nvPr/>
            </p:nvCxnSpPr>
            <p:spPr>
              <a:xfrm flipV="1">
                <a:off x="3003451" y="2975636"/>
                <a:ext cx="348024" cy="1"/>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745967" y="2345879"/>
                <a:ext cx="534668" cy="1"/>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8822704" y="1913785"/>
              <a:ext cx="1388928" cy="45550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1600" b="1" dirty="0">
                  <a:solidFill>
                    <a:srgbClr val="FF0000"/>
                  </a:solidFill>
                  <a:latin typeface="EYInterstate Light" panose="02000506000000020004" pitchFamily="2" charset="0"/>
                </a:rPr>
                <a:t>Critical Info Assets</a:t>
              </a:r>
            </a:p>
          </p:txBody>
        </p:sp>
      </p:grpSp>
    </p:spTree>
    <p:extLst>
      <p:ext uri="{BB962C8B-B14F-4D97-AF65-F5344CB8AC3E}">
        <p14:creationId xmlns:p14="http://schemas.microsoft.com/office/powerpoint/2010/main" val="3563858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Rectangle 2062">
            <a:extLst>
              <a:ext uri="{FF2B5EF4-FFF2-40B4-BE49-F238E27FC236}">
                <a16:creationId xmlns:a16="http://schemas.microsoft.com/office/drawing/2014/main" id="{9F2ED7EE-CBD6-4AFD-969C-874652DD09A4}"/>
              </a:ext>
            </a:extLst>
          </p:cNvPr>
          <p:cNvSpPr/>
          <p:nvPr/>
        </p:nvSpPr>
        <p:spPr>
          <a:xfrm>
            <a:off x="4045191" y="1456429"/>
            <a:ext cx="2914891" cy="4868171"/>
          </a:xfrm>
          <a:prstGeom prst="rect">
            <a:avLst/>
          </a:prstGeom>
          <a:solidFill>
            <a:srgbClr val="D6F5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9" name="Straight Arrow Connector 8">
            <a:extLst>
              <a:ext uri="{FF2B5EF4-FFF2-40B4-BE49-F238E27FC236}">
                <a16:creationId xmlns:a16="http://schemas.microsoft.com/office/drawing/2014/main" id="{D15CB621-B72F-4580-A5CB-E6581E9588DE}"/>
              </a:ext>
            </a:extLst>
          </p:cNvPr>
          <p:cNvCxnSpPr>
            <a:cxnSpLocks/>
            <a:stCxn id="40" idx="3"/>
            <a:endCxn id="42" idx="1"/>
          </p:cNvCxnSpPr>
          <p:nvPr/>
        </p:nvCxnSpPr>
        <p:spPr>
          <a:xfrm>
            <a:off x="2467987" y="4445668"/>
            <a:ext cx="1713383" cy="0"/>
          </a:xfrm>
          <a:prstGeom prst="straightConnector1">
            <a:avLst/>
          </a:prstGeom>
          <a:ln w="19050">
            <a:solidFill>
              <a:schemeClr val="accent1">
                <a:alpha val="64000"/>
              </a:schemeClr>
            </a:solidFill>
            <a:prstDash val="lgDash"/>
            <a:headEnd type="oval" w="med" len="med"/>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6614EE3-20C8-490A-A1A2-569223C88CD4}"/>
              </a:ext>
            </a:extLst>
          </p:cNvPr>
          <p:cNvCxnSpPr>
            <a:cxnSpLocks/>
            <a:stCxn id="37" idx="3"/>
            <a:endCxn id="39" idx="1"/>
          </p:cNvCxnSpPr>
          <p:nvPr/>
        </p:nvCxnSpPr>
        <p:spPr>
          <a:xfrm>
            <a:off x="2467987" y="3273278"/>
            <a:ext cx="1713383" cy="0"/>
          </a:xfrm>
          <a:prstGeom prst="straightConnector1">
            <a:avLst/>
          </a:prstGeom>
          <a:ln w="19050">
            <a:solidFill>
              <a:schemeClr val="accent1">
                <a:alpha val="64000"/>
              </a:schemeClr>
            </a:solidFill>
            <a:prstDash val="lgDash"/>
            <a:headEnd type="oval" w="med" len="med"/>
            <a:tailEnd type="stealth" w="lg" len="lg"/>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1" y="401625"/>
            <a:ext cx="6501413" cy="531645"/>
          </a:xfrm>
        </p:spPr>
        <p:txBody>
          <a:bodyPr/>
          <a:lstStyle/>
          <a:p>
            <a:r>
              <a:rPr lang="en-US" sz="2800" dirty="0">
                <a:solidFill>
                  <a:schemeClr val="tx2"/>
                </a:solidFill>
                <a:latin typeface="Arial" panose="020B0604020202020204" pitchFamily="34" charset="0"/>
                <a:cs typeface="+mj-cs"/>
              </a:rPr>
              <a:t>Importance of CDI for Dover</a:t>
            </a:r>
          </a:p>
        </p:txBody>
      </p:sp>
      <p:sp>
        <p:nvSpPr>
          <p:cNvPr id="102" name="Rectangle: Rounded Corners 101">
            <a:extLst>
              <a:ext uri="{FF2B5EF4-FFF2-40B4-BE49-F238E27FC236}">
                <a16:creationId xmlns:a16="http://schemas.microsoft.com/office/drawing/2014/main" id="{211A8FB7-7417-47CC-A50D-D9E7D5B374DA}"/>
              </a:ext>
            </a:extLst>
          </p:cNvPr>
          <p:cNvSpPr/>
          <p:nvPr/>
        </p:nvSpPr>
        <p:spPr>
          <a:xfrm>
            <a:off x="4032264" y="1071144"/>
            <a:ext cx="2931046" cy="372312"/>
          </a:xfrm>
          <a:prstGeom prst="roundRect">
            <a:avLst>
              <a:gd name="adj" fmla="val 10000"/>
            </a:avLst>
          </a:prstGeom>
          <a:solidFill>
            <a:srgbClr val="0A6E7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FFFF"/>
                </a:solidFill>
                <a:effectLst/>
                <a:uLnTx/>
                <a:uFillTx/>
                <a:latin typeface="Arial"/>
                <a:ea typeface="+mn-ea"/>
                <a:cs typeface="+mn-cs"/>
              </a:rPr>
              <a:t>Utility in Dover</a:t>
            </a:r>
          </a:p>
        </p:txBody>
      </p:sp>
      <p:sp>
        <p:nvSpPr>
          <p:cNvPr id="6" name="Rectangle: Rounded Corners 5">
            <a:extLst>
              <a:ext uri="{FF2B5EF4-FFF2-40B4-BE49-F238E27FC236}">
                <a16:creationId xmlns:a16="http://schemas.microsoft.com/office/drawing/2014/main" id="{3397430B-3B6A-4413-9F53-6AD9468652FA}"/>
              </a:ext>
            </a:extLst>
          </p:cNvPr>
          <p:cNvSpPr/>
          <p:nvPr/>
        </p:nvSpPr>
        <p:spPr>
          <a:xfrm>
            <a:off x="168194" y="1527535"/>
            <a:ext cx="2299793" cy="1082142"/>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rPr>
              <a:t>CDI records logical paths for File Servers/SharePoint sites used to store critical Dover data</a:t>
            </a:r>
          </a:p>
        </p:txBody>
      </p:sp>
      <p:sp>
        <p:nvSpPr>
          <p:cNvPr id="112" name="Rectangle: Rounded Corners 111">
            <a:extLst>
              <a:ext uri="{FF2B5EF4-FFF2-40B4-BE49-F238E27FC236}">
                <a16:creationId xmlns:a16="http://schemas.microsoft.com/office/drawing/2014/main" id="{7E169292-9399-426D-AB7E-E74A0378E865}"/>
              </a:ext>
            </a:extLst>
          </p:cNvPr>
          <p:cNvSpPr/>
          <p:nvPr/>
        </p:nvSpPr>
        <p:spPr>
          <a:xfrm>
            <a:off x="0" y="1620251"/>
            <a:ext cx="1899814" cy="297328"/>
          </a:xfrm>
          <a:prstGeom prst="roundRect">
            <a:avLst>
              <a:gd name="adj" fmla="val 10000"/>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srgbClr val="FFFFFF">
                    <a:lumMod val="95000"/>
                  </a:srgbClr>
                </a:solidFill>
                <a:effectLst/>
                <a:uLnTx/>
                <a:uFillTx/>
                <a:latin typeface="Arial"/>
                <a:ea typeface="+mn-ea"/>
                <a:cs typeface="+mn-cs"/>
              </a:rPr>
              <a:t>File Server Locations </a:t>
            </a:r>
          </a:p>
        </p:txBody>
      </p:sp>
      <p:sp>
        <p:nvSpPr>
          <p:cNvPr id="29" name="Rectangle: Rounded Corners 28">
            <a:extLst>
              <a:ext uri="{FF2B5EF4-FFF2-40B4-BE49-F238E27FC236}">
                <a16:creationId xmlns:a16="http://schemas.microsoft.com/office/drawing/2014/main" id="{4AD698C2-BFA1-4782-8135-5EE261607D3D}"/>
              </a:ext>
            </a:extLst>
          </p:cNvPr>
          <p:cNvSpPr/>
          <p:nvPr/>
        </p:nvSpPr>
        <p:spPr>
          <a:xfrm>
            <a:off x="4181370" y="1527534"/>
            <a:ext cx="2689935" cy="1082143"/>
          </a:xfrm>
          <a:prstGeom prst="roundRect">
            <a:avLst/>
          </a:prstGeom>
          <a:solidFill>
            <a:srgbClr val="12C0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rPr>
              <a:t>This data can be used to identify File Servers and SharePoint sites which contain critical Dover Data. Focussed security programs are being initiated using this CDI information to ensure critical data is secure</a:t>
            </a:r>
          </a:p>
        </p:txBody>
      </p:sp>
      <p:sp>
        <p:nvSpPr>
          <p:cNvPr id="37" name="Rectangle: Rounded Corners 36">
            <a:extLst>
              <a:ext uri="{FF2B5EF4-FFF2-40B4-BE49-F238E27FC236}">
                <a16:creationId xmlns:a16="http://schemas.microsoft.com/office/drawing/2014/main" id="{8A18296D-ADF3-4091-A6B3-3C82724C3940}"/>
              </a:ext>
            </a:extLst>
          </p:cNvPr>
          <p:cNvSpPr/>
          <p:nvPr/>
        </p:nvSpPr>
        <p:spPr>
          <a:xfrm>
            <a:off x="168194" y="2732207"/>
            <a:ext cx="2299793" cy="1082142"/>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rPr>
              <a:t>CDI records Personal Data and Sensitive Personal Data</a:t>
            </a:r>
          </a:p>
        </p:txBody>
      </p:sp>
      <p:sp>
        <p:nvSpPr>
          <p:cNvPr id="38" name="Rectangle: Rounded Corners 37">
            <a:extLst>
              <a:ext uri="{FF2B5EF4-FFF2-40B4-BE49-F238E27FC236}">
                <a16:creationId xmlns:a16="http://schemas.microsoft.com/office/drawing/2014/main" id="{4D17C9B3-3C7D-4D54-AD3E-82DB8D54D153}"/>
              </a:ext>
            </a:extLst>
          </p:cNvPr>
          <p:cNvSpPr/>
          <p:nvPr/>
        </p:nvSpPr>
        <p:spPr>
          <a:xfrm>
            <a:off x="0" y="2822455"/>
            <a:ext cx="1899814" cy="297328"/>
          </a:xfrm>
          <a:prstGeom prst="roundRect">
            <a:avLst>
              <a:gd name="adj" fmla="val 10000"/>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srgbClr val="FFFFFF">
                    <a:lumMod val="95000"/>
                  </a:srgbClr>
                </a:solidFill>
                <a:effectLst/>
                <a:uLnTx/>
                <a:uFillTx/>
                <a:latin typeface="Arial"/>
                <a:ea typeface="+mn-ea"/>
                <a:cs typeface="+mn-cs"/>
              </a:rPr>
              <a:t>Personal Data</a:t>
            </a:r>
          </a:p>
        </p:txBody>
      </p:sp>
      <p:sp>
        <p:nvSpPr>
          <p:cNvPr id="39" name="Rectangle: Rounded Corners 38">
            <a:extLst>
              <a:ext uri="{FF2B5EF4-FFF2-40B4-BE49-F238E27FC236}">
                <a16:creationId xmlns:a16="http://schemas.microsoft.com/office/drawing/2014/main" id="{9D65EE42-F899-4752-BACC-BCF78BAE31CC}"/>
              </a:ext>
            </a:extLst>
          </p:cNvPr>
          <p:cNvSpPr/>
          <p:nvPr/>
        </p:nvSpPr>
        <p:spPr>
          <a:xfrm>
            <a:off x="4181370" y="2732206"/>
            <a:ext cx="2689935" cy="1082143"/>
          </a:xfrm>
          <a:prstGeom prst="roundRect">
            <a:avLst/>
          </a:prstGeom>
          <a:solidFill>
            <a:srgbClr val="12C0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rPr>
              <a:t>Identification of areas/functions which deal with collecting Personal Data is the first step towards putting controls in place in order to comply with regulations like GDPR</a:t>
            </a:r>
          </a:p>
        </p:txBody>
      </p:sp>
      <p:sp>
        <p:nvSpPr>
          <p:cNvPr id="40" name="Rectangle: Rounded Corners 39">
            <a:extLst>
              <a:ext uri="{FF2B5EF4-FFF2-40B4-BE49-F238E27FC236}">
                <a16:creationId xmlns:a16="http://schemas.microsoft.com/office/drawing/2014/main" id="{2361810B-BCD3-456C-974F-8AE303B02CA9}"/>
              </a:ext>
            </a:extLst>
          </p:cNvPr>
          <p:cNvSpPr/>
          <p:nvPr/>
        </p:nvSpPr>
        <p:spPr>
          <a:xfrm>
            <a:off x="168194" y="3904597"/>
            <a:ext cx="2299793" cy="1082142"/>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rPr>
              <a:t>CDI records details of Third Parties with which critical Dover data is shared</a:t>
            </a:r>
          </a:p>
        </p:txBody>
      </p:sp>
      <p:sp>
        <p:nvSpPr>
          <p:cNvPr id="41" name="Rectangle: Rounded Corners 40">
            <a:extLst>
              <a:ext uri="{FF2B5EF4-FFF2-40B4-BE49-F238E27FC236}">
                <a16:creationId xmlns:a16="http://schemas.microsoft.com/office/drawing/2014/main" id="{E309DCBB-91D9-42FC-BF12-A3BA3D0999E4}"/>
              </a:ext>
            </a:extLst>
          </p:cNvPr>
          <p:cNvSpPr/>
          <p:nvPr/>
        </p:nvSpPr>
        <p:spPr>
          <a:xfrm>
            <a:off x="0" y="3994845"/>
            <a:ext cx="1899814" cy="297328"/>
          </a:xfrm>
          <a:prstGeom prst="roundRect">
            <a:avLst>
              <a:gd name="adj" fmla="val 10000"/>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srgbClr val="FFFFFF">
                    <a:lumMod val="95000"/>
                  </a:srgbClr>
                </a:solidFill>
                <a:effectLst/>
                <a:uLnTx/>
                <a:uFillTx/>
                <a:latin typeface="Arial"/>
                <a:ea typeface="+mn-ea"/>
                <a:cs typeface="+mn-cs"/>
              </a:rPr>
              <a:t>Third Party Vendors</a:t>
            </a:r>
          </a:p>
        </p:txBody>
      </p:sp>
      <p:sp>
        <p:nvSpPr>
          <p:cNvPr id="42" name="Rectangle: Rounded Corners 41">
            <a:extLst>
              <a:ext uri="{FF2B5EF4-FFF2-40B4-BE49-F238E27FC236}">
                <a16:creationId xmlns:a16="http://schemas.microsoft.com/office/drawing/2014/main" id="{32226AEB-3302-4AEE-844A-28C616601013}"/>
              </a:ext>
            </a:extLst>
          </p:cNvPr>
          <p:cNvSpPr/>
          <p:nvPr/>
        </p:nvSpPr>
        <p:spPr>
          <a:xfrm>
            <a:off x="4181370" y="3904596"/>
            <a:ext cx="2689935" cy="1082143"/>
          </a:xfrm>
          <a:prstGeom prst="roundRect">
            <a:avLst/>
          </a:prstGeom>
          <a:solidFill>
            <a:srgbClr val="12C0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rPr>
              <a:t>Identification of areas/functions which share critical Dover data with third party vendors can help identify areas where stricter vendor management or contract management processes can be implemented</a:t>
            </a:r>
          </a:p>
        </p:txBody>
      </p:sp>
      <p:sp>
        <p:nvSpPr>
          <p:cNvPr id="43" name="Rectangle: Rounded Corners 42">
            <a:extLst>
              <a:ext uri="{FF2B5EF4-FFF2-40B4-BE49-F238E27FC236}">
                <a16:creationId xmlns:a16="http://schemas.microsoft.com/office/drawing/2014/main" id="{F7037CBB-1A5C-481B-AC1B-303739C969A9}"/>
              </a:ext>
            </a:extLst>
          </p:cNvPr>
          <p:cNvSpPr/>
          <p:nvPr/>
        </p:nvSpPr>
        <p:spPr>
          <a:xfrm>
            <a:off x="168194" y="5076986"/>
            <a:ext cx="2299793" cy="1082142"/>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rPr>
              <a:t>CDI records details of applications which consume critical Dover data</a:t>
            </a:r>
          </a:p>
        </p:txBody>
      </p:sp>
      <p:sp>
        <p:nvSpPr>
          <p:cNvPr id="44" name="Rectangle: Rounded Corners 43">
            <a:extLst>
              <a:ext uri="{FF2B5EF4-FFF2-40B4-BE49-F238E27FC236}">
                <a16:creationId xmlns:a16="http://schemas.microsoft.com/office/drawing/2014/main" id="{7AA03EEC-033F-48B9-BA8D-F8B67B112E7F}"/>
              </a:ext>
            </a:extLst>
          </p:cNvPr>
          <p:cNvSpPr/>
          <p:nvPr/>
        </p:nvSpPr>
        <p:spPr>
          <a:xfrm>
            <a:off x="0" y="5167234"/>
            <a:ext cx="1899814" cy="297328"/>
          </a:xfrm>
          <a:prstGeom prst="roundRect">
            <a:avLst>
              <a:gd name="adj" fmla="val 10000"/>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srgbClr val="FFFFFF">
                    <a:lumMod val="95000"/>
                  </a:srgbClr>
                </a:solidFill>
                <a:effectLst/>
                <a:uLnTx/>
                <a:uFillTx/>
                <a:latin typeface="Arial"/>
                <a:ea typeface="+mn-ea"/>
                <a:cs typeface="+mn-cs"/>
              </a:rPr>
              <a:t>Applications in Use</a:t>
            </a:r>
          </a:p>
        </p:txBody>
      </p:sp>
      <p:sp>
        <p:nvSpPr>
          <p:cNvPr id="45" name="Rectangle: Rounded Corners 44">
            <a:extLst>
              <a:ext uri="{FF2B5EF4-FFF2-40B4-BE49-F238E27FC236}">
                <a16:creationId xmlns:a16="http://schemas.microsoft.com/office/drawing/2014/main" id="{6D741B85-27F3-48AA-A960-5D63AFC3BBFB}"/>
              </a:ext>
            </a:extLst>
          </p:cNvPr>
          <p:cNvSpPr/>
          <p:nvPr/>
        </p:nvSpPr>
        <p:spPr>
          <a:xfrm>
            <a:off x="4181370" y="5076985"/>
            <a:ext cx="2689935" cy="1082143"/>
          </a:xfrm>
          <a:prstGeom prst="roundRect">
            <a:avLst/>
          </a:prstGeom>
          <a:solidFill>
            <a:srgbClr val="12C0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lumMod val="65000"/>
                    <a:lumOff val="35000"/>
                  </a:srgbClr>
                </a:solidFill>
                <a:effectLst/>
                <a:uLnTx/>
                <a:uFillTx/>
                <a:latin typeface="Arial"/>
                <a:ea typeface="+mn-ea"/>
                <a:cs typeface="+mn-cs"/>
              </a:rPr>
              <a:t>Identification of applications which consume/store/process critical Dover data can help narrow down the applications which need to be secured from internal/external threats</a:t>
            </a:r>
          </a:p>
        </p:txBody>
      </p:sp>
      <p:sp>
        <p:nvSpPr>
          <p:cNvPr id="19" name="Rectangle: Rounded Corners 18">
            <a:extLst>
              <a:ext uri="{FF2B5EF4-FFF2-40B4-BE49-F238E27FC236}">
                <a16:creationId xmlns:a16="http://schemas.microsoft.com/office/drawing/2014/main" id="{B6E00FBE-47BC-4E38-9A16-24E452BDB0B4}"/>
              </a:ext>
            </a:extLst>
          </p:cNvPr>
          <p:cNvSpPr/>
          <p:nvPr/>
        </p:nvSpPr>
        <p:spPr>
          <a:xfrm>
            <a:off x="25666" y="1071144"/>
            <a:ext cx="2371300" cy="372312"/>
          </a:xfrm>
          <a:prstGeom prst="roundRect">
            <a:avLst>
              <a:gd name="adj" fmla="val 10000"/>
            </a:avLst>
          </a:prstGeom>
          <a:solidFill>
            <a:schemeClr val="tx1">
              <a:lumMod val="65000"/>
              <a:lumOff val="3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FFFF"/>
                </a:solidFill>
                <a:effectLst/>
                <a:uLnTx/>
                <a:uFillTx/>
                <a:latin typeface="Arial"/>
                <a:ea typeface="+mn-ea"/>
                <a:cs typeface="+mn-cs"/>
              </a:rPr>
              <a:t>CDI Data Points</a:t>
            </a:r>
          </a:p>
        </p:txBody>
      </p:sp>
      <p:cxnSp>
        <p:nvCxnSpPr>
          <p:cNvPr id="4" name="Straight Arrow Connector 3">
            <a:extLst>
              <a:ext uri="{FF2B5EF4-FFF2-40B4-BE49-F238E27FC236}">
                <a16:creationId xmlns:a16="http://schemas.microsoft.com/office/drawing/2014/main" id="{65FABABD-2FF1-48A2-8356-F284AA7639A7}"/>
              </a:ext>
            </a:extLst>
          </p:cNvPr>
          <p:cNvCxnSpPr>
            <a:cxnSpLocks/>
            <a:stCxn id="6" idx="3"/>
            <a:endCxn id="29" idx="1"/>
          </p:cNvCxnSpPr>
          <p:nvPr/>
        </p:nvCxnSpPr>
        <p:spPr>
          <a:xfrm>
            <a:off x="2467987" y="2068606"/>
            <a:ext cx="1713383" cy="0"/>
          </a:xfrm>
          <a:prstGeom prst="straightConnector1">
            <a:avLst/>
          </a:prstGeom>
          <a:ln w="19050">
            <a:solidFill>
              <a:schemeClr val="accent1">
                <a:alpha val="64000"/>
              </a:schemeClr>
            </a:solidFill>
            <a:prstDash val="lgDash"/>
            <a:headEnd type="oval" w="med" len="med"/>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98EC7DB-C04A-43A0-A17A-C3898CF6107D}"/>
              </a:ext>
            </a:extLst>
          </p:cNvPr>
          <p:cNvCxnSpPr>
            <a:cxnSpLocks/>
            <a:stCxn id="43" idx="3"/>
            <a:endCxn id="45" idx="1"/>
          </p:cNvCxnSpPr>
          <p:nvPr/>
        </p:nvCxnSpPr>
        <p:spPr>
          <a:xfrm>
            <a:off x="2467987" y="5618057"/>
            <a:ext cx="1713383" cy="0"/>
          </a:xfrm>
          <a:prstGeom prst="straightConnector1">
            <a:avLst/>
          </a:prstGeom>
          <a:ln w="19050">
            <a:solidFill>
              <a:schemeClr val="accent1">
                <a:alpha val="64000"/>
              </a:schemeClr>
            </a:solidFill>
            <a:prstDash val="lgDash"/>
            <a:headEnd type="oval" w="med" len="med"/>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2049" name="Group 2048">
            <a:extLst>
              <a:ext uri="{FF2B5EF4-FFF2-40B4-BE49-F238E27FC236}">
                <a16:creationId xmlns:a16="http://schemas.microsoft.com/office/drawing/2014/main" id="{A420A691-0EC7-4F71-9E5F-2C52C33BA14D}"/>
              </a:ext>
            </a:extLst>
          </p:cNvPr>
          <p:cNvGrpSpPr/>
          <p:nvPr/>
        </p:nvGrpSpPr>
        <p:grpSpPr>
          <a:xfrm>
            <a:off x="3008136" y="1733183"/>
            <a:ext cx="639842" cy="660818"/>
            <a:chOff x="3008136" y="1733183"/>
            <a:chExt cx="639842" cy="660818"/>
          </a:xfrm>
        </p:grpSpPr>
        <p:sp>
          <p:nvSpPr>
            <p:cNvPr id="20" name="Oval 19">
              <a:extLst>
                <a:ext uri="{FF2B5EF4-FFF2-40B4-BE49-F238E27FC236}">
                  <a16:creationId xmlns:a16="http://schemas.microsoft.com/office/drawing/2014/main" id="{8766251F-51A3-4CA4-B500-EF11B5E4C6AB}"/>
                </a:ext>
              </a:extLst>
            </p:cNvPr>
            <p:cNvSpPr/>
            <p:nvPr/>
          </p:nvSpPr>
          <p:spPr>
            <a:xfrm>
              <a:off x="3008136" y="1733183"/>
              <a:ext cx="639842" cy="660818"/>
            </a:xfrm>
            <a:prstGeom prst="ellipse">
              <a:avLst/>
            </a:prstGeom>
            <a:solidFill>
              <a:schemeClr val="accent3">
                <a:lumMod val="20000"/>
                <a:lumOff val="80000"/>
              </a:schemeClr>
            </a:solidFill>
            <a:ln w="104775">
              <a:solidFill>
                <a:schemeClr val="accent3"/>
              </a:solidFill>
            </a:ln>
            <a:effectLst>
              <a:glow rad="101600">
                <a:srgbClr val="44D1C9"/>
              </a:glo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21" name="Picture 20">
              <a:extLst>
                <a:ext uri="{FF2B5EF4-FFF2-40B4-BE49-F238E27FC236}">
                  <a16:creationId xmlns:a16="http://schemas.microsoft.com/office/drawing/2014/main" id="{0B1F7324-5EE0-4694-B98F-FBBEA8642B66}"/>
                </a:ext>
              </a:extLst>
            </p:cNvPr>
            <p:cNvPicPr>
              <a:picLocks noChangeAspect="1"/>
            </p:cNvPicPr>
            <p:nvPr/>
          </p:nvPicPr>
          <p:blipFill>
            <a:blip r:embed="rId3" cstate="screen">
              <a:biLevel thresh="25000"/>
              <a:extLst>
                <a:ext uri="{BEBA8EAE-BF5A-486C-A8C5-ECC9F3942E4B}">
                  <a14:imgProps xmlns:a14="http://schemas.microsoft.com/office/drawing/2010/main">
                    <a14:imgLayer r:embed="rId4">
                      <a14:imgEffect>
                        <a14:backgroundRemoval t="7227" b="93945" l="9961" r="89844">
                          <a14:foregroundMark x1="17578" y1="29688" x2="17578" y2="29688"/>
                          <a14:foregroundMark x1="25000" y1="17969" x2="25000" y2="17969"/>
                          <a14:foregroundMark x1="35938" y1="11523" x2="35938" y2="11523"/>
                          <a14:foregroundMark x1="49023" y1="7227" x2="49023" y2="7227"/>
                          <a14:foregroundMark x1="64648" y1="11523" x2="64648" y2="11523"/>
                          <a14:foregroundMark x1="74805" y1="19531" x2="74805" y2="19531"/>
                          <a14:foregroundMark x1="83008" y1="30273" x2="83008" y2="30273"/>
                          <a14:foregroundMark x1="86914" y1="45313" x2="86914" y2="45313"/>
                          <a14:foregroundMark x1="83398" y1="58398" x2="83398" y2="58398"/>
                          <a14:foregroundMark x1="76758" y1="70313" x2="76758" y2="70313"/>
                          <a14:foregroundMark x1="24219" y1="69922" x2="24219" y2="69922"/>
                          <a14:foregroundMark x1="17969" y1="57813" x2="17969" y2="57813"/>
                          <a14:foregroundMark x1="13477" y1="44727" x2="13477" y2="44727"/>
                          <a14:foregroundMark x1="48242" y1="75391" x2="48242" y2="75391"/>
                          <a14:foregroundMark x1="49414" y1="93945" x2="49414" y2="93945"/>
                          <a14:foregroundMark x1="47266" y1="58984" x2="46484" y2="61328"/>
                          <a14:foregroundMark x1="54297" y1="37305" x2="52539" y2="33594"/>
                        </a14:backgroundRemoval>
                      </a14:imgEffect>
                    </a14:imgLayer>
                  </a14:imgProps>
                </a:ext>
                <a:ext uri="{28A0092B-C50C-407E-A947-70E740481C1C}">
                  <a14:useLocalDpi xmlns:a14="http://schemas.microsoft.com/office/drawing/2010/main"/>
                </a:ext>
              </a:extLst>
            </a:blip>
            <a:stretch>
              <a:fillRect/>
            </a:stretch>
          </p:blipFill>
          <p:spPr>
            <a:xfrm>
              <a:off x="3104356" y="1827901"/>
              <a:ext cx="456392" cy="466870"/>
            </a:xfrm>
            <a:prstGeom prst="rect">
              <a:avLst/>
            </a:prstGeom>
          </p:spPr>
        </p:pic>
      </p:grpSp>
      <p:grpSp>
        <p:nvGrpSpPr>
          <p:cNvPr id="2050" name="Group 2049">
            <a:extLst>
              <a:ext uri="{FF2B5EF4-FFF2-40B4-BE49-F238E27FC236}">
                <a16:creationId xmlns:a16="http://schemas.microsoft.com/office/drawing/2014/main" id="{DACF546C-DBB5-43DD-A77B-C7B191A9571D}"/>
              </a:ext>
            </a:extLst>
          </p:cNvPr>
          <p:cNvGrpSpPr/>
          <p:nvPr/>
        </p:nvGrpSpPr>
        <p:grpSpPr>
          <a:xfrm>
            <a:off x="3004757" y="2945351"/>
            <a:ext cx="639842" cy="660818"/>
            <a:chOff x="3004757" y="2945351"/>
            <a:chExt cx="639842" cy="660818"/>
          </a:xfrm>
        </p:grpSpPr>
        <p:sp>
          <p:nvSpPr>
            <p:cNvPr id="34" name="Oval 33">
              <a:extLst>
                <a:ext uri="{FF2B5EF4-FFF2-40B4-BE49-F238E27FC236}">
                  <a16:creationId xmlns:a16="http://schemas.microsoft.com/office/drawing/2014/main" id="{D336AA05-CBDD-4DA3-865E-9A925308D1DE}"/>
                </a:ext>
              </a:extLst>
            </p:cNvPr>
            <p:cNvSpPr/>
            <p:nvPr/>
          </p:nvSpPr>
          <p:spPr>
            <a:xfrm>
              <a:off x="3004757" y="2945351"/>
              <a:ext cx="639842" cy="660818"/>
            </a:xfrm>
            <a:prstGeom prst="ellipse">
              <a:avLst/>
            </a:prstGeom>
            <a:solidFill>
              <a:schemeClr val="accent3">
                <a:lumMod val="20000"/>
                <a:lumOff val="80000"/>
              </a:schemeClr>
            </a:solidFill>
            <a:ln w="104775">
              <a:solidFill>
                <a:schemeClr val="accent3"/>
              </a:solidFill>
            </a:ln>
            <a:effectLst>
              <a:glow rad="101600">
                <a:srgbClr val="44D1C9"/>
              </a:glo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35" name="Picture 34">
              <a:extLst>
                <a:ext uri="{FF2B5EF4-FFF2-40B4-BE49-F238E27FC236}">
                  <a16:creationId xmlns:a16="http://schemas.microsoft.com/office/drawing/2014/main" id="{A61254D2-BF8B-4BFE-AF5B-E353DCFCBE2A}"/>
                </a:ext>
              </a:extLst>
            </p:cNvPr>
            <p:cNvPicPr>
              <a:picLocks noChangeAspect="1"/>
            </p:cNvPicPr>
            <p:nvPr/>
          </p:nvPicPr>
          <p:blipFill>
            <a:blip r:embed="rId3" cstate="screen">
              <a:biLevel thresh="25000"/>
              <a:extLst>
                <a:ext uri="{BEBA8EAE-BF5A-486C-A8C5-ECC9F3942E4B}">
                  <a14:imgProps xmlns:a14="http://schemas.microsoft.com/office/drawing/2010/main">
                    <a14:imgLayer r:embed="rId5">
                      <a14:imgEffect>
                        <a14:backgroundRemoval t="7227" b="93945" l="9961" r="89844">
                          <a14:foregroundMark x1="17578" y1="29688" x2="17578" y2="29688"/>
                          <a14:foregroundMark x1="25000" y1="17969" x2="25000" y2="17969"/>
                          <a14:foregroundMark x1="35938" y1="11523" x2="35938" y2="11523"/>
                          <a14:foregroundMark x1="49023" y1="7227" x2="49023" y2="7227"/>
                          <a14:foregroundMark x1="64648" y1="11523" x2="64648" y2="11523"/>
                          <a14:foregroundMark x1="74805" y1="19531" x2="74805" y2="19531"/>
                          <a14:foregroundMark x1="83008" y1="30273" x2="83008" y2="30273"/>
                          <a14:foregroundMark x1="86914" y1="45313" x2="86914" y2="45313"/>
                          <a14:foregroundMark x1="83398" y1="58398" x2="83398" y2="58398"/>
                          <a14:foregroundMark x1="76758" y1="70313" x2="76758" y2="70313"/>
                          <a14:foregroundMark x1="24219" y1="69922" x2="24219" y2="69922"/>
                          <a14:foregroundMark x1="17969" y1="57813" x2="17969" y2="57813"/>
                          <a14:foregroundMark x1="13477" y1="44727" x2="13477" y2="44727"/>
                          <a14:foregroundMark x1="48242" y1="75391" x2="48242" y2="75391"/>
                          <a14:foregroundMark x1="49414" y1="93945" x2="49414" y2="93945"/>
                          <a14:foregroundMark x1="47266" y1="58984" x2="46484" y2="61328"/>
                          <a14:foregroundMark x1="54297" y1="37305" x2="52539" y2="33594"/>
                        </a14:backgroundRemoval>
                      </a14:imgEffect>
                    </a14:imgLayer>
                  </a14:imgProps>
                </a:ext>
                <a:ext uri="{28A0092B-C50C-407E-A947-70E740481C1C}">
                  <a14:useLocalDpi xmlns:a14="http://schemas.microsoft.com/office/drawing/2010/main"/>
                </a:ext>
              </a:extLst>
            </a:blip>
            <a:stretch>
              <a:fillRect/>
            </a:stretch>
          </p:blipFill>
          <p:spPr>
            <a:xfrm>
              <a:off x="3100977" y="3040069"/>
              <a:ext cx="456392" cy="466870"/>
            </a:xfrm>
            <a:prstGeom prst="rect">
              <a:avLst/>
            </a:prstGeom>
          </p:spPr>
        </p:pic>
      </p:grpSp>
      <p:grpSp>
        <p:nvGrpSpPr>
          <p:cNvPr id="2051" name="Group 2050">
            <a:extLst>
              <a:ext uri="{FF2B5EF4-FFF2-40B4-BE49-F238E27FC236}">
                <a16:creationId xmlns:a16="http://schemas.microsoft.com/office/drawing/2014/main" id="{35FD1FAA-0B76-4F45-9CB6-4FAF3C4F8CAE}"/>
              </a:ext>
            </a:extLst>
          </p:cNvPr>
          <p:cNvGrpSpPr/>
          <p:nvPr/>
        </p:nvGrpSpPr>
        <p:grpSpPr>
          <a:xfrm>
            <a:off x="3004757" y="4115258"/>
            <a:ext cx="639842" cy="660818"/>
            <a:chOff x="3004757" y="4115258"/>
            <a:chExt cx="639842" cy="660818"/>
          </a:xfrm>
        </p:grpSpPr>
        <p:sp>
          <p:nvSpPr>
            <p:cNvPr id="46" name="Oval 45">
              <a:extLst>
                <a:ext uri="{FF2B5EF4-FFF2-40B4-BE49-F238E27FC236}">
                  <a16:creationId xmlns:a16="http://schemas.microsoft.com/office/drawing/2014/main" id="{45E1664E-89B0-4384-AECB-4F1098A9B1CD}"/>
                </a:ext>
              </a:extLst>
            </p:cNvPr>
            <p:cNvSpPr/>
            <p:nvPr/>
          </p:nvSpPr>
          <p:spPr>
            <a:xfrm>
              <a:off x="3004757" y="4115258"/>
              <a:ext cx="639842" cy="660818"/>
            </a:xfrm>
            <a:prstGeom prst="ellipse">
              <a:avLst/>
            </a:prstGeom>
            <a:solidFill>
              <a:schemeClr val="accent3">
                <a:lumMod val="20000"/>
                <a:lumOff val="80000"/>
              </a:schemeClr>
            </a:solidFill>
            <a:ln w="104775">
              <a:solidFill>
                <a:schemeClr val="accent3"/>
              </a:solidFill>
            </a:ln>
            <a:effectLst>
              <a:glow rad="101600">
                <a:srgbClr val="44D1C9"/>
              </a:glo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47" name="Picture 46">
              <a:extLst>
                <a:ext uri="{FF2B5EF4-FFF2-40B4-BE49-F238E27FC236}">
                  <a16:creationId xmlns:a16="http://schemas.microsoft.com/office/drawing/2014/main" id="{A5D34C20-4C6D-474F-A91C-0F50113D37EB}"/>
                </a:ext>
              </a:extLst>
            </p:cNvPr>
            <p:cNvPicPr>
              <a:picLocks noChangeAspect="1"/>
            </p:cNvPicPr>
            <p:nvPr/>
          </p:nvPicPr>
          <p:blipFill>
            <a:blip r:embed="rId3" cstate="screen">
              <a:biLevel thresh="25000"/>
              <a:extLst>
                <a:ext uri="{BEBA8EAE-BF5A-486C-A8C5-ECC9F3942E4B}">
                  <a14:imgProps xmlns:a14="http://schemas.microsoft.com/office/drawing/2010/main">
                    <a14:imgLayer r:embed="rId5">
                      <a14:imgEffect>
                        <a14:backgroundRemoval t="7227" b="93945" l="9961" r="89844">
                          <a14:foregroundMark x1="17578" y1="29688" x2="17578" y2="29688"/>
                          <a14:foregroundMark x1="25000" y1="17969" x2="25000" y2="17969"/>
                          <a14:foregroundMark x1="35938" y1="11523" x2="35938" y2="11523"/>
                          <a14:foregroundMark x1="49023" y1="7227" x2="49023" y2="7227"/>
                          <a14:foregroundMark x1="64648" y1="11523" x2="64648" y2="11523"/>
                          <a14:foregroundMark x1="74805" y1="19531" x2="74805" y2="19531"/>
                          <a14:foregroundMark x1="83008" y1="30273" x2="83008" y2="30273"/>
                          <a14:foregroundMark x1="86914" y1="45313" x2="86914" y2="45313"/>
                          <a14:foregroundMark x1="83398" y1="58398" x2="83398" y2="58398"/>
                          <a14:foregroundMark x1="76758" y1="70313" x2="76758" y2="70313"/>
                          <a14:foregroundMark x1="24219" y1="69922" x2="24219" y2="69922"/>
                          <a14:foregroundMark x1="17969" y1="57813" x2="17969" y2="57813"/>
                          <a14:foregroundMark x1="13477" y1="44727" x2="13477" y2="44727"/>
                          <a14:foregroundMark x1="48242" y1="75391" x2="48242" y2="75391"/>
                          <a14:foregroundMark x1="49414" y1="93945" x2="49414" y2="93945"/>
                          <a14:foregroundMark x1="47266" y1="58984" x2="46484" y2="61328"/>
                          <a14:foregroundMark x1="54297" y1="37305" x2="52539" y2="33594"/>
                        </a14:backgroundRemoval>
                      </a14:imgEffect>
                    </a14:imgLayer>
                  </a14:imgProps>
                </a:ext>
                <a:ext uri="{28A0092B-C50C-407E-A947-70E740481C1C}">
                  <a14:useLocalDpi xmlns:a14="http://schemas.microsoft.com/office/drawing/2010/main"/>
                </a:ext>
              </a:extLst>
            </a:blip>
            <a:stretch>
              <a:fillRect/>
            </a:stretch>
          </p:blipFill>
          <p:spPr>
            <a:xfrm>
              <a:off x="3100977" y="4209976"/>
              <a:ext cx="456392" cy="466870"/>
            </a:xfrm>
            <a:prstGeom prst="rect">
              <a:avLst/>
            </a:prstGeom>
          </p:spPr>
        </p:pic>
      </p:grpSp>
      <p:grpSp>
        <p:nvGrpSpPr>
          <p:cNvPr id="2052" name="Group 2051">
            <a:extLst>
              <a:ext uri="{FF2B5EF4-FFF2-40B4-BE49-F238E27FC236}">
                <a16:creationId xmlns:a16="http://schemas.microsoft.com/office/drawing/2014/main" id="{121B3D35-1697-4606-9365-3C5EE572D0FF}"/>
              </a:ext>
            </a:extLst>
          </p:cNvPr>
          <p:cNvGrpSpPr/>
          <p:nvPr/>
        </p:nvGrpSpPr>
        <p:grpSpPr>
          <a:xfrm>
            <a:off x="3005301" y="5288231"/>
            <a:ext cx="639842" cy="660818"/>
            <a:chOff x="3005301" y="5288231"/>
            <a:chExt cx="639842" cy="660818"/>
          </a:xfrm>
        </p:grpSpPr>
        <p:sp>
          <p:nvSpPr>
            <p:cNvPr id="49" name="Oval 48">
              <a:extLst>
                <a:ext uri="{FF2B5EF4-FFF2-40B4-BE49-F238E27FC236}">
                  <a16:creationId xmlns:a16="http://schemas.microsoft.com/office/drawing/2014/main" id="{C18EE560-8C94-4B35-AE2D-E018EB1B171E}"/>
                </a:ext>
              </a:extLst>
            </p:cNvPr>
            <p:cNvSpPr/>
            <p:nvPr/>
          </p:nvSpPr>
          <p:spPr>
            <a:xfrm>
              <a:off x="3005301" y="5288231"/>
              <a:ext cx="639842" cy="660818"/>
            </a:xfrm>
            <a:prstGeom prst="ellipse">
              <a:avLst/>
            </a:prstGeom>
            <a:solidFill>
              <a:schemeClr val="accent3">
                <a:lumMod val="20000"/>
                <a:lumOff val="80000"/>
              </a:schemeClr>
            </a:solidFill>
            <a:ln w="104775">
              <a:solidFill>
                <a:schemeClr val="accent3"/>
              </a:solidFill>
            </a:ln>
            <a:effectLst>
              <a:glow rad="101600">
                <a:srgbClr val="44D1C9"/>
              </a:glo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50" name="Picture 49">
              <a:extLst>
                <a:ext uri="{FF2B5EF4-FFF2-40B4-BE49-F238E27FC236}">
                  <a16:creationId xmlns:a16="http://schemas.microsoft.com/office/drawing/2014/main" id="{3F22C20D-9104-4232-91E4-9AABD76427A2}"/>
                </a:ext>
              </a:extLst>
            </p:cNvPr>
            <p:cNvPicPr>
              <a:picLocks noChangeAspect="1"/>
            </p:cNvPicPr>
            <p:nvPr/>
          </p:nvPicPr>
          <p:blipFill>
            <a:blip r:embed="rId3" cstate="screen">
              <a:biLevel thresh="25000"/>
              <a:extLst>
                <a:ext uri="{BEBA8EAE-BF5A-486C-A8C5-ECC9F3942E4B}">
                  <a14:imgProps xmlns:a14="http://schemas.microsoft.com/office/drawing/2010/main">
                    <a14:imgLayer r:embed="rId6">
                      <a14:imgEffect>
                        <a14:backgroundRemoval t="7227" b="93945" l="9961" r="89844">
                          <a14:foregroundMark x1="17578" y1="29688" x2="17578" y2="29688"/>
                          <a14:foregroundMark x1="25000" y1="17969" x2="25000" y2="17969"/>
                          <a14:foregroundMark x1="35938" y1="11523" x2="35938" y2="11523"/>
                          <a14:foregroundMark x1="49023" y1="7227" x2="49023" y2="7227"/>
                          <a14:foregroundMark x1="64648" y1="11523" x2="64648" y2="11523"/>
                          <a14:foregroundMark x1="74805" y1="19531" x2="74805" y2="19531"/>
                          <a14:foregroundMark x1="83008" y1="30273" x2="83008" y2="30273"/>
                          <a14:foregroundMark x1="86914" y1="45313" x2="86914" y2="45313"/>
                          <a14:foregroundMark x1="83398" y1="58398" x2="83398" y2="58398"/>
                          <a14:foregroundMark x1="76758" y1="70313" x2="76758" y2="70313"/>
                          <a14:foregroundMark x1="24219" y1="69922" x2="24219" y2="69922"/>
                          <a14:foregroundMark x1="17969" y1="57813" x2="17969" y2="57813"/>
                          <a14:foregroundMark x1="13477" y1="44727" x2="13477" y2="44727"/>
                          <a14:foregroundMark x1="48242" y1="75391" x2="48242" y2="75391"/>
                          <a14:foregroundMark x1="49414" y1="93945" x2="49414" y2="93945"/>
                          <a14:foregroundMark x1="47266" y1="58984" x2="46484" y2="61328"/>
                          <a14:foregroundMark x1="54297" y1="37305" x2="52539" y2="33594"/>
                        </a14:backgroundRemoval>
                      </a14:imgEffect>
                    </a14:imgLayer>
                  </a14:imgProps>
                </a:ext>
                <a:ext uri="{28A0092B-C50C-407E-A947-70E740481C1C}">
                  <a14:useLocalDpi xmlns:a14="http://schemas.microsoft.com/office/drawing/2010/main"/>
                </a:ext>
              </a:extLst>
            </a:blip>
            <a:stretch>
              <a:fillRect/>
            </a:stretch>
          </p:blipFill>
          <p:spPr>
            <a:xfrm>
              <a:off x="3101521" y="5382949"/>
              <a:ext cx="456392" cy="466870"/>
            </a:xfrm>
            <a:prstGeom prst="rect">
              <a:avLst/>
            </a:prstGeom>
          </p:spPr>
        </p:pic>
      </p:grpSp>
      <p:sp>
        <p:nvSpPr>
          <p:cNvPr id="17" name="Rectangle 16">
            <a:extLst>
              <a:ext uri="{FF2B5EF4-FFF2-40B4-BE49-F238E27FC236}">
                <a16:creationId xmlns:a16="http://schemas.microsoft.com/office/drawing/2014/main" id="{229DACF3-6E10-488D-AD7E-9679EA32DDFA}"/>
              </a:ext>
            </a:extLst>
          </p:cNvPr>
          <p:cNvSpPr/>
          <p:nvPr/>
        </p:nvSpPr>
        <p:spPr>
          <a:xfrm>
            <a:off x="7039986" y="1071144"/>
            <a:ext cx="5126348" cy="5253456"/>
          </a:xfrm>
          <a:prstGeom prst="rect">
            <a:avLst/>
          </a:prstGeom>
          <a:solidFill>
            <a:schemeClr val="accent1">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Arial"/>
              <a:ea typeface="+mn-ea"/>
              <a:cs typeface="+mn-cs"/>
            </a:endParaRPr>
          </a:p>
        </p:txBody>
      </p:sp>
      <p:sp>
        <p:nvSpPr>
          <p:cNvPr id="51" name="Rectangle: Rounded Corners 50">
            <a:extLst>
              <a:ext uri="{FF2B5EF4-FFF2-40B4-BE49-F238E27FC236}">
                <a16:creationId xmlns:a16="http://schemas.microsoft.com/office/drawing/2014/main" id="{F39BFF15-3821-4B49-9716-7904960BB23A}"/>
              </a:ext>
            </a:extLst>
          </p:cNvPr>
          <p:cNvSpPr/>
          <p:nvPr/>
        </p:nvSpPr>
        <p:spPr>
          <a:xfrm>
            <a:off x="7039986" y="1071144"/>
            <a:ext cx="5126348" cy="372312"/>
          </a:xfrm>
          <a:prstGeom prst="roundRect">
            <a:avLst>
              <a:gd name="adj" fmla="val 10000"/>
            </a:avLst>
          </a:prstGeom>
          <a:solidFill>
            <a:schemeClr val="accent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FFFF"/>
                </a:solidFill>
                <a:effectLst/>
                <a:uLnTx/>
                <a:uFillTx/>
                <a:latin typeface="Arial"/>
                <a:ea typeface="+mn-ea"/>
                <a:cs typeface="+mn-cs"/>
              </a:rPr>
              <a:t>Initiatives where CDI Data was utilized</a:t>
            </a:r>
          </a:p>
        </p:txBody>
      </p:sp>
      <p:sp>
        <p:nvSpPr>
          <p:cNvPr id="52" name="Rectangle: Rounded Corners 51">
            <a:extLst>
              <a:ext uri="{FF2B5EF4-FFF2-40B4-BE49-F238E27FC236}">
                <a16:creationId xmlns:a16="http://schemas.microsoft.com/office/drawing/2014/main" id="{8453D48F-A227-42CF-94A3-338489474BF9}"/>
              </a:ext>
            </a:extLst>
          </p:cNvPr>
          <p:cNvSpPr/>
          <p:nvPr/>
        </p:nvSpPr>
        <p:spPr>
          <a:xfrm>
            <a:off x="7259619" y="1603009"/>
            <a:ext cx="4453030" cy="744392"/>
          </a:xfrm>
          <a:prstGeom prst="roundRect">
            <a:avLst/>
          </a:prstGeom>
          <a:solidFill>
            <a:schemeClr val="tx2">
              <a:lumMod val="40000"/>
              <a:lumOff val="60000"/>
            </a:schemeClr>
          </a:solidFill>
          <a:ln>
            <a:noFill/>
          </a:ln>
          <a:effectLst>
            <a:glow rad="127000">
              <a:schemeClr val="accent1">
                <a:alpha val="43000"/>
              </a:schemeClr>
            </a:glow>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0000">
                    <a:lumMod val="65000"/>
                    <a:lumOff val="35000"/>
                  </a:srgbClr>
                </a:solidFill>
                <a:effectLst/>
                <a:uLnTx/>
                <a:uFillTx/>
                <a:latin typeface="Arial"/>
                <a:ea typeface="+mn-ea"/>
                <a:cs typeface="+mn-cs"/>
              </a:rPr>
              <a:t>Consolidated listing of File Server locations was a valuable input to the </a:t>
            </a:r>
            <a:r>
              <a:rPr kumimoji="0" lang="en-IN" sz="1100" b="1" i="0" u="none" strike="noStrike" kern="1200" cap="none" spc="0" normalizeH="0" baseline="0" noProof="0" dirty="0" err="1">
                <a:ln>
                  <a:noFill/>
                </a:ln>
                <a:solidFill>
                  <a:srgbClr val="000000">
                    <a:lumMod val="65000"/>
                    <a:lumOff val="35000"/>
                  </a:srgbClr>
                </a:solidFill>
                <a:effectLst/>
                <a:uLnTx/>
                <a:uFillTx/>
                <a:latin typeface="Arial"/>
                <a:ea typeface="+mn-ea"/>
                <a:cs typeface="+mn-cs"/>
              </a:rPr>
              <a:t>Rackspace</a:t>
            </a:r>
            <a:r>
              <a:rPr kumimoji="0" lang="en-IN" sz="1100" b="1" i="0" u="none" strike="noStrike" kern="1200" cap="none" spc="0" normalizeH="0" baseline="0" noProof="0" dirty="0">
                <a:ln>
                  <a:noFill/>
                </a:ln>
                <a:solidFill>
                  <a:srgbClr val="000000">
                    <a:lumMod val="65000"/>
                    <a:lumOff val="35000"/>
                  </a:srgbClr>
                </a:solidFill>
                <a:effectLst/>
                <a:uLnTx/>
                <a:uFillTx/>
                <a:latin typeface="Arial"/>
                <a:ea typeface="+mn-ea"/>
                <a:cs typeface="+mn-cs"/>
              </a:rPr>
              <a:t> (Data </a:t>
            </a:r>
            <a:r>
              <a:rPr kumimoji="0" lang="en-IN" sz="1100" b="1" i="0" u="none" strike="noStrike" kern="1200" cap="none" spc="0" normalizeH="0" baseline="0" noProof="0" dirty="0" err="1">
                <a:ln>
                  <a:noFill/>
                </a:ln>
                <a:solidFill>
                  <a:srgbClr val="000000">
                    <a:lumMod val="65000"/>
                    <a:lumOff val="35000"/>
                  </a:srgbClr>
                </a:solidFill>
                <a:effectLst/>
                <a:uLnTx/>
                <a:uFillTx/>
                <a:latin typeface="Arial"/>
                <a:ea typeface="+mn-ea"/>
                <a:cs typeface="+mn-cs"/>
              </a:rPr>
              <a:t>Center</a:t>
            </a:r>
            <a:r>
              <a:rPr kumimoji="0" lang="en-IN" sz="1100" b="1" i="0" u="none" strike="noStrike" kern="1200" cap="none" spc="0" normalizeH="0" baseline="0" noProof="0" dirty="0">
                <a:ln>
                  <a:noFill/>
                </a:ln>
                <a:solidFill>
                  <a:srgbClr val="000000">
                    <a:lumMod val="65000"/>
                    <a:lumOff val="35000"/>
                  </a:srgbClr>
                </a:solidFill>
                <a:effectLst/>
                <a:uLnTx/>
                <a:uFillTx/>
                <a:latin typeface="Arial"/>
                <a:ea typeface="+mn-ea"/>
                <a:cs typeface="+mn-cs"/>
              </a:rPr>
              <a:t> Migration) initiative</a:t>
            </a:r>
          </a:p>
        </p:txBody>
      </p:sp>
      <p:sp>
        <p:nvSpPr>
          <p:cNvPr id="54" name="Rectangle: Rounded Corners 53">
            <a:extLst>
              <a:ext uri="{FF2B5EF4-FFF2-40B4-BE49-F238E27FC236}">
                <a16:creationId xmlns:a16="http://schemas.microsoft.com/office/drawing/2014/main" id="{2A31BC5B-EDAF-4F50-87EB-DEC2EE0802F6}"/>
              </a:ext>
            </a:extLst>
          </p:cNvPr>
          <p:cNvSpPr/>
          <p:nvPr/>
        </p:nvSpPr>
        <p:spPr>
          <a:xfrm>
            <a:off x="7259619" y="4170319"/>
            <a:ext cx="4453030" cy="744392"/>
          </a:xfrm>
          <a:prstGeom prst="roundRect">
            <a:avLst/>
          </a:prstGeom>
          <a:solidFill>
            <a:schemeClr val="tx2">
              <a:lumMod val="40000"/>
              <a:lumOff val="60000"/>
            </a:schemeClr>
          </a:solidFill>
          <a:ln>
            <a:noFill/>
          </a:ln>
          <a:effectLst>
            <a:glow rad="127000">
              <a:schemeClr val="accent1">
                <a:alpha val="43000"/>
              </a:schemeClr>
            </a:glow>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0000">
                    <a:lumMod val="65000"/>
                    <a:lumOff val="35000"/>
                  </a:srgbClr>
                </a:solidFill>
                <a:effectLst/>
                <a:uLnTx/>
                <a:uFillTx/>
                <a:latin typeface="Arial"/>
                <a:ea typeface="+mn-ea"/>
                <a:cs typeface="+mn-cs"/>
              </a:rPr>
              <a:t>Identification of Third Party vendors with which Dover is sharing critical data</a:t>
            </a:r>
          </a:p>
        </p:txBody>
      </p:sp>
      <p:sp>
        <p:nvSpPr>
          <p:cNvPr id="62" name="Rectangle: Rounded Corners 61">
            <a:extLst>
              <a:ext uri="{FF2B5EF4-FFF2-40B4-BE49-F238E27FC236}">
                <a16:creationId xmlns:a16="http://schemas.microsoft.com/office/drawing/2014/main" id="{77E5397A-4A88-41F8-83C4-93D5C8A5DFBD}"/>
              </a:ext>
            </a:extLst>
          </p:cNvPr>
          <p:cNvSpPr/>
          <p:nvPr/>
        </p:nvSpPr>
        <p:spPr>
          <a:xfrm>
            <a:off x="7259619" y="2886664"/>
            <a:ext cx="4453030" cy="744392"/>
          </a:xfrm>
          <a:prstGeom prst="roundRect">
            <a:avLst/>
          </a:prstGeom>
          <a:solidFill>
            <a:schemeClr val="tx2">
              <a:lumMod val="40000"/>
              <a:lumOff val="60000"/>
            </a:schemeClr>
          </a:solidFill>
          <a:ln>
            <a:noFill/>
          </a:ln>
          <a:effectLst>
            <a:glow rad="127000">
              <a:schemeClr val="accent1">
                <a:alpha val="43000"/>
              </a:schemeClr>
            </a:glow>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0000">
                    <a:lumMod val="65000"/>
                    <a:lumOff val="35000"/>
                  </a:srgbClr>
                </a:solidFill>
                <a:effectLst/>
                <a:uLnTx/>
                <a:uFillTx/>
                <a:latin typeface="Arial"/>
                <a:ea typeface="+mn-ea"/>
                <a:cs typeface="+mn-cs"/>
              </a:rPr>
              <a:t>Consolidated list of applications generated from CDI was a valuable input to the Foundation Tools initiative</a:t>
            </a:r>
          </a:p>
        </p:txBody>
      </p:sp>
      <p:sp>
        <p:nvSpPr>
          <p:cNvPr id="63" name="Rectangle: Rounded Corners 62">
            <a:extLst>
              <a:ext uri="{FF2B5EF4-FFF2-40B4-BE49-F238E27FC236}">
                <a16:creationId xmlns:a16="http://schemas.microsoft.com/office/drawing/2014/main" id="{ABB1ACFD-B6D9-4997-8D3E-B090F32B2F39}"/>
              </a:ext>
            </a:extLst>
          </p:cNvPr>
          <p:cNvSpPr/>
          <p:nvPr/>
        </p:nvSpPr>
        <p:spPr>
          <a:xfrm>
            <a:off x="7259619" y="5453974"/>
            <a:ext cx="4453030" cy="744392"/>
          </a:xfrm>
          <a:prstGeom prst="roundRect">
            <a:avLst/>
          </a:prstGeom>
          <a:solidFill>
            <a:schemeClr val="tx2">
              <a:lumMod val="40000"/>
              <a:lumOff val="60000"/>
            </a:schemeClr>
          </a:solidFill>
          <a:ln>
            <a:noFill/>
          </a:ln>
          <a:effectLst>
            <a:glow rad="127000">
              <a:schemeClr val="accent1">
                <a:alpha val="43000"/>
              </a:schemeClr>
            </a:glow>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0000">
                    <a:lumMod val="65000"/>
                    <a:lumOff val="35000"/>
                  </a:srgbClr>
                </a:solidFill>
                <a:effectLst/>
                <a:uLnTx/>
                <a:uFillTx/>
                <a:latin typeface="Arial"/>
                <a:ea typeface="+mn-ea"/>
                <a:cs typeface="+mn-cs"/>
              </a:rPr>
              <a:t>Identification of areas where Dover is collecting personal data (employee/customer)</a:t>
            </a:r>
          </a:p>
        </p:txBody>
      </p:sp>
      <p:pic>
        <p:nvPicPr>
          <p:cNvPr id="55" name="Picture 54" descr="Image result for red light icon">
            <a:extLst>
              <a:ext uri="{FF2B5EF4-FFF2-40B4-BE49-F238E27FC236}">
                <a16:creationId xmlns:a16="http://schemas.microsoft.com/office/drawing/2014/main" id="{702FCCE4-9777-4476-82A3-6ADD354BDB74}"/>
              </a:ext>
            </a:extLst>
          </p:cNvPr>
          <p:cNvPicPr>
            <a:picLocks noChangeAspect="1" noChangeArrowheads="1"/>
          </p:cNvPicPr>
          <p:nvPr/>
        </p:nvPicPr>
        <p:blipFill rotWithShape="1">
          <a:blip r:embed="rId7" cstate="screen">
            <a:extLst>
              <a:ext uri="{BEBA8EAE-BF5A-486C-A8C5-ECC9F3942E4B}">
                <a14:imgProps xmlns:a14="http://schemas.microsoft.com/office/drawing/2010/main">
                  <a14:imgLayer r:embed="rId8">
                    <a14:imgEffect>
                      <a14:backgroundRemoval t="0" b="100000" l="0" r="100000">
                        <a14:foregroundMark x1="20000" y1="22308" x2="23448" y2="26923"/>
                        <a14:foregroundMark x1="49655" y1="6923" x2="48966" y2="15385"/>
                        <a14:foregroundMark x1="80000" y1="20769" x2="75172" y2="26154"/>
                        <a14:foregroundMark x1="93103" y1="56154" x2="86207" y2="56154"/>
                        <a14:foregroundMark x1="17931" y1="55385" x2="11034" y2="55385"/>
                      </a14:backgroundRemoval>
                    </a14:imgEffect>
                  </a14:imgLayer>
                </a14:imgProps>
              </a:ext>
              <a:ext uri="{28A0092B-C50C-407E-A947-70E740481C1C}">
                <a14:useLocalDpi xmlns:a14="http://schemas.microsoft.com/office/drawing/2010/main"/>
              </a:ext>
            </a:extLst>
          </a:blip>
          <a:srcRect/>
          <a:stretch/>
        </p:blipFill>
        <p:spPr bwMode="auto">
          <a:xfrm>
            <a:off x="11449204" y="2945535"/>
            <a:ext cx="601238" cy="54107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descr="Image result for red light icon">
            <a:extLst>
              <a:ext uri="{FF2B5EF4-FFF2-40B4-BE49-F238E27FC236}">
                <a16:creationId xmlns:a16="http://schemas.microsoft.com/office/drawing/2014/main" id="{51684006-C16D-401D-BA36-98D35C1F32EC}"/>
              </a:ext>
            </a:extLst>
          </p:cNvPr>
          <p:cNvPicPr>
            <a:picLocks noChangeAspect="1" noChangeArrowheads="1"/>
          </p:cNvPicPr>
          <p:nvPr/>
        </p:nvPicPr>
        <p:blipFill rotWithShape="1">
          <a:blip r:embed="rId7" cstate="screen">
            <a:extLst>
              <a:ext uri="{BEBA8EAE-BF5A-486C-A8C5-ECC9F3942E4B}">
                <a14:imgProps xmlns:a14="http://schemas.microsoft.com/office/drawing/2010/main">
                  <a14:imgLayer r:embed="rId8">
                    <a14:imgEffect>
                      <a14:backgroundRemoval t="0" b="100000" l="0" r="100000">
                        <a14:foregroundMark x1="20000" y1="22308" x2="23448" y2="26923"/>
                        <a14:foregroundMark x1="49655" y1="6923" x2="48966" y2="15385"/>
                        <a14:foregroundMark x1="80000" y1="20769" x2="75172" y2="26154"/>
                        <a14:foregroundMark x1="93103" y1="56154" x2="86207" y2="56154"/>
                        <a14:foregroundMark x1="17931" y1="55385" x2="11034" y2="55385"/>
                      </a14:backgroundRemoval>
                    </a14:imgEffect>
                  </a14:imgLayer>
                </a14:imgProps>
              </a:ext>
              <a:ext uri="{28A0092B-C50C-407E-A947-70E740481C1C}">
                <a14:useLocalDpi xmlns:a14="http://schemas.microsoft.com/office/drawing/2010/main"/>
              </a:ext>
            </a:extLst>
          </a:blip>
          <a:srcRect/>
          <a:stretch/>
        </p:blipFill>
        <p:spPr bwMode="auto">
          <a:xfrm>
            <a:off x="11449191" y="4271137"/>
            <a:ext cx="601238" cy="541072"/>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descr="Image result for red light icon">
            <a:extLst>
              <a:ext uri="{FF2B5EF4-FFF2-40B4-BE49-F238E27FC236}">
                <a16:creationId xmlns:a16="http://schemas.microsoft.com/office/drawing/2014/main" id="{CDC5EA3C-F79A-444C-8976-32B760E79A5A}"/>
              </a:ext>
            </a:extLst>
          </p:cNvPr>
          <p:cNvPicPr>
            <a:picLocks noChangeAspect="1" noChangeArrowheads="1"/>
          </p:cNvPicPr>
          <p:nvPr/>
        </p:nvPicPr>
        <p:blipFill rotWithShape="1">
          <a:blip r:embed="rId7" cstate="screen">
            <a:extLst>
              <a:ext uri="{BEBA8EAE-BF5A-486C-A8C5-ECC9F3942E4B}">
                <a14:imgProps xmlns:a14="http://schemas.microsoft.com/office/drawing/2010/main">
                  <a14:imgLayer r:embed="rId9">
                    <a14:imgEffect>
                      <a14:backgroundRemoval t="0" b="100000" l="0" r="100000">
                        <a14:foregroundMark x1="20000" y1="22308" x2="23448" y2="26923"/>
                        <a14:foregroundMark x1="49655" y1="6923" x2="48966" y2="15385"/>
                        <a14:foregroundMark x1="80000" y1="20769" x2="75172" y2="26154"/>
                        <a14:foregroundMark x1="93103" y1="56154" x2="86207" y2="56154"/>
                        <a14:foregroundMark x1="17931" y1="55385" x2="11034" y2="55385"/>
                      </a14:backgroundRemoval>
                    </a14:imgEffect>
                  </a14:imgLayer>
                </a14:imgProps>
              </a:ext>
              <a:ext uri="{28A0092B-C50C-407E-A947-70E740481C1C}">
                <a14:useLocalDpi xmlns:a14="http://schemas.microsoft.com/office/drawing/2010/main"/>
              </a:ext>
            </a:extLst>
          </a:blip>
          <a:srcRect/>
          <a:stretch/>
        </p:blipFill>
        <p:spPr bwMode="auto">
          <a:xfrm>
            <a:off x="11449191" y="5549491"/>
            <a:ext cx="601238" cy="54107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Image result for red light icon">
            <a:extLst>
              <a:ext uri="{FF2B5EF4-FFF2-40B4-BE49-F238E27FC236}">
                <a16:creationId xmlns:a16="http://schemas.microsoft.com/office/drawing/2014/main" id="{4B8BA00B-E372-4370-B116-A2F38440615B}"/>
              </a:ext>
            </a:extLst>
          </p:cNvPr>
          <p:cNvPicPr>
            <a:picLocks noChangeAspect="1" noChangeArrowheads="1"/>
          </p:cNvPicPr>
          <p:nvPr/>
        </p:nvPicPr>
        <p:blipFill rotWithShape="1">
          <a:blip r:embed="rId7" cstate="screen">
            <a:extLst>
              <a:ext uri="{BEBA8EAE-BF5A-486C-A8C5-ECC9F3942E4B}">
                <a14:imgProps xmlns:a14="http://schemas.microsoft.com/office/drawing/2010/main">
                  <a14:imgLayer r:embed="rId10">
                    <a14:imgEffect>
                      <a14:backgroundRemoval t="0" b="100000" l="0" r="100000">
                        <a14:foregroundMark x1="20000" y1="22308" x2="23448" y2="26923"/>
                        <a14:foregroundMark x1="49655" y1="6923" x2="48966" y2="15385"/>
                        <a14:foregroundMark x1="80000" y1="20769" x2="75172" y2="26154"/>
                        <a14:foregroundMark x1="93103" y1="56154" x2="86207" y2="56154"/>
                        <a14:foregroundMark x1="17931" y1="55385" x2="11034" y2="55385"/>
                      </a14:backgroundRemoval>
                    </a14:imgEffect>
                  </a14:imgLayer>
                </a14:imgProps>
              </a:ext>
              <a:ext uri="{28A0092B-C50C-407E-A947-70E740481C1C}">
                <a14:useLocalDpi xmlns:a14="http://schemas.microsoft.com/office/drawing/2010/main"/>
              </a:ext>
            </a:extLst>
          </a:blip>
          <a:srcRect/>
          <a:stretch/>
        </p:blipFill>
        <p:spPr bwMode="auto">
          <a:xfrm>
            <a:off x="11461084" y="1697306"/>
            <a:ext cx="601238" cy="54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37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8051" y="1013183"/>
            <a:ext cx="7391043" cy="4886549"/>
            <a:chOff x="5212619" y="1620597"/>
            <a:chExt cx="3474720" cy="2840752"/>
          </a:xfrm>
        </p:grpSpPr>
        <p:sp>
          <p:nvSpPr>
            <p:cNvPr id="10" name="TextBox 9"/>
            <p:cNvSpPr txBox="1"/>
            <p:nvPr/>
          </p:nvSpPr>
          <p:spPr>
            <a:xfrm>
              <a:off x="5212619" y="1620597"/>
              <a:ext cx="3474720" cy="2840752"/>
            </a:xfrm>
            <a:prstGeom prst="rect">
              <a:avLst/>
            </a:prstGeom>
            <a:solidFill>
              <a:schemeClr val="bg1">
                <a:lumMod val="95000"/>
              </a:schemeClr>
            </a:solidFill>
            <a:ln w="19050">
              <a:noFill/>
            </a:ln>
          </p:spPr>
          <p:txBody>
            <a:bodyPr wrap="square" lIns="91440" tIns="91440" rIns="274320" bIns="0" rtlCol="0">
              <a:noAutofit/>
            </a:bodyPr>
            <a:lstStyle>
              <a:defPPr>
                <a:defRPr lang="en-US"/>
              </a:defPPr>
              <a:lvl1pPr>
                <a:lnSpc>
                  <a:spcPct val="85000"/>
                </a:lnSpc>
                <a:spcAft>
                  <a:spcPts val="600"/>
                </a:spcAft>
                <a:buClr>
                  <a:schemeClr val="accent2"/>
                </a:buClr>
                <a:buSzPct val="70000"/>
                <a:defRPr sz="1000">
                  <a:solidFill>
                    <a:schemeClr val="bg2"/>
                  </a:solidFill>
                </a:defRPr>
              </a:lvl1pPr>
            </a:lstStyle>
            <a:p>
              <a:pPr algn="ctr">
                <a:lnSpc>
                  <a:spcPct val="100000"/>
                </a:lnSpc>
                <a:spcAft>
                  <a:spcPts val="0"/>
                </a:spcAft>
              </a:pPr>
              <a:endParaRPr lang="en-US" sz="1200" b="1" dirty="0">
                <a:solidFill>
                  <a:schemeClr val="bg1"/>
                </a:solidFill>
                <a:latin typeface="Arial" panose="020B0604020202020204" pitchFamily="34" charset="0"/>
              </a:endParaRPr>
            </a:p>
            <a:p>
              <a:pPr algn="ctr">
                <a:lnSpc>
                  <a:spcPct val="100000"/>
                </a:lnSpc>
                <a:spcAft>
                  <a:spcPts val="0"/>
                </a:spcAft>
              </a:pPr>
              <a:endParaRPr lang="en-US" sz="1200" b="1" dirty="0">
                <a:solidFill>
                  <a:schemeClr val="bg1"/>
                </a:solidFill>
                <a:latin typeface="Arial" panose="020B0604020202020204" pitchFamily="34" charset="0"/>
              </a:endParaRPr>
            </a:p>
            <a:p>
              <a:pPr algn="ctr">
                <a:lnSpc>
                  <a:spcPct val="100000"/>
                </a:lnSpc>
                <a:spcAft>
                  <a:spcPts val="0"/>
                </a:spcAft>
              </a:pPr>
              <a:endParaRPr lang="en-US" sz="1200" b="1" dirty="0">
                <a:solidFill>
                  <a:schemeClr val="bg1"/>
                </a:solidFill>
                <a:latin typeface="Arial" panose="020B0604020202020204" pitchFamily="34" charset="0"/>
              </a:endParaRPr>
            </a:p>
            <a:p>
              <a:pPr algn="ctr">
                <a:lnSpc>
                  <a:spcPct val="100000"/>
                </a:lnSpc>
                <a:spcAft>
                  <a:spcPts val="0"/>
                </a:spcAft>
              </a:pPr>
              <a:endParaRPr lang="en-US" sz="1200" b="1" dirty="0">
                <a:solidFill>
                  <a:schemeClr val="bg1"/>
                </a:solidFill>
                <a:latin typeface="Arial" panose="020B0604020202020204" pitchFamily="34" charset="0"/>
              </a:endParaRPr>
            </a:p>
            <a:p>
              <a:pPr algn="ctr">
                <a:lnSpc>
                  <a:spcPct val="100000"/>
                </a:lnSpc>
                <a:spcAft>
                  <a:spcPts val="0"/>
                </a:spcAft>
              </a:pPr>
              <a:endParaRPr lang="en-US" sz="1200" b="1" dirty="0">
                <a:solidFill>
                  <a:schemeClr val="bg1"/>
                </a:solidFill>
                <a:latin typeface="Arial" panose="020B0604020202020204" pitchFamily="34" charset="0"/>
              </a:endParaRPr>
            </a:p>
            <a:p>
              <a:pPr algn="ctr">
                <a:lnSpc>
                  <a:spcPct val="100000"/>
                </a:lnSpc>
                <a:spcAft>
                  <a:spcPts val="0"/>
                </a:spcAft>
              </a:pPr>
              <a:endParaRPr lang="en-US" sz="1200" b="1" dirty="0">
                <a:solidFill>
                  <a:schemeClr val="bg1"/>
                </a:solidFill>
                <a:latin typeface="Arial" panose="020B0604020202020204" pitchFamily="34" charset="0"/>
              </a:endParaRPr>
            </a:p>
            <a:p>
              <a:pPr algn="ctr">
                <a:lnSpc>
                  <a:spcPct val="100000"/>
                </a:lnSpc>
                <a:spcAft>
                  <a:spcPts val="0"/>
                </a:spcAft>
              </a:pPr>
              <a:endParaRPr lang="en-US" sz="1200" b="1" dirty="0">
                <a:solidFill>
                  <a:schemeClr val="bg1"/>
                </a:solidFill>
                <a:latin typeface="Arial" panose="020B0604020202020204" pitchFamily="34" charset="0"/>
              </a:endParaRPr>
            </a:p>
            <a:p>
              <a:pPr algn="ctr">
                <a:lnSpc>
                  <a:spcPct val="100000"/>
                </a:lnSpc>
                <a:spcAft>
                  <a:spcPts val="0"/>
                </a:spcAft>
              </a:pPr>
              <a:endParaRPr lang="en-US" sz="1200" b="1" dirty="0">
                <a:solidFill>
                  <a:schemeClr val="bg1"/>
                </a:solidFill>
                <a:latin typeface="Arial" panose="020B0604020202020204" pitchFamily="34" charset="0"/>
              </a:endParaRPr>
            </a:p>
            <a:p>
              <a:pPr algn="ctr">
                <a:lnSpc>
                  <a:spcPct val="100000"/>
                </a:lnSpc>
                <a:spcAft>
                  <a:spcPts val="0"/>
                </a:spcAft>
              </a:pPr>
              <a:endParaRPr lang="en-US" sz="1200" b="1" dirty="0">
                <a:solidFill>
                  <a:schemeClr val="bg1"/>
                </a:solidFill>
                <a:latin typeface="Arial" panose="020B0604020202020204" pitchFamily="34" charset="0"/>
              </a:endParaRPr>
            </a:p>
            <a:p>
              <a:pPr algn="ctr">
                <a:lnSpc>
                  <a:spcPct val="100000"/>
                </a:lnSpc>
                <a:spcAft>
                  <a:spcPts val="0"/>
                </a:spcAft>
              </a:pPr>
              <a:endParaRPr lang="en-US" sz="1200" b="1" dirty="0">
                <a:solidFill>
                  <a:schemeClr val="bg1"/>
                </a:solidFill>
                <a:latin typeface="Arial" panose="020B0604020202020204" pitchFamily="34" charset="0"/>
              </a:endParaRPr>
            </a:p>
            <a:p>
              <a:pPr algn="ctr">
                <a:lnSpc>
                  <a:spcPct val="100000"/>
                </a:lnSpc>
                <a:spcAft>
                  <a:spcPts val="0"/>
                </a:spcAft>
              </a:pPr>
              <a:endParaRPr lang="en-US" sz="1200" b="1" dirty="0">
                <a:solidFill>
                  <a:schemeClr val="bg1"/>
                </a:solidFill>
                <a:latin typeface="Arial" panose="020B0604020202020204" pitchFamily="34" charset="0"/>
              </a:endParaRPr>
            </a:p>
            <a:p>
              <a:pPr algn="ctr">
                <a:lnSpc>
                  <a:spcPct val="100000"/>
                </a:lnSpc>
                <a:spcAft>
                  <a:spcPts val="0"/>
                </a:spcAft>
              </a:pPr>
              <a:endParaRPr lang="en-US" sz="1200" b="1" dirty="0">
                <a:solidFill>
                  <a:schemeClr val="bg1"/>
                </a:solidFill>
                <a:latin typeface="Arial" panose="020B0604020202020204" pitchFamily="34" charset="0"/>
              </a:endParaRPr>
            </a:p>
          </p:txBody>
        </p:sp>
        <p:cxnSp>
          <p:nvCxnSpPr>
            <p:cNvPr id="11" name="Straight Arrow Connector 10"/>
            <p:cNvCxnSpPr/>
            <p:nvPr/>
          </p:nvCxnSpPr>
          <p:spPr>
            <a:xfrm>
              <a:off x="6272785" y="2358319"/>
              <a:ext cx="457200" cy="0"/>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72785" y="2826722"/>
              <a:ext cx="457200" cy="0"/>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272785" y="1927225"/>
              <a:ext cx="457200" cy="0"/>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420524" y="1747440"/>
              <a:ext cx="1005840" cy="394581"/>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b="1" dirty="0">
                  <a:solidFill>
                    <a:schemeClr val="bg1"/>
                  </a:solidFill>
                  <a:latin typeface="Arial" panose="020B0604020202020204" pitchFamily="34" charset="0"/>
                </a:rPr>
                <a:t>What</a:t>
              </a:r>
            </a:p>
          </p:txBody>
        </p:sp>
        <p:sp>
          <p:nvSpPr>
            <p:cNvPr id="15" name="Oval 14"/>
            <p:cNvSpPr/>
            <p:nvPr/>
          </p:nvSpPr>
          <p:spPr>
            <a:xfrm>
              <a:off x="5420524" y="2640668"/>
              <a:ext cx="1005840" cy="394581"/>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b="1" dirty="0">
                  <a:solidFill>
                    <a:schemeClr val="bg1"/>
                  </a:solidFill>
                  <a:latin typeface="Arial" panose="020B0604020202020204" pitchFamily="34" charset="0"/>
                </a:rPr>
                <a:t>Why</a:t>
              </a:r>
            </a:p>
          </p:txBody>
        </p:sp>
        <p:sp>
          <p:nvSpPr>
            <p:cNvPr id="16" name="TextBox 15"/>
            <p:cNvSpPr txBox="1"/>
            <p:nvPr/>
          </p:nvSpPr>
          <p:spPr>
            <a:xfrm>
              <a:off x="6703370" y="2182274"/>
              <a:ext cx="1920240" cy="360431"/>
            </a:xfrm>
            <a:prstGeom prst="rect">
              <a:avLst/>
            </a:prstGeom>
            <a:solidFill>
              <a:schemeClr val="tx2"/>
            </a:solidFill>
            <a:ln w="19050">
              <a:noFill/>
            </a:ln>
          </p:spPr>
          <p:txBody>
            <a:bodyPr wrap="square" lIns="91440" tIns="0" rIns="91440" bIns="0" rtlCol="0" anchor="ctr">
              <a:noAutofit/>
            </a:bodyPr>
            <a:lstStyle>
              <a:defPPr>
                <a:defRPr lang="en-US"/>
              </a:defPPr>
              <a:lvl1pPr>
                <a:lnSpc>
                  <a:spcPct val="85000"/>
                </a:lnSpc>
                <a:spcAft>
                  <a:spcPts val="600"/>
                </a:spcAft>
                <a:buClr>
                  <a:schemeClr val="accent2"/>
                </a:buClr>
                <a:buSzPct val="70000"/>
                <a:defRPr sz="1200">
                  <a:solidFill>
                    <a:schemeClr val="bg1"/>
                  </a:solidFill>
                </a:defRPr>
              </a:lvl1pPr>
            </a:lstStyle>
            <a:p>
              <a:pPr>
                <a:lnSpc>
                  <a:spcPct val="100000"/>
                </a:lnSpc>
                <a:spcAft>
                  <a:spcPts val="0"/>
                </a:spcAft>
              </a:pPr>
              <a:r>
                <a:rPr lang="en-US" sz="1400" dirty="0">
                  <a:latin typeface="Arial" panose="020B0604020202020204" pitchFamily="34" charset="0"/>
                </a:rPr>
                <a:t>The timing of when the information asset is a risk</a:t>
              </a:r>
            </a:p>
          </p:txBody>
        </p:sp>
        <p:sp>
          <p:nvSpPr>
            <p:cNvPr id="17" name="Oval 16"/>
            <p:cNvSpPr/>
            <p:nvPr/>
          </p:nvSpPr>
          <p:spPr>
            <a:xfrm>
              <a:off x="5407042" y="2179966"/>
              <a:ext cx="1005840" cy="394581"/>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b="1" dirty="0">
                  <a:solidFill>
                    <a:schemeClr val="bg1"/>
                  </a:solidFill>
                  <a:latin typeface="Arial" panose="020B0604020202020204" pitchFamily="34" charset="0"/>
                </a:rPr>
                <a:t>When</a:t>
              </a:r>
            </a:p>
          </p:txBody>
        </p:sp>
        <p:sp>
          <p:nvSpPr>
            <p:cNvPr id="18" name="TextBox 17"/>
            <p:cNvSpPr txBox="1"/>
            <p:nvPr/>
          </p:nvSpPr>
          <p:spPr>
            <a:xfrm>
              <a:off x="6703370" y="1757272"/>
              <a:ext cx="1920240" cy="360431"/>
            </a:xfrm>
            <a:prstGeom prst="rect">
              <a:avLst/>
            </a:prstGeom>
            <a:solidFill>
              <a:schemeClr val="tx2"/>
            </a:solidFill>
            <a:ln w="19050">
              <a:noFill/>
            </a:ln>
          </p:spPr>
          <p:txBody>
            <a:bodyPr wrap="square" lIns="91440" tIns="0" rIns="91440" bIns="0" rtlCol="0" anchor="ctr">
              <a:noAutofit/>
            </a:bodyPr>
            <a:lstStyle>
              <a:defPPr>
                <a:defRPr lang="en-US"/>
              </a:defPPr>
              <a:lvl1pPr>
                <a:lnSpc>
                  <a:spcPct val="85000"/>
                </a:lnSpc>
                <a:spcAft>
                  <a:spcPts val="600"/>
                </a:spcAft>
                <a:buClr>
                  <a:schemeClr val="accent2"/>
                </a:buClr>
                <a:buSzPct val="70000"/>
                <a:defRPr sz="1200">
                  <a:solidFill>
                    <a:schemeClr val="bg1"/>
                  </a:solidFill>
                </a:defRPr>
              </a:lvl1pPr>
            </a:lstStyle>
            <a:p>
              <a:pPr>
                <a:lnSpc>
                  <a:spcPct val="100000"/>
                </a:lnSpc>
                <a:spcAft>
                  <a:spcPts val="0"/>
                </a:spcAft>
              </a:pPr>
              <a:r>
                <a:rPr lang="en-US" sz="1400" dirty="0">
                  <a:latin typeface="Arial" panose="020B0604020202020204" pitchFamily="34" charset="0"/>
                </a:rPr>
                <a:t>The specific attributes of the data type that are sensitive and associated business processes</a:t>
              </a:r>
            </a:p>
          </p:txBody>
        </p:sp>
        <p:sp>
          <p:nvSpPr>
            <p:cNvPr id="19" name="TextBox 18"/>
            <p:cNvSpPr txBox="1"/>
            <p:nvPr/>
          </p:nvSpPr>
          <p:spPr>
            <a:xfrm>
              <a:off x="6713283" y="2638753"/>
              <a:ext cx="1920240" cy="390083"/>
            </a:xfrm>
            <a:prstGeom prst="rect">
              <a:avLst/>
            </a:prstGeom>
            <a:solidFill>
              <a:schemeClr val="tx2"/>
            </a:solidFill>
            <a:ln w="19050">
              <a:noFill/>
            </a:ln>
          </p:spPr>
          <p:txBody>
            <a:bodyPr wrap="square" lIns="91440" tIns="0" rIns="91440" bIns="0" rtlCol="0" anchor="ctr">
              <a:noAutofit/>
            </a:bodyPr>
            <a:lstStyle>
              <a:defPPr>
                <a:defRPr lang="en-US"/>
              </a:defPPr>
              <a:lvl1pPr>
                <a:lnSpc>
                  <a:spcPct val="85000"/>
                </a:lnSpc>
                <a:spcAft>
                  <a:spcPts val="600"/>
                </a:spcAft>
                <a:buClr>
                  <a:schemeClr val="accent2"/>
                </a:buClr>
                <a:buSzPct val="70000"/>
                <a:defRPr sz="1200">
                  <a:solidFill>
                    <a:schemeClr val="bg1"/>
                  </a:solidFill>
                </a:defRPr>
              </a:lvl1pPr>
            </a:lstStyle>
            <a:p>
              <a:pPr>
                <a:lnSpc>
                  <a:spcPct val="100000"/>
                </a:lnSpc>
                <a:spcAft>
                  <a:spcPts val="0"/>
                </a:spcAft>
              </a:pPr>
              <a:r>
                <a:rPr lang="en-US" sz="1400" dirty="0">
                  <a:latin typeface="Arial" panose="020B0604020202020204" pitchFamily="34" charset="0"/>
                </a:rPr>
                <a:t>Meet framework criteria in terms of data classification, business impacts, compliance requirements, and financial thresholds</a:t>
              </a:r>
            </a:p>
          </p:txBody>
        </p:sp>
        <p:cxnSp>
          <p:nvCxnSpPr>
            <p:cNvPr id="21" name="Straight Arrow Connector 20"/>
            <p:cNvCxnSpPr/>
            <p:nvPr/>
          </p:nvCxnSpPr>
          <p:spPr>
            <a:xfrm>
              <a:off x="6272785" y="4201322"/>
              <a:ext cx="457200" cy="0"/>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272785" y="3767819"/>
              <a:ext cx="457200" cy="0"/>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72785" y="3300606"/>
              <a:ext cx="457200" cy="0"/>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407044" y="4023553"/>
              <a:ext cx="1005840" cy="394581"/>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bg1"/>
                  </a:solidFill>
                  <a:latin typeface="Arial" panose="020B0604020202020204" pitchFamily="34" charset="0"/>
                </a:rPr>
                <a:t>How</a:t>
              </a:r>
              <a:endParaRPr lang="en-US" sz="1200" b="1" dirty="0">
                <a:solidFill>
                  <a:schemeClr val="bg1"/>
                </a:solidFill>
                <a:latin typeface="Arial" panose="020B0604020202020204" pitchFamily="34" charset="0"/>
              </a:endParaRPr>
            </a:p>
          </p:txBody>
        </p:sp>
        <p:sp>
          <p:nvSpPr>
            <p:cNvPr id="25" name="Oval 24"/>
            <p:cNvSpPr/>
            <p:nvPr/>
          </p:nvSpPr>
          <p:spPr>
            <a:xfrm>
              <a:off x="5420524" y="3115909"/>
              <a:ext cx="1005840" cy="394581"/>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b="1" dirty="0">
                  <a:solidFill>
                    <a:schemeClr val="bg1"/>
                  </a:solidFill>
                  <a:latin typeface="Arial" panose="020B0604020202020204" pitchFamily="34" charset="0"/>
                </a:rPr>
                <a:t>Who</a:t>
              </a:r>
            </a:p>
          </p:txBody>
        </p:sp>
        <p:sp>
          <p:nvSpPr>
            <p:cNvPr id="26" name="TextBox 25"/>
            <p:cNvSpPr txBox="1"/>
            <p:nvPr/>
          </p:nvSpPr>
          <p:spPr>
            <a:xfrm>
              <a:off x="6713698" y="3605566"/>
              <a:ext cx="1920240" cy="812566"/>
            </a:xfrm>
            <a:prstGeom prst="rect">
              <a:avLst/>
            </a:prstGeom>
            <a:solidFill>
              <a:schemeClr val="tx2"/>
            </a:solidFill>
            <a:ln w="19050">
              <a:noFill/>
            </a:ln>
          </p:spPr>
          <p:txBody>
            <a:bodyPr wrap="square" lIns="91440" tIns="0" rIns="91440" bIns="0" rtlCol="0" anchor="ctr">
              <a:noAutofit/>
            </a:bodyPr>
            <a:lstStyle>
              <a:defPPr>
                <a:defRPr lang="en-US"/>
              </a:defPPr>
              <a:lvl1pPr>
                <a:lnSpc>
                  <a:spcPct val="85000"/>
                </a:lnSpc>
                <a:spcAft>
                  <a:spcPts val="600"/>
                </a:spcAft>
                <a:buClr>
                  <a:schemeClr val="accent2"/>
                </a:buClr>
                <a:buSzPct val="70000"/>
                <a:defRPr sz="1200">
                  <a:solidFill>
                    <a:schemeClr val="bg1"/>
                  </a:solidFill>
                </a:defRPr>
              </a:lvl1pPr>
            </a:lstStyle>
            <a:p>
              <a:pPr>
                <a:lnSpc>
                  <a:spcPct val="100000"/>
                </a:lnSpc>
                <a:spcAft>
                  <a:spcPts val="0"/>
                </a:spcAft>
              </a:pPr>
              <a:r>
                <a:rPr lang="en-US" sz="1400" dirty="0">
                  <a:latin typeface="Arial" panose="020B0604020202020204" pitchFamily="34" charset="0"/>
                </a:rPr>
                <a:t>How and where the business</a:t>
              </a:r>
            </a:p>
            <a:p>
              <a:pPr>
                <a:lnSpc>
                  <a:spcPct val="100000"/>
                </a:lnSpc>
                <a:spcAft>
                  <a:spcPts val="0"/>
                </a:spcAft>
              </a:pPr>
              <a:r>
                <a:rPr lang="en-US" sz="1400" b="1" dirty="0">
                  <a:latin typeface="Arial" panose="020B0604020202020204" pitchFamily="34" charset="0"/>
                </a:rPr>
                <a:t>USES</a:t>
              </a:r>
            </a:p>
            <a:p>
              <a:pPr>
                <a:lnSpc>
                  <a:spcPct val="100000"/>
                </a:lnSpc>
                <a:spcAft>
                  <a:spcPts val="0"/>
                </a:spcAft>
              </a:pPr>
              <a:r>
                <a:rPr lang="en-US" sz="1400" b="1" dirty="0">
                  <a:latin typeface="Arial" panose="020B0604020202020204" pitchFamily="34" charset="0"/>
                </a:rPr>
                <a:t>STORES</a:t>
              </a:r>
              <a:r>
                <a:rPr lang="en-US" sz="1400" dirty="0">
                  <a:latin typeface="Arial" panose="020B0604020202020204" pitchFamily="34" charset="0"/>
                </a:rPr>
                <a:t> and </a:t>
              </a:r>
            </a:p>
            <a:p>
              <a:pPr>
                <a:lnSpc>
                  <a:spcPct val="100000"/>
                </a:lnSpc>
                <a:spcAft>
                  <a:spcPts val="0"/>
                </a:spcAft>
              </a:pPr>
              <a:r>
                <a:rPr lang="en-US" sz="1400" b="1" dirty="0">
                  <a:latin typeface="Arial" panose="020B0604020202020204" pitchFamily="34" charset="0"/>
                </a:rPr>
                <a:t>SHARES</a:t>
              </a:r>
              <a:r>
                <a:rPr lang="en-US" sz="1400" dirty="0">
                  <a:latin typeface="Arial" panose="020B0604020202020204" pitchFamily="34" charset="0"/>
                </a:rPr>
                <a:t> </a:t>
              </a:r>
            </a:p>
            <a:p>
              <a:pPr>
                <a:lnSpc>
                  <a:spcPct val="100000"/>
                </a:lnSpc>
                <a:spcAft>
                  <a:spcPts val="0"/>
                </a:spcAft>
              </a:pPr>
              <a:r>
                <a:rPr lang="en-US" sz="1400" dirty="0">
                  <a:latin typeface="Arial" panose="020B0604020202020204" pitchFamily="34" charset="0"/>
                </a:rPr>
                <a:t>the information asset, including information transferred to third parties</a:t>
              </a:r>
            </a:p>
          </p:txBody>
        </p:sp>
        <p:sp>
          <p:nvSpPr>
            <p:cNvPr id="27" name="TextBox 26"/>
            <p:cNvSpPr txBox="1"/>
            <p:nvPr/>
          </p:nvSpPr>
          <p:spPr>
            <a:xfrm>
              <a:off x="6713281" y="3093670"/>
              <a:ext cx="1920240" cy="422972"/>
            </a:xfrm>
            <a:prstGeom prst="rect">
              <a:avLst/>
            </a:prstGeom>
            <a:solidFill>
              <a:schemeClr val="tx2"/>
            </a:solidFill>
            <a:ln w="19050">
              <a:noFill/>
            </a:ln>
          </p:spPr>
          <p:txBody>
            <a:bodyPr wrap="square" lIns="91440" tIns="0" rIns="91440" bIns="0" rtlCol="0" anchor="ctr">
              <a:noAutofit/>
            </a:bodyPr>
            <a:lstStyle>
              <a:defPPr>
                <a:defRPr lang="en-US"/>
              </a:defPPr>
              <a:lvl1pPr>
                <a:lnSpc>
                  <a:spcPct val="85000"/>
                </a:lnSpc>
                <a:spcAft>
                  <a:spcPts val="600"/>
                </a:spcAft>
                <a:buClr>
                  <a:schemeClr val="accent2"/>
                </a:buClr>
                <a:buSzPct val="70000"/>
                <a:defRPr sz="1200">
                  <a:solidFill>
                    <a:schemeClr val="bg1"/>
                  </a:solidFill>
                </a:defRPr>
              </a:lvl1pPr>
            </a:lstStyle>
            <a:p>
              <a:pPr>
                <a:lnSpc>
                  <a:spcPct val="100000"/>
                </a:lnSpc>
                <a:spcAft>
                  <a:spcPts val="0"/>
                </a:spcAft>
              </a:pPr>
              <a:r>
                <a:rPr lang="en-US" sz="1400" dirty="0">
                  <a:latin typeface="Arial" panose="020B0604020202020204" pitchFamily="34" charset="0"/>
                </a:rPr>
                <a:t>Business expectation of </a:t>
              </a:r>
              <a:r>
                <a:rPr lang="en-US" sz="1400" b="1" dirty="0">
                  <a:latin typeface="Arial" panose="020B0604020202020204" pitchFamily="34" charset="0"/>
                </a:rPr>
                <a:t>ACCESS</a:t>
              </a:r>
              <a:r>
                <a:rPr lang="en-US" sz="1400" dirty="0">
                  <a:latin typeface="Arial" panose="020B0604020202020204" pitchFamily="34" charset="0"/>
                </a:rPr>
                <a:t> to the information asset, including assigned data owners and custodians</a:t>
              </a:r>
            </a:p>
          </p:txBody>
        </p:sp>
        <p:sp>
          <p:nvSpPr>
            <p:cNvPr id="28" name="Oval 27"/>
            <p:cNvSpPr/>
            <p:nvPr/>
          </p:nvSpPr>
          <p:spPr>
            <a:xfrm>
              <a:off x="5403593" y="3589931"/>
              <a:ext cx="1005840" cy="394581"/>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b="1" dirty="0">
                  <a:solidFill>
                    <a:schemeClr val="bg1"/>
                  </a:solidFill>
                  <a:latin typeface="Arial" panose="020B0604020202020204" pitchFamily="34" charset="0"/>
                </a:rPr>
                <a:t>Where</a:t>
              </a:r>
            </a:p>
          </p:txBody>
        </p:sp>
      </p:grpSp>
      <p:sp>
        <p:nvSpPr>
          <p:cNvPr id="29" name="Title 1"/>
          <p:cNvSpPr>
            <a:spLocks noGrp="1"/>
          </p:cNvSpPr>
          <p:nvPr>
            <p:ph type="title"/>
          </p:nvPr>
        </p:nvSpPr>
        <p:spPr>
          <a:xfrm>
            <a:off x="609601" y="201600"/>
            <a:ext cx="10977033" cy="860400"/>
          </a:xfrm>
        </p:spPr>
        <p:txBody>
          <a:bodyPr/>
          <a:lstStyle/>
          <a:p>
            <a:r>
              <a:rPr lang="en-US" dirty="0"/>
              <a:t>Critical Data Inventory </a:t>
            </a:r>
            <a:br>
              <a:rPr lang="en-US" dirty="0"/>
            </a:br>
            <a:r>
              <a:rPr lang="en-US" b="0" dirty="0"/>
              <a:t>CDI Identification Interviews</a:t>
            </a:r>
            <a:endParaRPr lang="en-US" dirty="0">
              <a:solidFill>
                <a:schemeClr val="tx2"/>
              </a:solidFill>
              <a:latin typeface="Arial" panose="020B0604020202020204" pitchFamily="34" charset="0"/>
              <a:cs typeface="+mj-cs"/>
            </a:endParaRPr>
          </a:p>
        </p:txBody>
      </p:sp>
      <p:sp>
        <p:nvSpPr>
          <p:cNvPr id="30" name="Rectangle 29"/>
          <p:cNvSpPr/>
          <p:nvPr/>
        </p:nvSpPr>
        <p:spPr>
          <a:xfrm>
            <a:off x="7827638" y="992261"/>
            <a:ext cx="4194312" cy="4886550"/>
          </a:xfrm>
          <a:prstGeom prst="rect">
            <a:avLst/>
          </a:prstGeom>
          <a:noFill/>
        </p:spPr>
        <p:txBody>
          <a:bodyPr wrap="square" lIns="80091" tIns="40046" rIns="80091" bIns="40046">
            <a:noAutofit/>
          </a:bodyPr>
          <a:lstStyle/>
          <a:p>
            <a:pPr marL="0" lvl="2" fontAlgn="base">
              <a:spcBef>
                <a:spcPct val="20000"/>
              </a:spcBef>
              <a:buClr>
                <a:schemeClr val="accent2"/>
              </a:buClr>
              <a:buSzPct val="70000"/>
            </a:pPr>
            <a:r>
              <a:rPr lang="en-US" b="1" u="sng" dirty="0">
                <a:cs typeface="Arial" pitchFamily="34" charset="0"/>
              </a:rPr>
              <a:t>Interview question examples</a:t>
            </a:r>
          </a:p>
          <a:p>
            <a:pPr marL="285750" lvl="2" indent="-285750" fontAlgn="base">
              <a:spcBef>
                <a:spcPct val="20000"/>
              </a:spcBef>
              <a:buClr>
                <a:schemeClr val="accent2"/>
              </a:buClr>
              <a:buSzPct val="70000"/>
              <a:buFont typeface="Courier New" panose="02070309020205020404" pitchFamily="49" charset="0"/>
              <a:buChar char="o"/>
            </a:pPr>
            <a:r>
              <a:rPr lang="en-US" sz="1400" i="1" dirty="0">
                <a:cs typeface="Arial" pitchFamily="34" charset="0"/>
              </a:rPr>
              <a:t>Which types of information would cause the greatest harm to the organization if lost/stolen, provided to a competitor, or publicly disclosed without authorization?</a:t>
            </a:r>
          </a:p>
          <a:p>
            <a:pPr marL="285750" lvl="2" indent="-285750" fontAlgn="base">
              <a:spcBef>
                <a:spcPct val="20000"/>
              </a:spcBef>
              <a:buClr>
                <a:schemeClr val="accent2"/>
              </a:buClr>
              <a:buSzPct val="70000"/>
              <a:buFont typeface="Courier New" panose="02070309020205020404" pitchFamily="49" charset="0"/>
              <a:buChar char="o"/>
            </a:pPr>
            <a:r>
              <a:rPr lang="en-US" sz="1400" i="1" dirty="0">
                <a:cs typeface="Arial" pitchFamily="34" charset="0"/>
              </a:rPr>
              <a:t>What are the key business impacts, if the personal data or information asset is compromised, business/strategic, compliance, reputational?</a:t>
            </a:r>
          </a:p>
          <a:p>
            <a:pPr marL="285750" lvl="2" indent="-285750" fontAlgn="base">
              <a:spcBef>
                <a:spcPct val="20000"/>
              </a:spcBef>
              <a:buClr>
                <a:schemeClr val="accent2"/>
              </a:buClr>
              <a:buSzPct val="70000"/>
              <a:buFont typeface="Courier New" panose="02070309020205020404" pitchFamily="49" charset="0"/>
              <a:buChar char="o"/>
            </a:pPr>
            <a:r>
              <a:rPr lang="en-US" sz="1400" i="1" dirty="0">
                <a:cs typeface="Arial" pitchFamily="34" charset="0"/>
              </a:rPr>
              <a:t>Should the personal data or information asset be considered always critical data or just for a specific timeframe (e.g., before project closing, public release)</a:t>
            </a:r>
          </a:p>
          <a:p>
            <a:pPr marL="285750" lvl="2" indent="-285750" fontAlgn="base">
              <a:spcBef>
                <a:spcPct val="20000"/>
              </a:spcBef>
              <a:buClr>
                <a:schemeClr val="accent2"/>
              </a:buClr>
              <a:buSzPct val="70000"/>
              <a:buFont typeface="Courier New" panose="02070309020205020404" pitchFamily="49" charset="0"/>
              <a:buChar char="o"/>
            </a:pPr>
            <a:r>
              <a:rPr lang="en-US" sz="1400" i="1" dirty="0">
                <a:cs typeface="Arial" pitchFamily="34" charset="0"/>
              </a:rPr>
              <a:t>Please help us understand the lifecycle (create, use, share, store, destruct/archive) of the personal data or information asset </a:t>
            </a:r>
          </a:p>
          <a:p>
            <a:pPr marL="285750" lvl="2" indent="-285750" fontAlgn="base">
              <a:spcBef>
                <a:spcPct val="20000"/>
              </a:spcBef>
              <a:buClr>
                <a:schemeClr val="accent2"/>
              </a:buClr>
              <a:buSzPct val="70000"/>
              <a:buFont typeface="Courier New" panose="02070309020205020404" pitchFamily="49" charset="0"/>
              <a:buChar char="o"/>
            </a:pPr>
            <a:r>
              <a:rPr lang="en-US" sz="1400" i="1" dirty="0">
                <a:cs typeface="Arial" pitchFamily="34" charset="0"/>
              </a:rPr>
              <a:t>What are the key structured system(s) and/or unstructured data repositories used for processing/storing the personal data or information asset?</a:t>
            </a:r>
          </a:p>
          <a:p>
            <a:pPr marL="285750" lvl="2" indent="-285750" fontAlgn="base">
              <a:spcBef>
                <a:spcPct val="20000"/>
              </a:spcBef>
              <a:buClr>
                <a:schemeClr val="accent2"/>
              </a:buClr>
              <a:buSzPct val="70000"/>
              <a:buFont typeface="Courier New" panose="02070309020205020404" pitchFamily="49" charset="0"/>
              <a:buChar char="o"/>
            </a:pPr>
            <a:r>
              <a:rPr lang="en-US" sz="1400" i="1" dirty="0">
                <a:cs typeface="Arial" pitchFamily="34" charset="0"/>
              </a:rPr>
              <a:t>Etc. </a:t>
            </a:r>
          </a:p>
          <a:p>
            <a:pPr marL="0" lvl="1" indent="-457200" fontAlgn="base">
              <a:spcBef>
                <a:spcPct val="20000"/>
              </a:spcBef>
              <a:buClr>
                <a:schemeClr val="accent2"/>
              </a:buClr>
              <a:buSzPct val="70000"/>
            </a:pPr>
            <a:endParaRPr lang="en-US" sz="1600" dirty="0">
              <a:cs typeface="Arial" pitchFamily="34" charset="0"/>
            </a:endParaRPr>
          </a:p>
        </p:txBody>
      </p:sp>
      <p:sp>
        <p:nvSpPr>
          <p:cNvPr id="31" name="Rectangle 30"/>
          <p:cNvSpPr/>
          <p:nvPr/>
        </p:nvSpPr>
        <p:spPr>
          <a:xfrm>
            <a:off x="313654" y="5982395"/>
            <a:ext cx="11708296" cy="710597"/>
          </a:xfrm>
          <a:prstGeom prst="rect">
            <a:avLst/>
          </a:prstGeom>
          <a:noFill/>
        </p:spPr>
        <p:txBody>
          <a:bodyPr wrap="square" lIns="80091" tIns="40046" rIns="80091" bIns="40046">
            <a:noAutofit/>
          </a:bodyPr>
          <a:lstStyle/>
          <a:p>
            <a:pPr marL="0" lvl="2" fontAlgn="base">
              <a:spcBef>
                <a:spcPct val="20000"/>
              </a:spcBef>
              <a:buClr>
                <a:schemeClr val="accent2"/>
              </a:buClr>
              <a:buSzPct val="70000"/>
            </a:pPr>
            <a:r>
              <a:rPr lang="en-US" sz="1600" dirty="0">
                <a:cs typeface="Arial" pitchFamily="34" charset="0"/>
              </a:rPr>
              <a:t>Upon the completion of each interview, the documentation is sent back to the interviewee for final validation and confirmation  </a:t>
            </a:r>
          </a:p>
        </p:txBody>
      </p:sp>
    </p:spTree>
    <p:extLst>
      <p:ext uri="{BB962C8B-B14F-4D97-AF65-F5344CB8AC3E}">
        <p14:creationId xmlns:p14="http://schemas.microsoft.com/office/powerpoint/2010/main" val="351278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a:spLocks noGrp="1"/>
          </p:cNvSpPr>
          <p:nvPr>
            <p:ph type="title"/>
          </p:nvPr>
        </p:nvSpPr>
        <p:spPr>
          <a:xfrm>
            <a:off x="609601" y="201600"/>
            <a:ext cx="10977033" cy="860400"/>
          </a:xfrm>
        </p:spPr>
        <p:txBody>
          <a:bodyPr/>
          <a:lstStyle/>
          <a:p>
            <a:r>
              <a:rPr lang="en-US" dirty="0">
                <a:solidFill>
                  <a:schemeClr val="tx2"/>
                </a:solidFill>
              </a:rPr>
              <a:t>Critical Data Inventory Program (CDI)</a:t>
            </a:r>
            <a:br>
              <a:rPr lang="en-US" dirty="0">
                <a:solidFill>
                  <a:schemeClr val="tx2"/>
                </a:solidFill>
              </a:rPr>
            </a:br>
            <a:r>
              <a:rPr lang="en-US" b="0" dirty="0">
                <a:solidFill>
                  <a:schemeClr val="tx2"/>
                </a:solidFill>
              </a:rPr>
              <a:t>Representative of a Critical Data Asset entry</a:t>
            </a:r>
            <a:endParaRPr lang="en-US" dirty="0">
              <a:solidFill>
                <a:schemeClr val="tx2"/>
              </a:solidFill>
            </a:endParaRPr>
          </a:p>
        </p:txBody>
      </p:sp>
      <p:cxnSp>
        <p:nvCxnSpPr>
          <p:cNvPr id="118" name="Straight Arrow Connector 117"/>
          <p:cNvCxnSpPr>
            <a:stCxn id="139" idx="0"/>
          </p:cNvCxnSpPr>
          <p:nvPr/>
        </p:nvCxnSpPr>
        <p:spPr>
          <a:xfrm flipV="1">
            <a:off x="9897736" y="4722921"/>
            <a:ext cx="0" cy="1155930"/>
          </a:xfrm>
          <a:prstGeom prst="straightConnector1">
            <a:avLst/>
          </a:prstGeom>
          <a:ln w="38100">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134" name="Table 133"/>
          <p:cNvGraphicFramePr>
            <a:graphicFrameLocks noGrp="1"/>
          </p:cNvGraphicFramePr>
          <p:nvPr>
            <p:extLst>
              <p:ext uri="{D42A27DB-BD31-4B8C-83A1-F6EECF244321}">
                <p14:modId xmlns:p14="http://schemas.microsoft.com/office/powerpoint/2010/main" val="1496638933"/>
              </p:ext>
            </p:extLst>
          </p:nvPr>
        </p:nvGraphicFramePr>
        <p:xfrm>
          <a:off x="424542" y="2439610"/>
          <a:ext cx="11282908" cy="1145199"/>
        </p:xfrm>
        <a:graphic>
          <a:graphicData uri="http://schemas.openxmlformats.org/drawingml/2006/table">
            <a:tbl>
              <a:tblPr firstRow="1" bandRow="1"/>
              <a:tblGrid>
                <a:gridCol w="11282908">
                  <a:extLst>
                    <a:ext uri="{9D8B030D-6E8A-4147-A177-3AD203B41FA5}">
                      <a16:colId xmlns:a16="http://schemas.microsoft.com/office/drawing/2014/main" val="20000"/>
                    </a:ext>
                  </a:extLst>
                </a:gridCol>
              </a:tblGrid>
              <a:tr h="249590">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rtl="0" fontAlgn="base">
                        <a:lnSpc>
                          <a:spcPct val="95000"/>
                        </a:lnSpc>
                        <a:spcBef>
                          <a:spcPct val="0"/>
                        </a:spcBef>
                        <a:spcAft>
                          <a:spcPct val="0"/>
                        </a:spcAft>
                      </a:pPr>
                      <a:r>
                        <a:rPr lang="en-US" sz="1100" b="1" kern="1200" dirty="0">
                          <a:solidFill>
                            <a:schemeClr val="bg1"/>
                          </a:solidFill>
                          <a:latin typeface="Arial" charset="0"/>
                          <a:ea typeface="+mn-ea"/>
                          <a:cs typeface="+mn-cs"/>
                        </a:rPr>
                        <a:t>Data Item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894501">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a:lnSpc>
                          <a:spcPct val="100000"/>
                        </a:lnSpc>
                        <a:spcBef>
                          <a:spcPts val="0"/>
                        </a:spcBef>
                        <a:spcAft>
                          <a:spcPts val="800"/>
                        </a:spcAft>
                      </a:pPr>
                      <a:r>
                        <a:rPr lang="en-US" sz="1050" dirty="0">
                          <a:effectLst/>
                          <a:latin typeface="+mj-lt"/>
                          <a:ea typeface="SimSun" panose="02010600030101010101" pitchFamily="2" charset="-122"/>
                          <a:cs typeface="Times New Roman" panose="02020603050405020304" pitchFamily="18" charset="0"/>
                        </a:rPr>
                        <a:t>This data type includes blueprints, microprocessors, and microprocessor controller data. The risk of losing the data involve competitors gaining a competitive advantage by cloning the product. This data is classified as confidential. The blueprints</a:t>
                      </a:r>
                      <a:r>
                        <a:rPr lang="en-US" sz="1050" baseline="0" dirty="0">
                          <a:effectLst/>
                          <a:latin typeface="+mj-lt"/>
                          <a:ea typeface="SimSun" panose="02010600030101010101" pitchFamily="2" charset="-122"/>
                          <a:cs typeface="Times New Roman" panose="02020603050405020304" pitchFamily="18" charset="0"/>
                        </a:rPr>
                        <a:t> </a:t>
                      </a:r>
                      <a:r>
                        <a:rPr lang="en-US" sz="1050" dirty="0">
                          <a:effectLst/>
                          <a:latin typeface="+mj-lt"/>
                          <a:ea typeface="SimSun" panose="02010600030101010101" pitchFamily="2" charset="-122"/>
                          <a:cs typeface="Times New Roman" panose="02020603050405020304" pitchFamily="18" charset="0"/>
                        </a:rPr>
                        <a:t>are stored in Program A. The data owner and the data</a:t>
                      </a:r>
                      <a:r>
                        <a:rPr lang="en-US" sz="1050" baseline="0" dirty="0">
                          <a:effectLst/>
                          <a:latin typeface="+mj-lt"/>
                          <a:ea typeface="SimSun" panose="02010600030101010101" pitchFamily="2" charset="-122"/>
                          <a:cs typeface="Times New Roman" panose="02020603050405020304" pitchFamily="18" charset="0"/>
                        </a:rPr>
                        <a:t> custodian of this data type is John Doe. </a:t>
                      </a:r>
                      <a:r>
                        <a:rPr lang="en-US" sz="1050" dirty="0">
                          <a:effectLst/>
                          <a:latin typeface="+mj-lt"/>
                          <a:ea typeface="SimSun" panose="02010600030101010101" pitchFamily="2" charset="-122"/>
                          <a:cs typeface="Times New Roman" panose="02020603050405020304" pitchFamily="18" charset="0"/>
                        </a:rPr>
                        <a:t>The blueprints are accessible by engineering personnel. Technicians and field support personnel will have access to instructions for installation. Hard copies of this data are not retained. Program A accounts are created by Program A system administrators. </a:t>
                      </a:r>
                      <a:endParaRPr lang="en-US" sz="1050" b="0" i="0" u="none" strike="noStrike" dirty="0">
                        <a:solidFill>
                          <a:srgbClr val="FF0000"/>
                        </a:solidFill>
                        <a:effectLst/>
                        <a:latin typeface="+mj-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35" name="Table 134"/>
          <p:cNvGraphicFramePr>
            <a:graphicFrameLocks noGrp="1"/>
          </p:cNvGraphicFramePr>
          <p:nvPr>
            <p:extLst>
              <p:ext uri="{D42A27DB-BD31-4B8C-83A1-F6EECF244321}">
                <p14:modId xmlns:p14="http://schemas.microsoft.com/office/powerpoint/2010/main" val="3836847179"/>
              </p:ext>
            </p:extLst>
          </p:nvPr>
        </p:nvGraphicFramePr>
        <p:xfrm>
          <a:off x="424544" y="3642367"/>
          <a:ext cx="9701932" cy="1242822"/>
        </p:xfrm>
        <a:graphic>
          <a:graphicData uri="http://schemas.openxmlformats.org/drawingml/2006/table">
            <a:tbl>
              <a:tblPr firstRow="1" bandRow="1"/>
              <a:tblGrid>
                <a:gridCol w="1016067">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421904">
                  <a:extLst>
                    <a:ext uri="{9D8B030D-6E8A-4147-A177-3AD203B41FA5}">
                      <a16:colId xmlns:a16="http://schemas.microsoft.com/office/drawing/2014/main" val="20002"/>
                    </a:ext>
                  </a:extLst>
                </a:gridCol>
                <a:gridCol w="1036625">
                  <a:extLst>
                    <a:ext uri="{9D8B030D-6E8A-4147-A177-3AD203B41FA5}">
                      <a16:colId xmlns:a16="http://schemas.microsoft.com/office/drawing/2014/main" val="20003"/>
                    </a:ext>
                  </a:extLst>
                </a:gridCol>
                <a:gridCol w="1130060">
                  <a:extLst>
                    <a:ext uri="{9D8B030D-6E8A-4147-A177-3AD203B41FA5}">
                      <a16:colId xmlns:a16="http://schemas.microsoft.com/office/drawing/2014/main" val="20004"/>
                    </a:ext>
                  </a:extLst>
                </a:gridCol>
                <a:gridCol w="1181819">
                  <a:extLst>
                    <a:ext uri="{9D8B030D-6E8A-4147-A177-3AD203B41FA5}">
                      <a16:colId xmlns:a16="http://schemas.microsoft.com/office/drawing/2014/main" val="20005"/>
                    </a:ext>
                  </a:extLst>
                </a:gridCol>
                <a:gridCol w="1224951">
                  <a:extLst>
                    <a:ext uri="{9D8B030D-6E8A-4147-A177-3AD203B41FA5}">
                      <a16:colId xmlns:a16="http://schemas.microsoft.com/office/drawing/2014/main" val="20006"/>
                    </a:ext>
                  </a:extLst>
                </a:gridCol>
                <a:gridCol w="1776106">
                  <a:extLst>
                    <a:ext uri="{9D8B030D-6E8A-4147-A177-3AD203B41FA5}">
                      <a16:colId xmlns:a16="http://schemas.microsoft.com/office/drawing/2014/main" val="20007"/>
                    </a:ext>
                  </a:extLst>
                </a:gridCol>
              </a:tblGrid>
              <a:tr h="0">
                <a:tc gridSpan="8">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rtl="0" fontAlgn="base">
                        <a:lnSpc>
                          <a:spcPct val="95000"/>
                        </a:lnSpc>
                        <a:spcBef>
                          <a:spcPct val="0"/>
                        </a:spcBef>
                        <a:spcAft>
                          <a:spcPct val="0"/>
                        </a:spcAft>
                      </a:pPr>
                      <a:r>
                        <a:rPr lang="en-US" sz="1100" b="1" kern="1200" dirty="0">
                          <a:solidFill>
                            <a:schemeClr val="bg1"/>
                          </a:solidFill>
                          <a:latin typeface="Arial" charset="0"/>
                          <a:ea typeface="+mn-ea"/>
                          <a:cs typeface="+mn-cs"/>
                        </a:rPr>
                        <a:t>Additional information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rtl="0" fontAlgn="base">
                        <a:lnSpc>
                          <a:spcPct val="95000"/>
                        </a:lnSpc>
                        <a:spcBef>
                          <a:spcPct val="0"/>
                        </a:spcBef>
                        <a:spcAft>
                          <a:spcPct val="0"/>
                        </a:spcAft>
                      </a:pPr>
                      <a:endParaRPr lang="en-US" sz="1200" b="1" kern="1200" dirty="0">
                        <a:solidFill>
                          <a:schemeClr val="bg1"/>
                        </a:solidFill>
                        <a:latin typeface="Arial"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hMerge="1">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rtl="0" fontAlgn="base">
                        <a:lnSpc>
                          <a:spcPct val="95000"/>
                        </a:lnSpc>
                        <a:spcBef>
                          <a:spcPct val="0"/>
                        </a:spcBef>
                        <a:spcAft>
                          <a:spcPct val="0"/>
                        </a:spcAft>
                      </a:pPr>
                      <a:endParaRPr lang="en-US" sz="1200" b="1" kern="1200" dirty="0">
                        <a:solidFill>
                          <a:schemeClr val="bg1"/>
                        </a:solidFill>
                        <a:latin typeface="Arial"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hMerge="1">
                  <a:txBody>
                    <a:bodyPr/>
                    <a:lstStyle/>
                    <a:p>
                      <a:pPr algn="l" rtl="0" fontAlgn="base">
                        <a:lnSpc>
                          <a:spcPct val="95000"/>
                        </a:lnSpc>
                        <a:spcBef>
                          <a:spcPct val="0"/>
                        </a:spcBef>
                        <a:spcAft>
                          <a:spcPct val="0"/>
                        </a:spcAft>
                      </a:pPr>
                      <a:endParaRPr lang="en-US" sz="1200" b="1" kern="1200" dirty="0">
                        <a:solidFill>
                          <a:schemeClr val="bg1"/>
                        </a:solidFill>
                        <a:latin typeface="Arial"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hMerge="1">
                  <a:txBody>
                    <a:bodyPr/>
                    <a:lstStyle/>
                    <a:p>
                      <a:pPr algn="l" rtl="0" fontAlgn="base">
                        <a:lnSpc>
                          <a:spcPct val="95000"/>
                        </a:lnSpc>
                        <a:spcBef>
                          <a:spcPct val="0"/>
                        </a:spcBef>
                        <a:spcAft>
                          <a:spcPct val="0"/>
                        </a:spcAft>
                      </a:pPr>
                      <a:endParaRPr lang="en-US" sz="1200" b="1" kern="1200" dirty="0">
                        <a:solidFill>
                          <a:schemeClr val="bg1"/>
                        </a:solidFill>
                        <a:latin typeface="Arial"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10000"/>
                  </a:ext>
                </a:extLst>
              </a:tr>
              <a:tr h="392168">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t"/>
                      <a:r>
                        <a:rPr lang="en-US" sz="970" b="1" i="0" u="none" strike="noStrike" dirty="0">
                          <a:solidFill>
                            <a:srgbClr val="000000"/>
                          </a:solidFill>
                          <a:effectLst/>
                          <a:latin typeface="+mn-lt"/>
                        </a:rPr>
                        <a:t>Personal Data Collected</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t"/>
                      <a:r>
                        <a:rPr lang="en-US" sz="970" b="1" i="0" u="none" strike="noStrike" dirty="0">
                          <a:solidFill>
                            <a:srgbClr val="000000"/>
                          </a:solidFill>
                          <a:effectLst/>
                          <a:latin typeface="+mn-lt"/>
                        </a:rPr>
                        <a:t>Sensitive Personal Data Collected</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t"/>
                      <a:r>
                        <a:rPr lang="en-US" sz="970" b="1" i="0" u="none" strike="noStrike" dirty="0">
                          <a:solidFill>
                            <a:srgbClr val="000000"/>
                          </a:solidFill>
                          <a:effectLst/>
                          <a:latin typeface="+mn-lt"/>
                        </a:rPr>
                        <a:t>Data Custodian</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t"/>
                      <a:r>
                        <a:rPr lang="en-US" sz="970" b="1" i="0" u="none" strike="noStrike" dirty="0">
                          <a:solidFill>
                            <a:srgbClr val="000000"/>
                          </a:solidFill>
                          <a:effectLst/>
                          <a:latin typeface="+mn-lt"/>
                        </a:rPr>
                        <a:t>Systems hosting</a:t>
                      </a:r>
                      <a:r>
                        <a:rPr lang="en-US" sz="970" b="1" i="0" u="none" strike="noStrike" baseline="0" dirty="0">
                          <a:solidFill>
                            <a:srgbClr val="000000"/>
                          </a:solidFill>
                          <a:effectLst/>
                          <a:latin typeface="+mn-lt"/>
                        </a:rPr>
                        <a:t> the data</a:t>
                      </a:r>
                      <a:endParaRPr lang="en-US" sz="970" b="1" i="0" u="none" strike="noStrike" dirty="0">
                        <a:solidFill>
                          <a:srgbClr val="000000"/>
                        </a:solidFill>
                        <a:effectLst/>
                        <a:latin typeface="+mn-lt"/>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t"/>
                      <a:r>
                        <a:rPr lang="en-US" sz="970" b="1" i="0" u="none" strike="noStrike" dirty="0">
                          <a:solidFill>
                            <a:srgbClr val="000000"/>
                          </a:solidFill>
                          <a:effectLst/>
                          <a:latin typeface="+mn-lt"/>
                        </a:rPr>
                        <a:t>Data Format</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t"/>
                      <a:r>
                        <a:rPr lang="en-US" sz="970" b="1" i="0" u="none" strike="noStrike" baseline="0" dirty="0">
                          <a:solidFill>
                            <a:srgbClr val="000000"/>
                          </a:solidFill>
                          <a:effectLst/>
                          <a:latin typeface="+mn-lt"/>
                        </a:rPr>
                        <a:t>Security Controls currently in place</a:t>
                      </a:r>
                      <a:endParaRPr lang="en-US" sz="970" b="1" i="0" u="none" strike="noStrike" dirty="0">
                        <a:solidFill>
                          <a:srgbClr val="000000"/>
                        </a:solidFill>
                        <a:effectLst/>
                        <a:latin typeface="+mn-lt"/>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t"/>
                      <a:r>
                        <a:rPr lang="en-US" sz="970" b="1" i="0" u="none" strike="noStrike" dirty="0">
                          <a:solidFill>
                            <a:srgbClr val="000000"/>
                          </a:solidFill>
                          <a:effectLst/>
                          <a:latin typeface="+mn-lt"/>
                        </a:rPr>
                        <a:t>Network Storage Location</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t"/>
                      <a:r>
                        <a:rPr lang="en-US" sz="970" b="1" i="0" u="none" strike="noStrike" dirty="0">
                          <a:solidFill>
                            <a:srgbClr val="000000"/>
                          </a:solidFill>
                          <a:effectLst/>
                          <a:latin typeface="+mn-lt"/>
                        </a:rPr>
                        <a:t>Data Retention Period</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92168">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N/A</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No</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ctr"/>
                      <a:r>
                        <a:rPr lang="en-US" sz="1000" b="0" i="0" u="none" strike="noStrike" dirty="0">
                          <a:solidFill>
                            <a:srgbClr val="000000"/>
                          </a:solidFill>
                          <a:effectLst/>
                          <a:latin typeface="+mn-lt"/>
                        </a:rPr>
                        <a:t>John Doe (VP, Research &amp;</a:t>
                      </a:r>
                      <a:r>
                        <a:rPr lang="en-US" sz="1000" b="0" i="0" u="none" strike="noStrike" baseline="0" dirty="0">
                          <a:solidFill>
                            <a:srgbClr val="000000"/>
                          </a:solidFill>
                          <a:effectLst/>
                          <a:latin typeface="+mn-lt"/>
                        </a:rPr>
                        <a:t> Development)</a:t>
                      </a:r>
                      <a:endParaRPr lang="en-US" sz="1000" b="0" i="0" u="none" strike="noStrike" dirty="0">
                        <a:solidFill>
                          <a:srgbClr val="000000"/>
                        </a:solidFill>
                        <a:effectLst/>
                        <a:latin typeface="+mn-l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ctr"/>
                      <a:r>
                        <a:rPr lang="en-US" sz="1000" b="0" i="0" u="none" strike="noStrike" dirty="0">
                          <a:solidFill>
                            <a:srgbClr val="000000"/>
                          </a:solidFill>
                          <a:effectLst/>
                          <a:latin typeface="+mn-lt"/>
                        </a:rPr>
                        <a:t>Program A</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000000"/>
                          </a:solidFill>
                          <a:effectLst/>
                          <a:latin typeface="+mn-lt"/>
                        </a:rPr>
                        <a:t>Electronic File</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ctr"/>
                      <a:r>
                        <a:rPr lang="en-US" sz="1000" b="0" i="0" u="none" strike="noStrike" dirty="0">
                          <a:solidFill>
                            <a:srgbClr val="000000"/>
                          </a:solidFill>
                          <a:effectLst/>
                          <a:latin typeface="+mn-lt"/>
                        </a:rPr>
                        <a:t>Access Control</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000000"/>
                          </a:solidFill>
                          <a:effectLst/>
                          <a:latin typeface="+mn-lt"/>
                        </a:rPr>
                        <a:t>None</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FF0000"/>
                          </a:solidFill>
                          <a:effectLst/>
                          <a:latin typeface="+mn-lt"/>
                        </a:rPr>
                        <a:t>Unknown / No retention period assigned</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36" name="Table 135"/>
          <p:cNvGraphicFramePr>
            <a:graphicFrameLocks noGrp="1"/>
          </p:cNvGraphicFramePr>
          <p:nvPr/>
        </p:nvGraphicFramePr>
        <p:xfrm>
          <a:off x="424542" y="4948386"/>
          <a:ext cx="8584424" cy="1189732"/>
        </p:xfrm>
        <a:graphic>
          <a:graphicData uri="http://schemas.openxmlformats.org/drawingml/2006/table">
            <a:tbl>
              <a:tblPr firstRow="1" bandRow="1"/>
              <a:tblGrid>
                <a:gridCol w="703642">
                  <a:extLst>
                    <a:ext uri="{9D8B030D-6E8A-4147-A177-3AD203B41FA5}">
                      <a16:colId xmlns:a16="http://schemas.microsoft.com/office/drawing/2014/main" val="20000"/>
                    </a:ext>
                  </a:extLst>
                </a:gridCol>
                <a:gridCol w="798587">
                  <a:extLst>
                    <a:ext uri="{9D8B030D-6E8A-4147-A177-3AD203B41FA5}">
                      <a16:colId xmlns:a16="http://schemas.microsoft.com/office/drawing/2014/main" val="20001"/>
                    </a:ext>
                  </a:extLst>
                </a:gridCol>
                <a:gridCol w="733787">
                  <a:extLst>
                    <a:ext uri="{9D8B030D-6E8A-4147-A177-3AD203B41FA5}">
                      <a16:colId xmlns:a16="http://schemas.microsoft.com/office/drawing/2014/main" val="20002"/>
                    </a:ext>
                  </a:extLst>
                </a:gridCol>
                <a:gridCol w="1019303">
                  <a:extLst>
                    <a:ext uri="{9D8B030D-6E8A-4147-A177-3AD203B41FA5}">
                      <a16:colId xmlns:a16="http://schemas.microsoft.com/office/drawing/2014/main" val="20003"/>
                    </a:ext>
                  </a:extLst>
                </a:gridCol>
                <a:gridCol w="1019303">
                  <a:extLst>
                    <a:ext uri="{9D8B030D-6E8A-4147-A177-3AD203B41FA5}">
                      <a16:colId xmlns:a16="http://schemas.microsoft.com/office/drawing/2014/main" val="20004"/>
                    </a:ext>
                  </a:extLst>
                </a:gridCol>
                <a:gridCol w="738823">
                  <a:extLst>
                    <a:ext uri="{9D8B030D-6E8A-4147-A177-3AD203B41FA5}">
                      <a16:colId xmlns:a16="http://schemas.microsoft.com/office/drawing/2014/main" val="20005"/>
                    </a:ext>
                  </a:extLst>
                </a:gridCol>
                <a:gridCol w="875727">
                  <a:extLst>
                    <a:ext uri="{9D8B030D-6E8A-4147-A177-3AD203B41FA5}">
                      <a16:colId xmlns:a16="http://schemas.microsoft.com/office/drawing/2014/main" val="20006"/>
                    </a:ext>
                  </a:extLst>
                </a:gridCol>
                <a:gridCol w="820830">
                  <a:extLst>
                    <a:ext uri="{9D8B030D-6E8A-4147-A177-3AD203B41FA5}">
                      <a16:colId xmlns:a16="http://schemas.microsoft.com/office/drawing/2014/main" val="20007"/>
                    </a:ext>
                  </a:extLst>
                </a:gridCol>
                <a:gridCol w="875642">
                  <a:extLst>
                    <a:ext uri="{9D8B030D-6E8A-4147-A177-3AD203B41FA5}">
                      <a16:colId xmlns:a16="http://schemas.microsoft.com/office/drawing/2014/main" val="20008"/>
                    </a:ext>
                  </a:extLst>
                </a:gridCol>
                <a:gridCol w="998780">
                  <a:extLst>
                    <a:ext uri="{9D8B030D-6E8A-4147-A177-3AD203B41FA5}">
                      <a16:colId xmlns:a16="http://schemas.microsoft.com/office/drawing/2014/main" val="20009"/>
                    </a:ext>
                  </a:extLst>
                </a:gridCol>
              </a:tblGrid>
              <a:tr h="226332">
                <a:tc gridSpan="10">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rtl="0" fontAlgn="base">
                        <a:lnSpc>
                          <a:spcPct val="95000"/>
                        </a:lnSpc>
                        <a:spcBef>
                          <a:spcPct val="0"/>
                        </a:spcBef>
                        <a:spcAft>
                          <a:spcPct val="0"/>
                        </a:spcAft>
                      </a:pPr>
                      <a:r>
                        <a:rPr lang="en-US" sz="1100" b="1" kern="1200" dirty="0">
                          <a:solidFill>
                            <a:schemeClr val="bg1"/>
                          </a:solidFill>
                          <a:latin typeface="Arial" charset="0"/>
                          <a:ea typeface="+mn-ea"/>
                          <a:cs typeface="+mn-cs"/>
                        </a:rPr>
                        <a:t>Data attributes subject to privacy</a:t>
                      </a:r>
                      <a:r>
                        <a:rPr lang="en-US" sz="1100" b="1" kern="1200" baseline="0" dirty="0">
                          <a:solidFill>
                            <a:schemeClr val="bg1"/>
                          </a:solidFill>
                          <a:latin typeface="Arial" charset="0"/>
                          <a:ea typeface="+mn-ea"/>
                          <a:cs typeface="+mn-cs"/>
                        </a:rPr>
                        <a:t> regulations</a:t>
                      </a:r>
                      <a:endParaRPr lang="en-US" sz="1100" b="1" kern="1200" dirty="0">
                        <a:solidFill>
                          <a:schemeClr val="bg1"/>
                        </a:solidFill>
                        <a:latin typeface="Arial" charset="0"/>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rtl="0" fontAlgn="base">
                        <a:lnSpc>
                          <a:spcPct val="95000"/>
                        </a:lnSpc>
                        <a:spcBef>
                          <a:spcPct val="0"/>
                        </a:spcBef>
                        <a:spcAft>
                          <a:spcPct val="0"/>
                        </a:spcAft>
                      </a:pPr>
                      <a:endParaRPr lang="en-US" sz="1200" b="0" kern="1200" dirty="0">
                        <a:solidFill>
                          <a:schemeClr val="bg1"/>
                        </a:solidFill>
                        <a:latin typeface="Arial"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hMerge="1">
                  <a:txBody>
                    <a:bodyPr/>
                    <a:lstStyle/>
                    <a:p>
                      <a:pPr algn="l" rtl="0" fontAlgn="base">
                        <a:lnSpc>
                          <a:spcPct val="95000"/>
                        </a:lnSpc>
                        <a:spcBef>
                          <a:spcPct val="0"/>
                        </a:spcBef>
                        <a:spcAft>
                          <a:spcPct val="0"/>
                        </a:spcAft>
                      </a:pPr>
                      <a:endParaRPr lang="en-US" sz="1200" b="0" kern="1200" dirty="0">
                        <a:solidFill>
                          <a:schemeClr val="bg1"/>
                        </a:solidFill>
                        <a:latin typeface="Arial"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hMerge="1">
                  <a:txBody>
                    <a:bodyPr/>
                    <a:lstStyle/>
                    <a:p>
                      <a:pPr algn="l" rtl="0" fontAlgn="base">
                        <a:lnSpc>
                          <a:spcPct val="95000"/>
                        </a:lnSpc>
                        <a:spcBef>
                          <a:spcPct val="0"/>
                        </a:spcBef>
                        <a:spcAft>
                          <a:spcPct val="0"/>
                        </a:spcAft>
                      </a:pPr>
                      <a:endParaRPr lang="en-US" sz="1200" b="1" kern="1200" dirty="0">
                        <a:solidFill>
                          <a:schemeClr val="bg1"/>
                        </a:solidFill>
                        <a:latin typeface="Arial"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10000"/>
                  </a:ext>
                </a:extLst>
              </a:tr>
              <a:tr h="528433">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ctr"/>
                      <a:r>
                        <a:rPr lang="en-US" sz="970" b="1" i="0" u="none" strike="noStrike" dirty="0">
                          <a:solidFill>
                            <a:srgbClr val="000000"/>
                          </a:solidFill>
                          <a:effectLst/>
                          <a:latin typeface="+mn-lt"/>
                        </a:rPr>
                        <a:t>Source</a:t>
                      </a:r>
                      <a:r>
                        <a:rPr lang="en-US" sz="970" b="1" i="0" u="none" strike="noStrike" baseline="0" dirty="0">
                          <a:solidFill>
                            <a:srgbClr val="000000"/>
                          </a:solidFill>
                          <a:effectLst/>
                          <a:latin typeface="+mn-lt"/>
                        </a:rPr>
                        <a:t> Location</a:t>
                      </a:r>
                      <a:endParaRPr lang="en-US" sz="970" b="1" i="0" u="none" strike="noStrike" dirty="0">
                        <a:solidFill>
                          <a:srgbClr val="000000"/>
                        </a:solidFill>
                        <a:effectLst/>
                        <a:latin typeface="+mn-lt"/>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ctr"/>
                      <a:r>
                        <a:rPr lang="en-US" sz="970" b="1" i="0" u="none" strike="noStrike" dirty="0">
                          <a:solidFill>
                            <a:srgbClr val="000000"/>
                          </a:solidFill>
                          <a:effectLst/>
                          <a:latin typeface="+mn-lt"/>
                        </a:rPr>
                        <a:t>Destination Location</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ctr"/>
                      <a:r>
                        <a:rPr lang="en-US" sz="970" b="1" i="0" u="none" strike="noStrike" dirty="0">
                          <a:solidFill>
                            <a:srgbClr val="000000"/>
                          </a:solidFill>
                          <a:effectLst/>
                          <a:latin typeface="+mn-lt"/>
                        </a:rPr>
                        <a:t>Privacy Notice Provided (Y/N)</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ctr"/>
                      <a:r>
                        <a:rPr lang="en-US" sz="970" b="1" i="0" u="none" strike="noStrike" dirty="0">
                          <a:solidFill>
                            <a:srgbClr val="000000"/>
                          </a:solidFill>
                          <a:effectLst/>
                          <a:latin typeface="+mn-lt"/>
                        </a:rPr>
                        <a:t>Purposes for Processing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t"/>
                      <a:r>
                        <a:rPr lang="en-US" sz="970" b="1" i="0" u="none" strike="noStrike" dirty="0">
                          <a:solidFill>
                            <a:srgbClr val="000000"/>
                          </a:solidFill>
                          <a:effectLst/>
                          <a:latin typeface="+mn-lt"/>
                        </a:rPr>
                        <a:t>Mode of Collection</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ctr"/>
                      <a:r>
                        <a:rPr lang="en-US" sz="970" b="1" i="0" u="none" strike="noStrike" dirty="0">
                          <a:solidFill>
                            <a:srgbClr val="000000"/>
                          </a:solidFill>
                          <a:effectLst/>
                          <a:latin typeface="+mn-lt"/>
                        </a:rPr>
                        <a:t>3rd Party Processor</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970" b="1" i="0" u="none" strike="noStrike" dirty="0">
                          <a:solidFill>
                            <a:srgbClr val="000000"/>
                          </a:solidFill>
                          <a:effectLst/>
                          <a:latin typeface="+mn-lt"/>
                        </a:rPr>
                        <a:t>Contract Signatory Provided by:</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ctr"/>
                      <a:r>
                        <a:rPr lang="en-US" sz="970" b="1" i="0" u="none" strike="noStrike" dirty="0">
                          <a:solidFill>
                            <a:srgbClr val="000000"/>
                          </a:solidFill>
                          <a:effectLst/>
                          <a:latin typeface="+mn-lt"/>
                        </a:rPr>
                        <a:t>Data Transferred Outside the EU</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ctr"/>
                      <a:r>
                        <a:rPr lang="en-US" sz="970" b="1" i="0" u="none" strike="noStrike" dirty="0">
                          <a:solidFill>
                            <a:srgbClr val="000000"/>
                          </a:solidFill>
                          <a:effectLst/>
                          <a:latin typeface="+mn-lt"/>
                        </a:rPr>
                        <a:t>Data Protection Clauses in</a:t>
                      </a:r>
                      <a:r>
                        <a:rPr lang="en-US" sz="970" b="1" i="0" u="none" strike="noStrike" baseline="0" dirty="0">
                          <a:solidFill>
                            <a:srgbClr val="000000"/>
                          </a:solidFill>
                          <a:effectLst/>
                          <a:latin typeface="+mn-lt"/>
                        </a:rPr>
                        <a:t> Contract </a:t>
                      </a:r>
                      <a:endParaRPr lang="en-US" sz="970" b="1" i="0" u="none" strike="noStrike" dirty="0">
                        <a:solidFill>
                          <a:srgbClr val="000000"/>
                        </a:solidFill>
                        <a:effectLst/>
                        <a:latin typeface="+mn-lt"/>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970" b="1" i="0" u="none" strike="noStrike" dirty="0">
                          <a:solidFill>
                            <a:srgbClr val="000000"/>
                          </a:solidFill>
                          <a:effectLst/>
                          <a:latin typeface="+mn-lt"/>
                        </a:rPr>
                        <a:t>Data Protection Officer Assigned</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38197">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USA</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a:solidFill>
                            <a:srgbClr val="FF0000"/>
                          </a:solidFill>
                          <a:latin typeface="+mj-lt"/>
                          <a:ea typeface="+mn-ea"/>
                          <a:cs typeface="+mn-cs"/>
                        </a:rPr>
                        <a:t>Unknown</a:t>
                      </a:r>
                      <a:endParaRPr lang="en-US" sz="1000" kern="1200" dirty="0">
                        <a:solidFill>
                          <a:srgbClr val="FF0000"/>
                        </a:solidFill>
                        <a:latin typeface="+mj-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N/A</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fontAlgn="ctr"/>
                      <a:r>
                        <a:rPr lang="en-US" sz="1000" b="0" i="0" u="none" strike="noStrike" dirty="0">
                          <a:solidFill>
                            <a:srgbClr val="000000"/>
                          </a:solidFill>
                          <a:effectLst/>
                          <a:latin typeface="+mn-lt"/>
                        </a:rPr>
                        <a:t>N/A  </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None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latin typeface="+mn-lt"/>
                          <a:ea typeface="+mn-ea"/>
                          <a:cs typeface="+mn-cs"/>
                        </a:rPr>
                        <a:t>N/A</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latin typeface="+mj-lt"/>
                          <a:ea typeface="+mn-ea"/>
                          <a:cs typeface="+mn-cs"/>
                        </a:rPr>
                        <a:t>N/A</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latin typeface="+mn-lt"/>
                          <a:ea typeface="+mn-ea"/>
                          <a:cs typeface="+mn-cs"/>
                        </a:rPr>
                        <a:t>N/A</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latin typeface="+mn-lt"/>
                          <a:ea typeface="+mn-ea"/>
                          <a:cs typeface="+mn-cs"/>
                        </a:rPr>
                        <a:t>N/A</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37" name="Table 136"/>
          <p:cNvGraphicFramePr>
            <a:graphicFrameLocks noGrp="1"/>
          </p:cNvGraphicFramePr>
          <p:nvPr>
            <p:extLst>
              <p:ext uri="{D42A27DB-BD31-4B8C-83A1-F6EECF244321}">
                <p14:modId xmlns:p14="http://schemas.microsoft.com/office/powerpoint/2010/main" val="3503811654"/>
              </p:ext>
            </p:extLst>
          </p:nvPr>
        </p:nvGraphicFramePr>
        <p:xfrm>
          <a:off x="424543" y="1104627"/>
          <a:ext cx="4023360" cy="1256820"/>
        </p:xfrm>
        <a:graphic>
          <a:graphicData uri="http://schemas.openxmlformats.org/drawingml/2006/table">
            <a:tbl>
              <a:tblPr firstRow="1" bandRow="1"/>
              <a:tblGrid>
                <a:gridCol w="173736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257500">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marL="0" algn="l" defTabSz="914400" rtl="0" eaLnBrk="1" fontAlgn="base" latinLnBrk="0" hangingPunct="1">
                        <a:lnSpc>
                          <a:spcPct val="95000"/>
                        </a:lnSpc>
                        <a:spcBef>
                          <a:spcPct val="0"/>
                        </a:spcBef>
                        <a:spcAft>
                          <a:spcPct val="0"/>
                        </a:spcAft>
                      </a:pPr>
                      <a:r>
                        <a:rPr lang="en-US" sz="1100" b="1" kern="1200" dirty="0">
                          <a:solidFill>
                            <a:schemeClr val="bg1"/>
                          </a:solidFill>
                          <a:latin typeface="+mn-lt"/>
                          <a:ea typeface="+mn-ea"/>
                          <a:cs typeface="Arial" panose="020B0604020202020204" pitchFamily="34" charset="0"/>
                        </a:rPr>
                        <a:t>Crown Jewel Number</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marL="0" marR="0" indent="0" algn="l" defTabSz="914400" rtl="0" eaLnBrk="1" fontAlgn="base" latinLnBrk="0" hangingPunct="1">
                        <a:lnSpc>
                          <a:spcPct val="95000"/>
                        </a:lnSpc>
                        <a:spcBef>
                          <a:spcPct val="0"/>
                        </a:spcBef>
                        <a:spcAft>
                          <a:spcPct val="0"/>
                        </a:spcAft>
                        <a:buClrTx/>
                        <a:buSzTx/>
                        <a:buFontTx/>
                        <a:buNone/>
                        <a:tabLst/>
                        <a:defRPr/>
                      </a:pPr>
                      <a:r>
                        <a:rPr lang="en-US" sz="1050" b="0" dirty="0" err="1">
                          <a:solidFill>
                            <a:schemeClr val="tx1"/>
                          </a:solidFill>
                          <a:latin typeface="+mn-lt"/>
                        </a:rPr>
                        <a:t>OpCoName</a:t>
                      </a:r>
                      <a:r>
                        <a:rPr lang="en-US" sz="1050" b="0" dirty="0">
                          <a:solidFill>
                            <a:schemeClr val="tx1"/>
                          </a:solidFill>
                          <a:latin typeface="+mn-lt"/>
                        </a:rPr>
                        <a:t> 1.1</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77677">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100" b="1" dirty="0">
                          <a:solidFill>
                            <a:schemeClr val="bg1"/>
                          </a:solidFill>
                          <a:latin typeface="+mn-lt"/>
                          <a:cs typeface="Arial" panose="020B0604020202020204" pitchFamily="34" charset="0"/>
                        </a:rPr>
                        <a:t>OpCo</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indent="0" algn="l" defTabSz="914400" rtl="0" eaLnBrk="1" fontAlgn="base" latinLnBrk="0" hangingPunct="1">
                        <a:lnSpc>
                          <a:spcPct val="95000"/>
                        </a:lnSpc>
                        <a:spcBef>
                          <a:spcPct val="0"/>
                        </a:spcBef>
                        <a:spcAft>
                          <a:spcPct val="0"/>
                        </a:spcAft>
                        <a:buClrTx/>
                        <a:buSzTx/>
                        <a:buFontTx/>
                        <a:buNone/>
                        <a:tabLst/>
                        <a:defRPr/>
                      </a:pPr>
                      <a:r>
                        <a:rPr lang="en-US" sz="1050" b="0" dirty="0" err="1">
                          <a:solidFill>
                            <a:schemeClr val="tx1"/>
                          </a:solidFill>
                          <a:latin typeface="+mn-lt"/>
                        </a:rPr>
                        <a:t>OpcoName</a:t>
                      </a:r>
                      <a:endParaRPr lang="en-US" sz="1050" b="0" dirty="0">
                        <a:solidFill>
                          <a:schemeClr val="tx1"/>
                        </a:solidFill>
                        <a:latin typeface="+mn-lt"/>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7677">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100" b="1" dirty="0">
                          <a:solidFill>
                            <a:schemeClr val="bg1"/>
                          </a:solidFill>
                          <a:latin typeface="+mn-lt"/>
                          <a:cs typeface="Arial" panose="020B0604020202020204" pitchFamily="34" charset="0"/>
                        </a:rPr>
                        <a:t>Business</a:t>
                      </a:r>
                      <a:r>
                        <a:rPr lang="en-US" sz="1100" b="1" baseline="0" dirty="0">
                          <a:solidFill>
                            <a:schemeClr val="bg1"/>
                          </a:solidFill>
                          <a:latin typeface="+mn-lt"/>
                          <a:cs typeface="Arial" panose="020B0604020202020204" pitchFamily="34" charset="0"/>
                        </a:rPr>
                        <a:t> Function</a:t>
                      </a:r>
                      <a:endParaRPr lang="en-US" sz="1100" b="1" dirty="0">
                        <a:solidFill>
                          <a:schemeClr val="bg1"/>
                        </a:solidFill>
                        <a:latin typeface="+mn-lt"/>
                        <a:cs typeface="Arial" panose="020B0604020202020204" pitchFamily="34" charset="0"/>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n-lt"/>
                          <a:ea typeface="+mn-ea"/>
                          <a:cs typeface="+mn-cs"/>
                        </a:rPr>
                        <a:t>Research</a:t>
                      </a:r>
                      <a:r>
                        <a:rPr lang="en-US" sz="1050" kern="1200" baseline="0" dirty="0">
                          <a:solidFill>
                            <a:schemeClr val="tx1"/>
                          </a:solidFill>
                          <a:latin typeface="+mn-lt"/>
                          <a:ea typeface="+mn-ea"/>
                          <a:cs typeface="+mn-cs"/>
                        </a:rPr>
                        <a:t> &amp; Development</a:t>
                      </a:r>
                      <a:endParaRPr lang="en-US" sz="1050" kern="1200" dirty="0">
                        <a:solidFill>
                          <a:schemeClr val="tx1"/>
                        </a:solidFill>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3966">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100" b="1" dirty="0">
                          <a:solidFill>
                            <a:schemeClr val="bg1"/>
                          </a:solidFill>
                          <a:latin typeface="+mn-lt"/>
                          <a:cs typeface="Arial" panose="020B0604020202020204" pitchFamily="34" charset="0"/>
                        </a:rPr>
                        <a:t>Business</a:t>
                      </a:r>
                      <a:r>
                        <a:rPr lang="en-US" sz="1100" b="1" baseline="0" dirty="0">
                          <a:solidFill>
                            <a:schemeClr val="bg1"/>
                          </a:solidFill>
                          <a:latin typeface="+mn-lt"/>
                          <a:cs typeface="Arial" panose="020B0604020202020204" pitchFamily="34" charset="0"/>
                        </a:rPr>
                        <a:t> Process</a:t>
                      </a:r>
                      <a:endParaRPr lang="en-US" sz="1100" b="1" dirty="0">
                        <a:solidFill>
                          <a:schemeClr val="bg1"/>
                        </a:solidFill>
                        <a:latin typeface="+mn-lt"/>
                        <a:cs typeface="Arial" panose="020B0604020202020204" pitchFamily="34" charset="0"/>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n-lt"/>
                          <a:ea typeface="+mn-ea"/>
                          <a:cs typeface="+mn-cs"/>
                        </a:rPr>
                        <a:t>Product Development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38" name="Table 137"/>
          <p:cNvGraphicFramePr>
            <a:graphicFrameLocks noGrp="1"/>
          </p:cNvGraphicFramePr>
          <p:nvPr>
            <p:extLst>
              <p:ext uri="{D42A27DB-BD31-4B8C-83A1-F6EECF244321}">
                <p14:modId xmlns:p14="http://schemas.microsoft.com/office/powerpoint/2010/main" val="60900948"/>
              </p:ext>
            </p:extLst>
          </p:nvPr>
        </p:nvGraphicFramePr>
        <p:xfrm>
          <a:off x="4561114" y="1104276"/>
          <a:ext cx="4023360" cy="1257172"/>
        </p:xfrm>
        <a:graphic>
          <a:graphicData uri="http://schemas.openxmlformats.org/drawingml/2006/table">
            <a:tbl>
              <a:tblPr firstRow="1" bandRow="1"/>
              <a:tblGrid>
                <a:gridCol w="173736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269711">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marL="0" algn="l" defTabSz="914400" rtl="0" eaLnBrk="1" fontAlgn="base" latinLnBrk="0" hangingPunct="1">
                        <a:lnSpc>
                          <a:spcPct val="95000"/>
                        </a:lnSpc>
                        <a:spcBef>
                          <a:spcPct val="0"/>
                        </a:spcBef>
                        <a:spcAft>
                          <a:spcPct val="0"/>
                        </a:spcAft>
                      </a:pPr>
                      <a:r>
                        <a:rPr lang="en-US" sz="1100" b="1" kern="1200" dirty="0">
                          <a:solidFill>
                            <a:schemeClr val="bg1"/>
                          </a:solidFill>
                          <a:latin typeface="+mn-lt"/>
                          <a:ea typeface="+mn-ea"/>
                          <a:cs typeface="Arial" panose="020B0604020202020204" pitchFamily="34" charset="0"/>
                        </a:rPr>
                        <a:t>Process</a:t>
                      </a:r>
                      <a:r>
                        <a:rPr lang="en-US" sz="1100" b="1" kern="1200" baseline="0" dirty="0">
                          <a:solidFill>
                            <a:schemeClr val="bg1"/>
                          </a:solidFill>
                          <a:latin typeface="+mn-lt"/>
                          <a:ea typeface="+mn-ea"/>
                          <a:cs typeface="Arial" panose="020B0604020202020204" pitchFamily="34" charset="0"/>
                        </a:rPr>
                        <a:t> Owner</a:t>
                      </a:r>
                      <a:endParaRPr lang="en-US" sz="1100" b="1" kern="1200" dirty="0">
                        <a:solidFill>
                          <a:schemeClr val="bg1"/>
                        </a:solidFill>
                        <a:latin typeface="+mn-lt"/>
                        <a:ea typeface="+mn-ea"/>
                        <a:cs typeface="Arial" panose="020B0604020202020204" pitchFamily="34" charset="0"/>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marL="0" marR="0" indent="0" algn="l" defTabSz="914400" rtl="0" eaLnBrk="1" fontAlgn="base" latinLnBrk="0" hangingPunct="1">
                        <a:lnSpc>
                          <a:spcPct val="95000"/>
                        </a:lnSpc>
                        <a:spcBef>
                          <a:spcPct val="0"/>
                        </a:spcBef>
                        <a:spcAft>
                          <a:spcPct val="0"/>
                        </a:spcAft>
                        <a:buClrTx/>
                        <a:buSzTx/>
                        <a:buFontTx/>
                        <a:buNone/>
                        <a:tabLst/>
                        <a:defRPr/>
                      </a:pPr>
                      <a:r>
                        <a:rPr lang="en-US" sz="1050" b="0" dirty="0">
                          <a:solidFill>
                            <a:schemeClr val="tx1"/>
                          </a:solidFill>
                          <a:latin typeface="+mn-lt"/>
                        </a:rPr>
                        <a:t>John Doe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9026">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100" b="1" dirty="0">
                          <a:solidFill>
                            <a:schemeClr val="bg1"/>
                          </a:solidFill>
                          <a:latin typeface="+mn-lt"/>
                          <a:cs typeface="Arial" panose="020B0604020202020204" pitchFamily="34" charset="0"/>
                        </a:rPr>
                        <a:t>Risk Type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indent="0" algn="l" defTabSz="914400" rtl="0" eaLnBrk="1" fontAlgn="base" latinLnBrk="0" hangingPunct="1">
                        <a:lnSpc>
                          <a:spcPct val="95000"/>
                        </a:lnSpc>
                        <a:spcBef>
                          <a:spcPct val="0"/>
                        </a:spcBef>
                        <a:spcAft>
                          <a:spcPct val="0"/>
                        </a:spcAft>
                        <a:buClrTx/>
                        <a:buSzTx/>
                        <a:buFontTx/>
                        <a:buNone/>
                        <a:tabLst/>
                        <a:defRPr/>
                      </a:pPr>
                      <a:r>
                        <a:rPr lang="en-US" sz="1050" b="0" dirty="0">
                          <a:solidFill>
                            <a:schemeClr val="tx1"/>
                          </a:solidFill>
                          <a:latin typeface="+mn-lt"/>
                        </a:rPr>
                        <a:t>Business/Strategic</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99026">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100" b="1" dirty="0">
                          <a:solidFill>
                            <a:schemeClr val="bg1"/>
                          </a:solidFill>
                          <a:latin typeface="+mn-lt"/>
                          <a:cs typeface="Arial" panose="020B0604020202020204" pitchFamily="34" charset="0"/>
                        </a:rPr>
                        <a:t>Sensitivity Timing</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050" dirty="0">
                          <a:solidFill>
                            <a:schemeClr val="tx1"/>
                          </a:solidFill>
                          <a:latin typeface="+mn-lt"/>
                        </a:rPr>
                        <a:t>Always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9409">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100" b="1" dirty="0">
                          <a:solidFill>
                            <a:schemeClr val="bg1"/>
                          </a:solidFill>
                          <a:latin typeface="+mn-lt"/>
                          <a:cs typeface="Arial" panose="020B0604020202020204" pitchFamily="34" charset="0"/>
                        </a:rPr>
                        <a:t>Data Owner</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kern="1200" dirty="0">
                          <a:solidFill>
                            <a:schemeClr val="tx1"/>
                          </a:solidFill>
                          <a:latin typeface="+mn-lt"/>
                          <a:ea typeface="+mn-ea"/>
                          <a:cs typeface="+mn-cs"/>
                        </a:rPr>
                        <a:t>John Doe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40" name="Table 139"/>
          <p:cNvGraphicFramePr>
            <a:graphicFrameLocks noGrp="1"/>
          </p:cNvGraphicFramePr>
          <p:nvPr/>
        </p:nvGraphicFramePr>
        <p:xfrm>
          <a:off x="8696462" y="1098341"/>
          <a:ext cx="3010988" cy="1261139"/>
        </p:xfrm>
        <a:graphic>
          <a:graphicData uri="http://schemas.openxmlformats.org/drawingml/2006/table">
            <a:tbl>
              <a:tblPr firstRow="1" bandRow="1"/>
              <a:tblGrid>
                <a:gridCol w="1737360">
                  <a:extLst>
                    <a:ext uri="{9D8B030D-6E8A-4147-A177-3AD203B41FA5}">
                      <a16:colId xmlns:a16="http://schemas.microsoft.com/office/drawing/2014/main" val="20000"/>
                    </a:ext>
                  </a:extLst>
                </a:gridCol>
                <a:gridCol w="1273628">
                  <a:extLst>
                    <a:ext uri="{9D8B030D-6E8A-4147-A177-3AD203B41FA5}">
                      <a16:colId xmlns:a16="http://schemas.microsoft.com/office/drawing/2014/main" val="20001"/>
                    </a:ext>
                  </a:extLst>
                </a:gridCol>
              </a:tblGrid>
              <a:tr h="40834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algn="l" defTabSz="914400" rtl="0" eaLnBrk="1" fontAlgn="base" latinLnBrk="0" hangingPunct="1">
                        <a:lnSpc>
                          <a:spcPct val="95000"/>
                        </a:lnSpc>
                        <a:spcBef>
                          <a:spcPct val="0"/>
                        </a:spcBef>
                        <a:spcAft>
                          <a:spcPct val="0"/>
                        </a:spcAft>
                      </a:pPr>
                      <a:r>
                        <a:rPr lang="en-US" sz="1100" b="1" kern="1200" dirty="0">
                          <a:solidFill>
                            <a:schemeClr val="bg1"/>
                          </a:solidFill>
                          <a:latin typeface="+mn-lt"/>
                          <a:ea typeface="+mn-ea"/>
                          <a:cs typeface="+mn-cs"/>
                        </a:rPr>
                        <a:t>Confidentiality Requirement</a:t>
                      </a:r>
                    </a:p>
                  </a:txBody>
                  <a:tcPr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mn-lt"/>
                          <a:ea typeface="+mn-ea"/>
                          <a:cs typeface="+mn-cs"/>
                          <a:sym typeface="Wingdings"/>
                        </a:rPr>
                        <a:t>Confidential &amp; Proprietary </a:t>
                      </a:r>
                      <a:endParaRPr kumimoji="0" lang="en-US" sz="1050" b="0" i="0" u="none" strike="noStrike" kern="1200" cap="none" spc="0" normalizeH="0" baseline="0" noProof="0" dirty="0">
                        <a:ln>
                          <a:noFill/>
                        </a:ln>
                        <a:solidFill>
                          <a:prstClr val="black"/>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24463">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100" b="1" dirty="0">
                          <a:solidFill>
                            <a:schemeClr val="bg1"/>
                          </a:solidFill>
                          <a:latin typeface="+mn-lt"/>
                        </a:rPr>
                        <a:t>Integrity Requirement</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mn-lt"/>
                          <a:ea typeface="+mn-ea"/>
                          <a:cs typeface="+mn-cs"/>
                        </a:rPr>
                        <a:t>High</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24463">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100" b="1" dirty="0">
                          <a:solidFill>
                            <a:schemeClr val="bg1"/>
                          </a:solidFill>
                          <a:latin typeface="+mn-lt"/>
                        </a:rPr>
                        <a:t>Availability Requirement</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mn-lt"/>
                          <a:ea typeface="+mn-ea"/>
                          <a:cs typeface="+mn-cs"/>
                        </a:rPr>
                        <a:t>Low</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cxnSp>
        <p:nvCxnSpPr>
          <p:cNvPr id="150" name="Straight Arrow Connector 149"/>
          <p:cNvCxnSpPr/>
          <p:nvPr/>
        </p:nvCxnSpPr>
        <p:spPr>
          <a:xfrm flipV="1">
            <a:off x="1561129" y="6071096"/>
            <a:ext cx="0" cy="182880"/>
          </a:xfrm>
          <a:prstGeom prst="straightConnector1">
            <a:avLst/>
          </a:prstGeom>
          <a:ln w="38100">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1545772" y="6261412"/>
            <a:ext cx="7975915" cy="0"/>
          </a:xfrm>
          <a:prstGeom prst="line">
            <a:avLst/>
          </a:prstGeom>
          <a:ln w="38100">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5855855" y="844023"/>
            <a:ext cx="6216337" cy="230832"/>
          </a:xfrm>
          <a:prstGeom prst="rect">
            <a:avLst/>
          </a:prstGeom>
          <a:noFill/>
        </p:spPr>
        <p:txBody>
          <a:bodyPr wrap="square" rtlCol="0">
            <a:spAutoFit/>
          </a:bodyPr>
          <a:lstStyle/>
          <a:p>
            <a:r>
              <a:rPr lang="en-US" sz="900" b="1" i="1" dirty="0"/>
              <a:t>Note</a:t>
            </a:r>
            <a:r>
              <a:rPr lang="en-US" sz="900" i="1" dirty="0"/>
              <a:t>: </a:t>
            </a:r>
            <a:r>
              <a:rPr lang="en-US" sz="900" b="1" i="1" dirty="0"/>
              <a:t>The 30 data attributes below are extracted from a total of 62 attributes of this identified crown jewel </a:t>
            </a:r>
          </a:p>
        </p:txBody>
      </p:sp>
      <p:sp>
        <p:nvSpPr>
          <p:cNvPr id="139" name="TextBox 138"/>
          <p:cNvSpPr txBox="1"/>
          <p:nvPr/>
        </p:nvSpPr>
        <p:spPr>
          <a:xfrm>
            <a:off x="9154696" y="5878851"/>
            <a:ext cx="1486079" cy="492443"/>
          </a:xfrm>
          <a:prstGeom prst="rect">
            <a:avLst/>
          </a:prstGeom>
          <a:solidFill>
            <a:srgbClr val="FF0000"/>
          </a:solidFill>
        </p:spPr>
        <p:txBody>
          <a:bodyPr wrap="square" rtlCol="0" anchor="ctr">
            <a:spAutoFit/>
          </a:bodyPr>
          <a:lstStyle/>
          <a:p>
            <a:pPr algn="ctr"/>
            <a:r>
              <a:rPr lang="en-US" sz="1300" b="1" dirty="0">
                <a:solidFill>
                  <a:schemeClr val="bg1"/>
                </a:solidFill>
              </a:rPr>
              <a:t>Control gaps / broken process</a:t>
            </a:r>
          </a:p>
        </p:txBody>
      </p:sp>
      <p:cxnSp>
        <p:nvCxnSpPr>
          <p:cNvPr id="31" name="Straight Arrow Connector 30"/>
          <p:cNvCxnSpPr/>
          <p:nvPr/>
        </p:nvCxnSpPr>
        <p:spPr>
          <a:xfrm>
            <a:off x="2611909" y="5194900"/>
            <a:ext cx="0" cy="182880"/>
          </a:xfrm>
          <a:prstGeom prst="straightConnector1">
            <a:avLst/>
          </a:prstGeom>
          <a:ln w="38100">
            <a:solidFill>
              <a:srgbClr val="00B05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603945" y="5194416"/>
            <a:ext cx="8412480" cy="0"/>
          </a:xfrm>
          <a:prstGeom prst="line">
            <a:avLst/>
          </a:prstGeom>
          <a:ln w="38100">
            <a:solidFill>
              <a:srgbClr val="00B05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0290524" y="5004161"/>
            <a:ext cx="150961" cy="276999"/>
          </a:xfrm>
          <a:prstGeom prst="rect">
            <a:avLst/>
          </a:prstGeom>
          <a:solidFill>
            <a:srgbClr val="92D050"/>
          </a:solidFill>
        </p:spPr>
        <p:txBody>
          <a:bodyPr wrap="square" rtlCol="0">
            <a:spAutoFit/>
          </a:bodyPr>
          <a:lstStyle/>
          <a:p>
            <a:pPr algn="ctr"/>
            <a:r>
              <a:rPr lang="en-US" sz="1200" b="1" dirty="0">
                <a:solidFill>
                  <a:schemeClr val="bg1"/>
                </a:solidFill>
              </a:rPr>
              <a:t>3</a:t>
            </a:r>
          </a:p>
        </p:txBody>
      </p:sp>
      <p:cxnSp>
        <p:nvCxnSpPr>
          <p:cNvPr id="38" name="Straight Connector 37"/>
          <p:cNvCxnSpPr/>
          <p:nvPr/>
        </p:nvCxnSpPr>
        <p:spPr>
          <a:xfrm>
            <a:off x="5283881" y="5778136"/>
            <a:ext cx="5760720" cy="0"/>
          </a:xfrm>
          <a:prstGeom prst="line">
            <a:avLst/>
          </a:prstGeom>
          <a:ln w="38100">
            <a:solidFill>
              <a:srgbClr val="00B05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296619" y="5770159"/>
            <a:ext cx="0" cy="182880"/>
          </a:xfrm>
          <a:prstGeom prst="straightConnector1">
            <a:avLst/>
          </a:prstGeom>
          <a:ln w="38100">
            <a:solidFill>
              <a:srgbClr val="00B05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323510" y="4307086"/>
            <a:ext cx="6766560" cy="0"/>
          </a:xfrm>
          <a:prstGeom prst="line">
            <a:avLst/>
          </a:prstGeom>
          <a:ln w="38100">
            <a:solidFill>
              <a:srgbClr val="00B05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6607997" y="3836994"/>
            <a:ext cx="4389120" cy="0"/>
          </a:xfrm>
          <a:prstGeom prst="line">
            <a:avLst/>
          </a:prstGeom>
          <a:ln w="38100">
            <a:solidFill>
              <a:srgbClr val="00B05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0762598" y="3734938"/>
            <a:ext cx="1271249" cy="2267287"/>
          </a:xfrm>
          <a:prstGeom prst="rect">
            <a:avLst/>
          </a:prstGeom>
          <a:solidFill>
            <a:srgbClr val="92D050"/>
          </a:solidFill>
        </p:spPr>
        <p:txBody>
          <a:bodyPr wrap="square" lIns="64008" rIns="64008" rtlCol="0">
            <a:spAutoFit/>
          </a:bodyPr>
          <a:lstStyle/>
          <a:p>
            <a:pPr algn="ctr">
              <a:spcAft>
                <a:spcPts val="400"/>
              </a:spcAft>
            </a:pPr>
            <a:r>
              <a:rPr lang="en-US" sz="1200" b="1" dirty="0">
                <a:solidFill>
                  <a:schemeClr val="bg1"/>
                </a:solidFill>
              </a:rPr>
              <a:t>Sample areas to be leveraged by other security efforts</a:t>
            </a:r>
          </a:p>
          <a:p>
            <a:pPr marL="228600" indent="-228600">
              <a:spcAft>
                <a:spcPts val="400"/>
              </a:spcAft>
              <a:buFont typeface="+mj-lt"/>
              <a:buAutoNum type="arabicPeriod"/>
            </a:pPr>
            <a:r>
              <a:rPr lang="en-US" sz="1000" dirty="0">
                <a:solidFill>
                  <a:schemeClr val="bg1"/>
                </a:solidFill>
              </a:rPr>
              <a:t>Data-at-rest protection</a:t>
            </a:r>
          </a:p>
          <a:p>
            <a:pPr marL="228600" indent="-228600">
              <a:spcAft>
                <a:spcPts val="400"/>
              </a:spcAft>
              <a:buAutoNum type="arabicPeriod"/>
            </a:pPr>
            <a:r>
              <a:rPr lang="en-US" sz="1000" dirty="0">
                <a:solidFill>
                  <a:schemeClr val="bg1"/>
                </a:solidFill>
              </a:rPr>
              <a:t>BCP/DR (e.g., CommValut)</a:t>
            </a:r>
          </a:p>
          <a:p>
            <a:pPr marL="228600" indent="-228600">
              <a:spcAft>
                <a:spcPts val="400"/>
              </a:spcAft>
              <a:buAutoNum type="arabicPeriod"/>
            </a:pPr>
            <a:r>
              <a:rPr lang="en-US" sz="1000" dirty="0">
                <a:solidFill>
                  <a:schemeClr val="bg1"/>
                </a:solidFill>
              </a:rPr>
              <a:t>Privacy compliance</a:t>
            </a:r>
          </a:p>
          <a:p>
            <a:pPr marL="228600" indent="-228600">
              <a:spcAft>
                <a:spcPts val="400"/>
              </a:spcAft>
              <a:buAutoNum type="arabicPeriod"/>
            </a:pPr>
            <a:r>
              <a:rPr lang="en-US" sz="1000" dirty="0">
                <a:solidFill>
                  <a:schemeClr val="bg1"/>
                </a:solidFill>
              </a:rPr>
              <a:t>Third party risk management  </a:t>
            </a:r>
          </a:p>
        </p:txBody>
      </p:sp>
      <p:sp>
        <p:nvSpPr>
          <p:cNvPr id="48" name="TextBox 47"/>
          <p:cNvSpPr txBox="1"/>
          <p:nvPr/>
        </p:nvSpPr>
        <p:spPr>
          <a:xfrm>
            <a:off x="10481189" y="5579497"/>
            <a:ext cx="150961" cy="276999"/>
          </a:xfrm>
          <a:prstGeom prst="rect">
            <a:avLst/>
          </a:prstGeom>
          <a:solidFill>
            <a:srgbClr val="92D050"/>
          </a:solidFill>
        </p:spPr>
        <p:txBody>
          <a:bodyPr wrap="square" rtlCol="0">
            <a:spAutoFit/>
          </a:bodyPr>
          <a:lstStyle/>
          <a:p>
            <a:pPr algn="ctr"/>
            <a:r>
              <a:rPr lang="en-US" sz="1200" b="1" dirty="0">
                <a:solidFill>
                  <a:schemeClr val="bg1"/>
                </a:solidFill>
              </a:rPr>
              <a:t>4</a:t>
            </a:r>
          </a:p>
        </p:txBody>
      </p:sp>
      <p:sp>
        <p:nvSpPr>
          <p:cNvPr id="49" name="TextBox 48"/>
          <p:cNvSpPr txBox="1"/>
          <p:nvPr/>
        </p:nvSpPr>
        <p:spPr>
          <a:xfrm>
            <a:off x="10290524" y="3725184"/>
            <a:ext cx="150961" cy="276999"/>
          </a:xfrm>
          <a:prstGeom prst="rect">
            <a:avLst/>
          </a:prstGeom>
          <a:solidFill>
            <a:srgbClr val="92D050"/>
          </a:solidFill>
        </p:spPr>
        <p:txBody>
          <a:bodyPr wrap="square" rtlCol="0">
            <a:spAutoFit/>
          </a:bodyPr>
          <a:lstStyle/>
          <a:p>
            <a:pPr algn="ctr"/>
            <a:r>
              <a:rPr lang="en-US" sz="1200" b="1" dirty="0">
                <a:solidFill>
                  <a:schemeClr val="bg1"/>
                </a:solidFill>
              </a:rPr>
              <a:t>1</a:t>
            </a:r>
          </a:p>
        </p:txBody>
      </p:sp>
      <p:sp>
        <p:nvSpPr>
          <p:cNvPr id="50" name="TextBox 49"/>
          <p:cNvSpPr txBox="1"/>
          <p:nvPr/>
        </p:nvSpPr>
        <p:spPr>
          <a:xfrm>
            <a:off x="10481189" y="4174703"/>
            <a:ext cx="150961" cy="276999"/>
          </a:xfrm>
          <a:prstGeom prst="rect">
            <a:avLst/>
          </a:prstGeom>
          <a:solidFill>
            <a:srgbClr val="92D050"/>
          </a:solidFill>
        </p:spPr>
        <p:txBody>
          <a:bodyPr wrap="square" rtlCol="0">
            <a:spAutoFit/>
          </a:bodyPr>
          <a:lstStyle/>
          <a:p>
            <a:pPr algn="ctr"/>
            <a:r>
              <a:rPr lang="en-US" sz="1200" b="1" dirty="0">
                <a:solidFill>
                  <a:schemeClr val="bg1"/>
                </a:solidFill>
              </a:rPr>
              <a:t>2</a:t>
            </a:r>
          </a:p>
        </p:txBody>
      </p:sp>
      <p:cxnSp>
        <p:nvCxnSpPr>
          <p:cNvPr id="51" name="Straight Arrow Connector 50"/>
          <p:cNvCxnSpPr/>
          <p:nvPr/>
        </p:nvCxnSpPr>
        <p:spPr>
          <a:xfrm>
            <a:off x="4332136" y="4298460"/>
            <a:ext cx="0" cy="182880"/>
          </a:xfrm>
          <a:prstGeom prst="straightConnector1">
            <a:avLst/>
          </a:prstGeom>
          <a:ln w="38100">
            <a:solidFill>
              <a:srgbClr val="00B05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6606793" y="3829827"/>
            <a:ext cx="0" cy="182880"/>
          </a:xfrm>
          <a:prstGeom prst="straightConnector1">
            <a:avLst/>
          </a:prstGeom>
          <a:ln w="38100">
            <a:solidFill>
              <a:srgbClr val="00B05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0886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over2">
  <a:themeElements>
    <a:clrScheme name="Dover2">
      <a:dk1>
        <a:srgbClr val="000000"/>
      </a:dk1>
      <a:lt1>
        <a:srgbClr val="FFFFFF"/>
      </a:lt1>
      <a:dk2>
        <a:srgbClr val="004B8D"/>
      </a:dk2>
      <a:lt2>
        <a:srgbClr val="6582BB"/>
      </a:lt2>
      <a:accent1>
        <a:srgbClr val="002647"/>
      </a:accent1>
      <a:accent2>
        <a:srgbClr val="8C8C8C"/>
      </a:accent2>
      <a:accent3>
        <a:srgbClr val="004B8D"/>
      </a:accent3>
      <a:accent4>
        <a:srgbClr val="262626"/>
      </a:accent4>
      <a:accent5>
        <a:srgbClr val="6582BB"/>
      </a:accent5>
      <a:accent6>
        <a:srgbClr val="4C4C4C"/>
      </a:accent6>
      <a:hlink>
        <a:srgbClr val="004B8D"/>
      </a:hlink>
      <a:folHlink>
        <a:srgbClr val="6582B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3_EY regular presentation_2010">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4_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5_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6.xml><?xml version="1.0" encoding="utf-8"?>
<a:theme xmlns:a="http://schemas.openxmlformats.org/drawingml/2006/main" name="6_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7.xml><?xml version="1.0" encoding="utf-8"?>
<a:theme xmlns:a="http://schemas.openxmlformats.org/drawingml/2006/main" name="1_Dover2">
  <a:themeElements>
    <a:clrScheme name="Dover2">
      <a:dk1>
        <a:srgbClr val="000000"/>
      </a:dk1>
      <a:lt1>
        <a:srgbClr val="FFFFFF"/>
      </a:lt1>
      <a:dk2>
        <a:srgbClr val="004B8D"/>
      </a:dk2>
      <a:lt2>
        <a:srgbClr val="6582BB"/>
      </a:lt2>
      <a:accent1>
        <a:srgbClr val="002647"/>
      </a:accent1>
      <a:accent2>
        <a:srgbClr val="8C8C8C"/>
      </a:accent2>
      <a:accent3>
        <a:srgbClr val="004B8D"/>
      </a:accent3>
      <a:accent4>
        <a:srgbClr val="262626"/>
      </a:accent4>
      <a:accent5>
        <a:srgbClr val="6582BB"/>
      </a:accent5>
      <a:accent6>
        <a:srgbClr val="4C4C4C"/>
      </a:accent6>
      <a:hlink>
        <a:srgbClr val="004B8D"/>
      </a:hlink>
      <a:folHlink>
        <a:srgbClr val="6582B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2_Dover2">
  <a:themeElements>
    <a:clrScheme name="Dover2">
      <a:dk1>
        <a:srgbClr val="000000"/>
      </a:dk1>
      <a:lt1>
        <a:srgbClr val="FFFFFF"/>
      </a:lt1>
      <a:dk2>
        <a:srgbClr val="004B8D"/>
      </a:dk2>
      <a:lt2>
        <a:srgbClr val="6582BB"/>
      </a:lt2>
      <a:accent1>
        <a:srgbClr val="002647"/>
      </a:accent1>
      <a:accent2>
        <a:srgbClr val="8C8C8C"/>
      </a:accent2>
      <a:accent3>
        <a:srgbClr val="004B8D"/>
      </a:accent3>
      <a:accent4>
        <a:srgbClr val="262626"/>
      </a:accent4>
      <a:accent5>
        <a:srgbClr val="6582BB"/>
      </a:accent5>
      <a:accent6>
        <a:srgbClr val="4C4C4C"/>
      </a:accent6>
      <a:hlink>
        <a:srgbClr val="004B8D"/>
      </a:hlink>
      <a:folHlink>
        <a:srgbClr val="6582B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D91A3A02584B4CB11C1DD62F6943C9" ma:contentTypeVersion="9" ma:contentTypeDescription="Create a new document." ma:contentTypeScope="" ma:versionID="0bde1a7188db2aba9d694f8a5b3f77e5">
  <xsd:schema xmlns:xsd="http://www.w3.org/2001/XMLSchema" xmlns:xs="http://www.w3.org/2001/XMLSchema" xmlns:p="http://schemas.microsoft.com/office/2006/metadata/properties" xmlns:ns2="41d1adf3-1c86-49dd-88bb-d3698da33d1e" xmlns:ns3="b4ff4e68-14a4-44e9-8c2e-84064e1ffe54" targetNamespace="http://schemas.microsoft.com/office/2006/metadata/properties" ma:root="true" ma:fieldsID="1a6015d622a7a3405d7b22cf04e766fc" ns2:_="" ns3:_="">
    <xsd:import namespace="41d1adf3-1c86-49dd-88bb-d3698da33d1e"/>
    <xsd:import namespace="b4ff4e68-14a4-44e9-8c2e-84064e1ffe54"/>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d1adf3-1c86-49dd-88bb-d3698da33d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ab59b46-7277-476d-9ef3-85da32fcacb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4ff4e68-14a4-44e9-8c2e-84064e1ffe54"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92a67dac-043c-43b3-99cb-f63583e12f6f}" ma:internalName="TaxCatchAll" ma:showField="CatchAllData" ma:web="b4ff4e68-14a4-44e9-8c2e-84064e1ffe5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lcf76f155ced4ddcb4097134ff3c332f xmlns="41d1adf3-1c86-49dd-88bb-d3698da33d1e">
      <Terms xmlns="http://schemas.microsoft.com/office/infopath/2007/PartnerControls"/>
    </lcf76f155ced4ddcb4097134ff3c332f>
    <TaxCatchAll xmlns="b4ff4e68-14a4-44e9-8c2e-84064e1ffe54" xsi:nil="true"/>
  </documentManagement>
</p:properties>
</file>

<file path=customXml/itemProps1.xml><?xml version="1.0" encoding="utf-8"?>
<ds:datastoreItem xmlns:ds="http://schemas.openxmlformats.org/officeDocument/2006/customXml" ds:itemID="{93567220-71BB-4E4E-B365-84ACE78DC4DE}"/>
</file>

<file path=customXml/itemProps2.xml><?xml version="1.0" encoding="utf-8"?>
<ds:datastoreItem xmlns:ds="http://schemas.openxmlformats.org/officeDocument/2006/customXml" ds:itemID="{52584238-11F6-4F03-9B4E-EF3CC19EF1EB}"/>
</file>

<file path=customXml/itemProps3.xml><?xml version="1.0" encoding="utf-8"?>
<ds:datastoreItem xmlns:ds="http://schemas.openxmlformats.org/officeDocument/2006/customXml" ds:itemID="{80F827E6-E830-4430-BC79-977F8A1478BF}"/>
</file>

<file path=customXml/itemProps4.xml><?xml version="1.0" encoding="utf-8"?>
<ds:datastoreItem xmlns:ds="http://schemas.openxmlformats.org/officeDocument/2006/customXml" ds:itemID="{FBB56A81-9258-42B5-9AAD-BB6EBFE3D2B4}"/>
</file>

<file path=docProps/app.xml><?xml version="1.0" encoding="utf-8"?>
<Properties xmlns="http://schemas.openxmlformats.org/officeDocument/2006/extended-properties" xmlns:vt="http://schemas.openxmlformats.org/officeDocument/2006/docPropsVTypes">
  <TotalTime>20610</TotalTime>
  <Words>1653</Words>
  <Application>Microsoft Office PowerPoint</Application>
  <PresentationFormat>Widescreen</PresentationFormat>
  <Paragraphs>206</Paragraphs>
  <Slides>6</Slides>
  <Notes>4</Notes>
  <HiddenSlides>0</HiddenSlides>
  <MMClips>0</MMClips>
  <ScaleCrop>false</ScaleCrop>
  <HeadingPairs>
    <vt:vector size="8" baseType="variant">
      <vt:variant>
        <vt:lpstr>Fonts Used</vt:lpstr>
      </vt:variant>
      <vt:variant>
        <vt:i4>6</vt:i4>
      </vt:variant>
      <vt:variant>
        <vt:lpstr>Theme</vt:lpstr>
      </vt:variant>
      <vt:variant>
        <vt:i4>8</vt:i4>
      </vt:variant>
      <vt:variant>
        <vt:lpstr>Embedded OLE Servers</vt:lpstr>
      </vt:variant>
      <vt:variant>
        <vt:i4>1</vt:i4>
      </vt:variant>
      <vt:variant>
        <vt:lpstr>Slide Titles</vt:lpstr>
      </vt:variant>
      <vt:variant>
        <vt:i4>6</vt:i4>
      </vt:variant>
    </vt:vector>
  </HeadingPairs>
  <TitlesOfParts>
    <vt:vector size="21" baseType="lpstr">
      <vt:lpstr>Arial</vt:lpstr>
      <vt:lpstr>Calibri</vt:lpstr>
      <vt:lpstr>Courier New</vt:lpstr>
      <vt:lpstr>EYInterstate</vt:lpstr>
      <vt:lpstr>EYInterstate Light</vt:lpstr>
      <vt:lpstr>Wingdings</vt:lpstr>
      <vt:lpstr>Dover2</vt:lpstr>
      <vt:lpstr>3_EY regular presentation 2015 v1</vt:lpstr>
      <vt:lpstr>3_EY regular presentation_2010</vt:lpstr>
      <vt:lpstr>4_EY regular presentation 2015 v1</vt:lpstr>
      <vt:lpstr>5_EY regular presentation 2015 v1</vt:lpstr>
      <vt:lpstr>6_EY regular presentation 2015 v1</vt:lpstr>
      <vt:lpstr>1_Dover2</vt:lpstr>
      <vt:lpstr>2_Dover2</vt:lpstr>
      <vt:lpstr>think-cell Slide</vt:lpstr>
      <vt:lpstr>CDI Introduction</vt:lpstr>
      <vt:lpstr>CDI Organizational Structure</vt:lpstr>
      <vt:lpstr>Critical Data Inventory Framework (2/2) </vt:lpstr>
      <vt:lpstr>Importance of CDI for Dover</vt:lpstr>
      <vt:lpstr>Critical Data Inventory  CDI Identification Interviews</vt:lpstr>
      <vt:lpstr>Critical Data Inventory Program (CDI) Representative of a Critical Data Asset entry</vt:lpstr>
    </vt:vector>
  </TitlesOfParts>
  <Company>Ernst &amp; Young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Crown Jewels Program (Phase 1) and NIST- CSF Assessment Findings and Recommendations  August 08, 2017</dc:title>
  <dc:creator>Arvind Parasuri</dc:creator>
  <cp:lastModifiedBy>Somani, Siddhi</cp:lastModifiedBy>
  <cp:revision>1451</cp:revision>
  <cp:lastPrinted>2017-08-15T23:26:01Z</cp:lastPrinted>
  <dcterms:created xsi:type="dcterms:W3CDTF">2017-08-10T16:29:36Z</dcterms:created>
  <dcterms:modified xsi:type="dcterms:W3CDTF">2022-01-07T06:53:56Z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0x010100BAD91A3A02584B4CB11C1DD62F6943C9</vt:lpwstr>
  </property>
  <property fmtid="{D5CDD505-2E9C-101B-9397-08002B2CF9AE}" pid="3" name="_dlc_DocIdItemGuid">
    <vt:lpwstr>b8f2a63d-654d-450b-8b73-bd5b37b98ba8</vt:lpwstr>
  </property>
  <property fmtid="{D5CDD505-2E9C-101B-9397-08002B2CF9AE}" pid="4" name="Order">
    <vt:r8>10800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TriggerFlowInfo">
    <vt:lpwstr/>
  </property>
  <property fmtid="{D5CDD505-2E9C-101B-9397-08002B2CF9AE}" pid="9" name="_dlc_DocId">
    <vt:lpwstr>DICDEV-1409766251-108</vt:lpwstr>
  </property>
  <property fmtid="{D5CDD505-2E9C-101B-9397-08002B2CF9AE}" pid="10" name="_dlc_DocIdUrl">
    <vt:lpwstr>https://dover.sharepoint.com/sites/DiicDev/CDIDev/_layouts/15/DocIdRedir.aspx?ID=DICDEV-1409766251-108, DICDEV-1409766251-108</vt:lpwstr>
  </property>
  <property fmtid="{D5CDD505-2E9C-101B-9397-08002B2CF9AE}" pid="11" name="_SourceUrl">
    <vt:lpwstr/>
  </property>
  <property fmtid="{D5CDD505-2E9C-101B-9397-08002B2CF9AE}" pid="12" name="_SharedFileIndex">
    <vt:lpwstr/>
  </property>
  <property fmtid="{D5CDD505-2E9C-101B-9397-08002B2CF9AE}" pid="13" name="ComplianceAssetId">
    <vt:lpwstr/>
  </property>
  <property fmtid="{D5CDD505-2E9C-101B-9397-08002B2CF9AE}" pid="14" name="TemplateUrl">
    <vt:lpwstr/>
  </property>
  <property fmtid="{D5CDD505-2E9C-101B-9397-08002B2CF9AE}" pid="15" name="MediaServiceImageTags">
    <vt:lpwstr/>
  </property>
</Properties>
</file>