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48A6-30AB-49E4-B507-CF78DD63579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70CF-FA09-48FF-8DEF-3F8DD0990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BriteCorePOCAPI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Allows users to REST template to Create / View </a:t>
            </a:r>
            <a:r>
              <a:rPr lang="en-US" dirty="0" err="1" smtClean="0"/>
              <a:t>RiskType</a:t>
            </a:r>
            <a:r>
              <a:rPr lang="en-US" dirty="0" smtClean="0"/>
              <a:t>(s) and Risk(s)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</a:t>
            </a:r>
            <a:r>
              <a:rPr lang="en-US" dirty="0" err="1" smtClean="0"/>
              <a:t>risktypes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4326"/>
            <a:ext cx="8229600" cy="43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</a:t>
            </a:r>
            <a:r>
              <a:rPr lang="en-US" dirty="0" err="1" smtClean="0"/>
              <a:t>risktypekeys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4326"/>
            <a:ext cx="8229600" cy="43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</a:t>
            </a:r>
            <a:r>
              <a:rPr lang="en-US" dirty="0" err="1" smtClean="0"/>
              <a:t>risktypedetail</a:t>
            </a:r>
            <a:r>
              <a:rPr lang="en-US" dirty="0" smtClean="0"/>
              <a:t>/1/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4326"/>
            <a:ext cx="8229600" cy="43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/v1/risks/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49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</a:t>
            </a:r>
            <a:r>
              <a:rPr lang="en-US" dirty="0" err="1" smtClean="0"/>
              <a:t>riskkeys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4326"/>
            <a:ext cx="8229600" cy="43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riskapi</a:t>
            </a:r>
            <a:r>
              <a:rPr lang="en-US" dirty="0" smtClean="0"/>
              <a:t>/v1/</a:t>
            </a:r>
            <a:r>
              <a:rPr lang="en-US" dirty="0" err="1" smtClean="0"/>
              <a:t>riskdetail</a:t>
            </a:r>
            <a:r>
              <a:rPr lang="en-US" dirty="0" smtClean="0"/>
              <a:t>/1/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4326"/>
            <a:ext cx="8229600" cy="433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BriteCorePOCAPI</vt:lpstr>
      <vt:lpstr>/riskapi/v1/risktypes/</vt:lpstr>
      <vt:lpstr>/riskapi/v1/risktypekeys/</vt:lpstr>
      <vt:lpstr>/riskapi/v1/risktypedetail/1/</vt:lpstr>
      <vt:lpstr>/riskapi/v1/risks/</vt:lpstr>
      <vt:lpstr>/riskapi/v1/riskkeys/</vt:lpstr>
      <vt:lpstr>/riskapi/v1/riskdetail/1/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BriteCorePOCAPI</dc:title>
  <dc:creator>Dell</dc:creator>
  <cp:lastModifiedBy>Dell</cp:lastModifiedBy>
  <cp:revision>2</cp:revision>
  <dcterms:created xsi:type="dcterms:W3CDTF">2018-06-18T14:00:15Z</dcterms:created>
  <dcterms:modified xsi:type="dcterms:W3CDTF">2018-06-18T14:08:11Z</dcterms:modified>
</cp:coreProperties>
</file>