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5" r:id="rId4"/>
    <p:sldId id="276" r:id="rId5"/>
    <p:sldId id="277" r:id="rId6"/>
    <p:sldId id="270" r:id="rId7"/>
    <p:sldId id="271" r:id="rId8"/>
    <p:sldId id="272" r:id="rId9"/>
    <p:sldId id="273" r:id="rId10"/>
    <p:sldId id="274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8" r:id="rId19"/>
    <p:sldId id="265" r:id="rId20"/>
    <p:sldId id="256" r:id="rId21"/>
    <p:sldId id="266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1170-701C-4C31-B563-99A077F1728F}" type="datetimeFigureOut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pprl7yzie.execute-api.ap-southeast-1.amazonaws.com/dev" TargetMode="External"/><Relationship Id="rId2" Type="http://schemas.openxmlformats.org/officeDocument/2006/relationships/hyperlink" Target="https://d68s5r8jupuq9.cloudfront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eshBodas/britecore-poc-ui-ma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1279525"/>
            <a:ext cx="866775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model creation messages are displayed using </a:t>
            </a:r>
            <a:r>
              <a:rPr lang="en-US" dirty="0" err="1" smtClean="0"/>
              <a:t>MessageBox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Display various model validation errors using </a:t>
            </a:r>
            <a:r>
              <a:rPr lang="en-US" dirty="0" err="1" smtClean="0"/>
              <a:t>MessageBox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517650"/>
            <a:ext cx="86423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Risk Type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User can define Risk types.</a:t>
            </a:r>
          </a:p>
          <a:p>
            <a:r>
              <a:rPr lang="en-US" dirty="0" smtClean="0"/>
              <a:t>User Enters Risk type name and description.</a:t>
            </a:r>
          </a:p>
          <a:p>
            <a:r>
              <a:rPr lang="en-US" dirty="0"/>
              <a:t>Click Add Risk Type Field button to define Risk type fields.</a:t>
            </a:r>
          </a:p>
          <a:p>
            <a:r>
              <a:rPr lang="en-US" dirty="0"/>
              <a:t>Post Risk type after adding / editing Risk type fields.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Risk Type Image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1339850"/>
            <a:ext cx="865505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Type Data posted to server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1136650"/>
            <a:ext cx="82232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Risk Instance screen.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create Risk Instance based on Risk types.</a:t>
            </a:r>
          </a:p>
          <a:p>
            <a:r>
              <a:rPr lang="en-US" dirty="0"/>
              <a:t>Select appropriate Risk Type from dropdown box.</a:t>
            </a:r>
          </a:p>
          <a:p>
            <a:r>
              <a:rPr lang="en-US" dirty="0"/>
              <a:t>Fill up all Risk Instance fields and submit form.</a:t>
            </a:r>
          </a:p>
          <a:p>
            <a:r>
              <a:rPr lang="en-US" dirty="0"/>
              <a:t>Admin user can define Risk Types.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 showing field validation errors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1273175"/>
            <a:ext cx="86677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Submit when validation succeed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1416050"/>
            <a:ext cx="865505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 Risk Instance data to server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447800"/>
            <a:ext cx="80962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Single Risk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view single Risk Instance using this form.</a:t>
            </a:r>
          </a:p>
          <a:p>
            <a:r>
              <a:rPr lang="en-US" dirty="0"/>
              <a:t>Select appropriate Risk Instance from dropdown box.</a:t>
            </a:r>
          </a:p>
          <a:p>
            <a:r>
              <a:rPr lang="en-US" dirty="0"/>
              <a:t>Screen will show Risk name and all Risk Instance fields (read-only).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BriteCore</a:t>
            </a:r>
            <a:r>
              <a:rPr lang="en-US" dirty="0" smtClean="0"/>
              <a:t> </a:t>
            </a:r>
            <a:r>
              <a:rPr lang="en-US" dirty="0" err="1" smtClean="0"/>
              <a:t>PoC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d68s5r8jupuq9.cloudfront.net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above link to access UI.</a:t>
            </a:r>
          </a:p>
          <a:p>
            <a:r>
              <a:rPr lang="en-US" dirty="0" smtClean="0"/>
              <a:t>Username :- </a:t>
            </a:r>
            <a:r>
              <a:rPr lang="en-US" dirty="0" err="1" smtClean="0"/>
              <a:t>phil.reynolds</a:t>
            </a:r>
            <a:r>
              <a:rPr lang="en-US" dirty="0" smtClean="0"/>
              <a:t> (lower case)</a:t>
            </a:r>
          </a:p>
          <a:p>
            <a:r>
              <a:rPr lang="en-US" dirty="0" smtClean="0"/>
              <a:t>Password :- poctest#1  (lower case)</a:t>
            </a:r>
          </a:p>
          <a:p>
            <a:r>
              <a:rPr lang="en-US" dirty="0" smtClean="0"/>
              <a:t>Best viewed with Firefox with 80 % zoom</a:t>
            </a:r>
          </a:p>
          <a:p>
            <a:r>
              <a:rPr lang="en-US" dirty="0" smtClean="0"/>
              <a:t>Above UI refers Web API at following location credentials are same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2pprl7yzie.execute-api.ap-southeast-1.amazonaws.com/dev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7772400" cy="536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Single Risk Screen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1295400"/>
            <a:ext cx="86550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All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view Risk Instances using this form</a:t>
            </a:r>
          </a:p>
          <a:p>
            <a:r>
              <a:rPr lang="en-US" dirty="0"/>
              <a:t>Select appropriate Risk Type from dropdown box.</a:t>
            </a:r>
          </a:p>
          <a:p>
            <a:r>
              <a:rPr lang="en-US" dirty="0"/>
              <a:t>Screen will show all Risks and associated instance fields in tabular format.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All Risk Screen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1403350"/>
            <a:ext cx="86677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https://github.com/MaheshBodas/britecore-poc-ui-master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VueJS</a:t>
            </a:r>
            <a:r>
              <a:rPr lang="en-US" dirty="0" smtClean="0"/>
              <a:t>-test-</a:t>
            </a:r>
            <a:r>
              <a:rPr lang="en-US" dirty="0" err="1" smtClean="0"/>
              <a:t>utils</a:t>
            </a:r>
            <a:r>
              <a:rPr lang="en-US" dirty="0" smtClean="0"/>
              <a:t> along with Jest for doing unit testing.</a:t>
            </a:r>
          </a:p>
          <a:p>
            <a:r>
              <a:rPr lang="en-US" dirty="0" smtClean="0"/>
              <a:t> Did Unit testing for </a:t>
            </a:r>
            <a:r>
              <a:rPr lang="en-US" dirty="0" err="1" smtClean="0"/>
              <a:t>Vuex</a:t>
            </a:r>
            <a:r>
              <a:rPr lang="en-US" dirty="0" smtClean="0"/>
              <a:t> (Mutation + Action + Getters)</a:t>
            </a:r>
          </a:p>
          <a:p>
            <a:r>
              <a:rPr lang="en-US" dirty="0" smtClean="0"/>
              <a:t>Main </a:t>
            </a:r>
            <a:r>
              <a:rPr lang="en-US" dirty="0" err="1" smtClean="0"/>
              <a:t>Vue</a:t>
            </a:r>
            <a:r>
              <a:rPr lang="en-US" dirty="0" smtClean="0"/>
              <a:t> components used for showing Single Risk as well as All Risk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" y="457200"/>
            <a:ext cx="86741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using </a:t>
            </a:r>
            <a:r>
              <a:rPr lang="en-US" dirty="0" err="1" smtClean="0"/>
              <a:t>Vue</a:t>
            </a:r>
            <a:r>
              <a:rPr lang="en-US" dirty="0" smtClean="0"/>
              <a:t> JS, ES6, Element UI library, Node JS, Express server.</a:t>
            </a:r>
          </a:p>
          <a:p>
            <a:r>
              <a:rPr lang="en-US" dirty="0" smtClean="0"/>
              <a:t>Only authenticated users can login and access system. Token based </a:t>
            </a:r>
            <a:r>
              <a:rPr lang="en-US" dirty="0" err="1" smtClean="0"/>
              <a:t>authetication</a:t>
            </a:r>
            <a:r>
              <a:rPr lang="en-US" dirty="0" smtClean="0"/>
              <a:t> scheme is used.</a:t>
            </a:r>
          </a:p>
          <a:p>
            <a:r>
              <a:rPr lang="en-US" dirty="0" smtClean="0"/>
              <a:t>Role based authorization further limits access to screens and components use for creating </a:t>
            </a:r>
            <a:r>
              <a:rPr lang="en-US" dirty="0" err="1" smtClean="0"/>
              <a:t>RiskTypes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thought </a:t>
            </a:r>
            <a:r>
              <a:rPr lang="en-US" dirty="0" err="1" smtClean="0"/>
              <a:t>Vue</a:t>
            </a:r>
            <a:r>
              <a:rPr lang="en-US" dirty="0" smtClean="0"/>
              <a:t> components to modularize code.</a:t>
            </a:r>
          </a:p>
          <a:p>
            <a:r>
              <a:rPr lang="en-US" dirty="0" smtClean="0"/>
              <a:t>Each form has help message display that shows how to use screen and detail steps involved.</a:t>
            </a:r>
          </a:p>
          <a:p>
            <a:r>
              <a:rPr lang="en-US" dirty="0" smtClean="0"/>
              <a:t>User can add </a:t>
            </a:r>
            <a:r>
              <a:rPr lang="en-US" dirty="0" err="1" smtClean="0"/>
              <a:t>RiskType</a:t>
            </a:r>
            <a:r>
              <a:rPr lang="en-US" dirty="0" smtClean="0"/>
              <a:t> and associated </a:t>
            </a:r>
            <a:r>
              <a:rPr lang="en-US" dirty="0" err="1" smtClean="0"/>
              <a:t>RiskTypeFields</a:t>
            </a:r>
            <a:r>
              <a:rPr lang="en-US" dirty="0" smtClean="0"/>
              <a:t> in one go using header and details table in screen.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can add Risk and Risk Fields in one go using header and details table in screen.</a:t>
            </a:r>
          </a:p>
          <a:p>
            <a:r>
              <a:rPr lang="en-US" dirty="0" smtClean="0"/>
              <a:t>Create Risk Instance screen collect data by dynamically adding controls related to various Risk type fields.</a:t>
            </a:r>
          </a:p>
          <a:p>
            <a:r>
              <a:rPr lang="en-US" dirty="0" smtClean="0"/>
              <a:t>Create Risk Instance screen dynamically adds required field validation and field type specific validation for controls related to Risk type fields. i.e. Date / float / integer.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Single Risk allows user to fetch details for given Risk and renders various read-only controls related to Risk Type fields.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Vuex</a:t>
            </a:r>
            <a:r>
              <a:rPr lang="en-US" dirty="0" smtClean="0"/>
              <a:t> store mutations and action methods. Appropriate use of Getters for sharing </a:t>
            </a:r>
            <a:r>
              <a:rPr lang="en-US" dirty="0" err="1" smtClean="0"/>
              <a:t>Vuex</a:t>
            </a:r>
            <a:r>
              <a:rPr lang="en-US" dirty="0" smtClean="0"/>
              <a:t> store with components.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Vue</a:t>
            </a:r>
            <a:r>
              <a:rPr lang="en-US" dirty="0" smtClean="0"/>
              <a:t> router for login and navigation within various forms within </a:t>
            </a:r>
            <a:r>
              <a:rPr lang="en-US" dirty="0" err="1" smtClean="0"/>
              <a:t>WebSite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527</Words>
  <Application>Microsoft Office PowerPoint</Application>
  <PresentationFormat>On-screen Show (4:3)</PresentationFormat>
  <Paragraphs>60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Home Screen</vt:lpstr>
      <vt:lpstr>BriteCore PoC UI</vt:lpstr>
      <vt:lpstr>Source code</vt:lpstr>
      <vt:lpstr>Unit testing</vt:lpstr>
      <vt:lpstr>Slide 5</vt:lpstr>
      <vt:lpstr>Salient features</vt:lpstr>
      <vt:lpstr>Salient features (continued)</vt:lpstr>
      <vt:lpstr>Salient features (continued)</vt:lpstr>
      <vt:lpstr>Salient features (continued)</vt:lpstr>
      <vt:lpstr>Salient features (continued)</vt:lpstr>
      <vt:lpstr>Login Screen</vt:lpstr>
      <vt:lpstr>Create Risk Type screen</vt:lpstr>
      <vt:lpstr>Create Risk Type Image</vt:lpstr>
      <vt:lpstr>Risk Type Data posted to server</vt:lpstr>
      <vt:lpstr>Create Risk Instance screen.</vt:lpstr>
      <vt:lpstr>Screen showing field validation errors</vt:lpstr>
      <vt:lpstr>Submit when validation succeed</vt:lpstr>
      <vt:lpstr>Posting Risk Instance data to server</vt:lpstr>
      <vt:lpstr>View Single Risk Instance</vt:lpstr>
      <vt:lpstr>View Single Risk Screen</vt:lpstr>
      <vt:lpstr>View All Risks</vt:lpstr>
      <vt:lpstr>View All Risk Screen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Screen</dc:title>
  <dc:creator>Dell</dc:creator>
  <cp:lastModifiedBy>Dell</cp:lastModifiedBy>
  <cp:revision>45</cp:revision>
  <dcterms:created xsi:type="dcterms:W3CDTF">2018-06-08T13:22:08Z</dcterms:created>
  <dcterms:modified xsi:type="dcterms:W3CDTF">2018-12-20T14:54:40Z</dcterms:modified>
</cp:coreProperties>
</file>