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70" r:id="rId4"/>
    <p:sldId id="271" r:id="rId5"/>
    <p:sldId id="272" r:id="rId6"/>
    <p:sldId id="273" r:id="rId7"/>
    <p:sldId id="274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8" r:id="rId16"/>
    <p:sldId id="265" r:id="rId17"/>
    <p:sldId id="256" r:id="rId18"/>
    <p:sldId id="266" r:id="rId19"/>
    <p:sldId id="26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1170-701C-4C31-B563-99A077F1728F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77C9-6A2B-4E51-A6D0-FC215DEEBA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1170-701C-4C31-B563-99A077F1728F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77C9-6A2B-4E51-A6D0-FC215DEEBA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1170-701C-4C31-B563-99A077F1728F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77C9-6A2B-4E51-A6D0-FC215DEEBA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1170-701C-4C31-B563-99A077F1728F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77C9-6A2B-4E51-A6D0-FC215DEEBA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1170-701C-4C31-B563-99A077F1728F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77C9-6A2B-4E51-A6D0-FC215DEEBA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1170-701C-4C31-B563-99A077F1728F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77C9-6A2B-4E51-A6D0-FC215DEEBA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1170-701C-4C31-B563-99A077F1728F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77C9-6A2B-4E51-A6D0-FC215DEEBA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1170-701C-4C31-B563-99A077F1728F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77C9-6A2B-4E51-A6D0-FC215DEEBA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1170-701C-4C31-B563-99A077F1728F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77C9-6A2B-4E51-A6D0-FC215DEEBA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1170-701C-4C31-B563-99A077F1728F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77C9-6A2B-4E51-A6D0-FC215DEEBA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1170-701C-4C31-B563-99A077F1728F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77C9-6A2B-4E51-A6D0-FC215DEEBA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A1170-701C-4C31-B563-99A077F1728F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A77C9-6A2B-4E51-A6D0-FC215DEEBA6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ritecore-poc-ui.herokuapp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Home Screen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1279525"/>
            <a:ext cx="8642350" cy="429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Create Risk Type Image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4475" y="1438275"/>
            <a:ext cx="8655050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Risk Type Data posted to server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0375" y="1136650"/>
            <a:ext cx="822325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Create Risk Instance screen.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can create Risk Instance based on Risk types.</a:t>
            </a:r>
          </a:p>
          <a:p>
            <a:r>
              <a:rPr lang="en-US" dirty="0"/>
              <a:t>Select appropriate Risk Type from dropdown box.</a:t>
            </a:r>
          </a:p>
          <a:p>
            <a:r>
              <a:rPr lang="en-US" dirty="0"/>
              <a:t>Fill up all Risk Instance fields and submit form.</a:t>
            </a:r>
          </a:p>
          <a:p>
            <a:r>
              <a:rPr lang="en-US" dirty="0"/>
              <a:t>Admin user can define Risk Types.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Screen showing field validation errors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125" y="1431925"/>
            <a:ext cx="8667750" cy="399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Submit when validation succeed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1279525"/>
            <a:ext cx="8642350" cy="429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Posting Risk Instance data to server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4675" y="1371600"/>
            <a:ext cx="799465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Single Risk Instance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can view single Risk Instance using this form.</a:t>
            </a:r>
          </a:p>
          <a:p>
            <a:r>
              <a:rPr lang="en-US" dirty="0"/>
              <a:t>Select appropriate Risk Instance from dropdown box.</a:t>
            </a:r>
          </a:p>
          <a:p>
            <a:r>
              <a:rPr lang="en-US" dirty="0"/>
              <a:t>Screen will show Risk name and all Risk Instance fields (read-only).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28600"/>
            <a:ext cx="7772400" cy="5365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View Single Risk Screen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4475" y="1438275"/>
            <a:ext cx="8655050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All 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can view Risk Instances using this form</a:t>
            </a:r>
          </a:p>
          <a:p>
            <a:r>
              <a:rPr lang="en-US" dirty="0"/>
              <a:t>Select appropriate Risk Type from dropdown box.</a:t>
            </a:r>
          </a:p>
          <a:p>
            <a:r>
              <a:rPr lang="en-US" dirty="0"/>
              <a:t>Screen will show all Risks and associated instance fields in tabular format.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All Risk Screen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4475" y="1450975"/>
            <a:ext cx="8655050" cy="395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VueJS</a:t>
            </a:r>
            <a:r>
              <a:rPr lang="en-US" dirty="0" smtClean="0"/>
              <a:t> </a:t>
            </a:r>
            <a:r>
              <a:rPr lang="en-US" dirty="0" err="1" smtClean="0"/>
              <a:t>PoC</a:t>
            </a:r>
            <a:r>
              <a:rPr lang="en-US" dirty="0" smtClean="0"/>
              <a:t>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hlinkClick r:id="rId2"/>
              </a:rPr>
              <a:t>https://vuejs-poc-ui-maheshbodas.herokuapp.com/#/login</a:t>
            </a:r>
            <a:endParaRPr lang="en-US" dirty="0" smtClean="0"/>
          </a:p>
          <a:p>
            <a:r>
              <a:rPr lang="en-US" dirty="0" smtClean="0"/>
              <a:t>Use above link to access UI.</a:t>
            </a:r>
          </a:p>
          <a:p>
            <a:r>
              <a:rPr lang="en-US" dirty="0" smtClean="0"/>
              <a:t>Username :- </a:t>
            </a:r>
            <a:r>
              <a:rPr lang="en-US" dirty="0" smtClean="0"/>
              <a:t>admin </a:t>
            </a:r>
            <a:r>
              <a:rPr lang="en-US" dirty="0" smtClean="0"/>
              <a:t>(lower case)</a:t>
            </a:r>
          </a:p>
          <a:p>
            <a:r>
              <a:rPr lang="en-US" dirty="0" smtClean="0"/>
              <a:t>Password :- poctest#1  (lower case)</a:t>
            </a:r>
          </a:p>
          <a:p>
            <a:r>
              <a:rPr lang="en-US" dirty="0" smtClean="0"/>
              <a:t>Best viewed with Firefox with 80 % zoom</a:t>
            </a:r>
          </a:p>
          <a:p>
            <a:r>
              <a:rPr lang="en-US" dirty="0" smtClean="0"/>
              <a:t>Above UI refers Web API at following location credentials are same.</a:t>
            </a:r>
          </a:p>
          <a:p>
            <a:r>
              <a:rPr lang="en-US" dirty="0" smtClean="0">
                <a:hlinkClick r:id="rId2"/>
              </a:rPr>
              <a:t>https://django-poc-server-maheshbodas.herokuapp.com/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Salient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using </a:t>
            </a:r>
            <a:r>
              <a:rPr lang="en-US" dirty="0" err="1" smtClean="0"/>
              <a:t>Vue</a:t>
            </a:r>
            <a:r>
              <a:rPr lang="en-US" dirty="0" smtClean="0"/>
              <a:t> JS, ES6, Element UI library, Node JS, Express server.</a:t>
            </a:r>
          </a:p>
          <a:p>
            <a:r>
              <a:rPr lang="en-US" dirty="0" smtClean="0"/>
              <a:t>Only authenticated users can login and access system. Token based authentication scheme is used.</a:t>
            </a:r>
          </a:p>
          <a:p>
            <a:r>
              <a:rPr lang="en-US" dirty="0" smtClean="0"/>
              <a:t>Role based authorization further limits access to screens and components use for creating </a:t>
            </a:r>
            <a:r>
              <a:rPr lang="en-US" dirty="0" err="1" smtClean="0"/>
              <a:t>RiskTypes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Salient features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Well thought </a:t>
            </a:r>
            <a:r>
              <a:rPr lang="en-US" dirty="0" err="1" smtClean="0"/>
              <a:t>Vue</a:t>
            </a:r>
            <a:r>
              <a:rPr lang="en-US" dirty="0" smtClean="0"/>
              <a:t> components to modularize code.</a:t>
            </a:r>
          </a:p>
          <a:p>
            <a:r>
              <a:rPr lang="en-US" dirty="0" smtClean="0"/>
              <a:t>Each form has help message display that shows how to use screen and detail steps involved.</a:t>
            </a:r>
          </a:p>
          <a:p>
            <a:r>
              <a:rPr lang="en-US" dirty="0" smtClean="0"/>
              <a:t>User can add </a:t>
            </a:r>
            <a:r>
              <a:rPr lang="en-US" dirty="0" err="1" smtClean="0"/>
              <a:t>RiskType</a:t>
            </a:r>
            <a:r>
              <a:rPr lang="en-US" dirty="0" smtClean="0"/>
              <a:t> and associated </a:t>
            </a:r>
            <a:r>
              <a:rPr lang="en-US" dirty="0" err="1" smtClean="0"/>
              <a:t>RiskTypeFields</a:t>
            </a:r>
            <a:r>
              <a:rPr lang="en-US" dirty="0" smtClean="0"/>
              <a:t> in one go using header and details table in screen.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Salient features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User can add Risk and Risk Fields in one go using header and details table in screen.</a:t>
            </a:r>
          </a:p>
          <a:p>
            <a:r>
              <a:rPr lang="en-US" dirty="0" smtClean="0"/>
              <a:t>Create Risk Instance screen collect data by dynamically adding controls related to various Risk type fields.</a:t>
            </a:r>
          </a:p>
          <a:p>
            <a:r>
              <a:rPr lang="en-US" dirty="0" smtClean="0"/>
              <a:t>Create Risk Instance screen dynamically adds required field validation and field type specific validation for controls related to Risk type fields. i.e. Date / float / integer.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Salient features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Single Risk allows user to fetch details for given Risk and renders various read-only controls related to Risk Type fields.</a:t>
            </a:r>
          </a:p>
          <a:p>
            <a:r>
              <a:rPr lang="en-US" dirty="0" smtClean="0"/>
              <a:t>Used </a:t>
            </a:r>
            <a:r>
              <a:rPr lang="en-US" dirty="0" err="1" smtClean="0"/>
              <a:t>Vuex</a:t>
            </a:r>
            <a:r>
              <a:rPr lang="en-US" dirty="0" smtClean="0"/>
              <a:t> store mutations and action methods. Appropriate use of Getters for sharing </a:t>
            </a:r>
            <a:r>
              <a:rPr lang="en-US" dirty="0" err="1" smtClean="0"/>
              <a:t>Vuex</a:t>
            </a:r>
            <a:r>
              <a:rPr lang="en-US" dirty="0" smtClean="0"/>
              <a:t> store with components.</a:t>
            </a:r>
          </a:p>
          <a:p>
            <a:r>
              <a:rPr lang="en-US" dirty="0" smtClean="0"/>
              <a:t>Used </a:t>
            </a:r>
            <a:r>
              <a:rPr lang="en-US" dirty="0" err="1" smtClean="0"/>
              <a:t>Vue</a:t>
            </a:r>
            <a:r>
              <a:rPr lang="en-US" dirty="0" smtClean="0"/>
              <a:t> router for login and navigation within various forms within Website.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Salient features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Successful model creation messages are displayed using </a:t>
            </a:r>
            <a:r>
              <a:rPr lang="en-US" dirty="0" err="1" smtClean="0"/>
              <a:t>MessageBox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Display various model validation errors using </a:t>
            </a:r>
            <a:r>
              <a:rPr lang="en-US" dirty="0" err="1" smtClean="0"/>
              <a:t>MessageBox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Login Screen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4475" y="1438275"/>
            <a:ext cx="8655050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Create Risk Type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 User can define Risk types.</a:t>
            </a:r>
          </a:p>
          <a:p>
            <a:r>
              <a:rPr lang="en-US" dirty="0" smtClean="0"/>
              <a:t>User Enters Risk type name and description.</a:t>
            </a:r>
          </a:p>
          <a:p>
            <a:r>
              <a:rPr lang="en-US" dirty="0"/>
              <a:t>Click Add Risk Type Field button to define Risk type fields.</a:t>
            </a:r>
          </a:p>
          <a:p>
            <a:r>
              <a:rPr lang="en-US" dirty="0"/>
              <a:t>Post Risk type after adding / editing Risk type fields.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487</Words>
  <Application>Microsoft Office PowerPoint</Application>
  <PresentationFormat>On-screen Show (4:3)</PresentationFormat>
  <Paragraphs>54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Home Screen</vt:lpstr>
      <vt:lpstr>VueJS PoC UI</vt:lpstr>
      <vt:lpstr>Salient features</vt:lpstr>
      <vt:lpstr>Salient features (continued)</vt:lpstr>
      <vt:lpstr>Salient features (continued)</vt:lpstr>
      <vt:lpstr>Salient features (continued)</vt:lpstr>
      <vt:lpstr>Salient features (continued)</vt:lpstr>
      <vt:lpstr>Login Screen</vt:lpstr>
      <vt:lpstr>Create Risk Type screen</vt:lpstr>
      <vt:lpstr>Create Risk Type Image</vt:lpstr>
      <vt:lpstr>Risk Type Data posted to server</vt:lpstr>
      <vt:lpstr>Create Risk Instance screen.</vt:lpstr>
      <vt:lpstr>Screen showing field validation errors</vt:lpstr>
      <vt:lpstr>Submit when validation succeed</vt:lpstr>
      <vt:lpstr>Posting Risk Instance data to server</vt:lpstr>
      <vt:lpstr>View Single Risk Instance</vt:lpstr>
      <vt:lpstr>View Single Risk Screen</vt:lpstr>
      <vt:lpstr>View All Risks</vt:lpstr>
      <vt:lpstr>View All Risk Screen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Screen</dc:title>
  <dc:creator>Dell</dc:creator>
  <cp:lastModifiedBy>Dell</cp:lastModifiedBy>
  <cp:revision>61</cp:revision>
  <dcterms:created xsi:type="dcterms:W3CDTF">2018-06-08T13:22:08Z</dcterms:created>
  <dcterms:modified xsi:type="dcterms:W3CDTF">2018-07-17T19:47:16Z</dcterms:modified>
</cp:coreProperties>
</file>