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14/06/2023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3"/>
            <a:ext cx="11493286" cy="5062083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- 510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- 384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106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18EAA-446E-4C36-B8FB-83C9F674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53" y="2016026"/>
            <a:ext cx="4138307" cy="3375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676C3-27C8-44C9-8634-A9D6D663E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98" y="3915413"/>
            <a:ext cx="5311109" cy="24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Hariprasad Bolla</cp:lastModifiedBy>
  <cp:revision>10</cp:revision>
  <cp:lastPrinted>2022-06-09T07:44:13Z</cp:lastPrinted>
  <dcterms:created xsi:type="dcterms:W3CDTF">2022-02-22T07:39:05Z</dcterms:created>
  <dcterms:modified xsi:type="dcterms:W3CDTF">2023-06-14T10:27:49Z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