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4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17/06/2023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17/06/2023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1600" dirty="0"/>
              <a:t>17/06/2023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r>
              <a:rPr lang="en-US" sz="2000" b="1" dirty="0"/>
              <a:t>.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85.05</a:t>
            </a:r>
          </a:p>
          <a:p>
            <a:r>
              <a:rPr lang="en-US" sz="1800" dirty="0"/>
              <a:t>AUC score</a:t>
            </a:r>
            <a:r>
              <a:rPr lang="en-US" sz="1800"/>
              <a:t>: 0.54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813EE-4D9E-4FB9-909C-3886FC7F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453" y="1654776"/>
            <a:ext cx="7749712" cy="41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71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Hariprasad Bolla</cp:lastModifiedBy>
  <cp:revision>17</cp:revision>
  <cp:lastPrinted>2022-06-09T07:44:13Z</cp:lastPrinted>
  <dcterms:created xsi:type="dcterms:W3CDTF">2022-02-22T07:39:05Z</dcterms:created>
  <dcterms:modified xsi:type="dcterms:W3CDTF">2023-06-17T10:59:14Z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