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sldIdLst>
    <p:sldId id="303" r:id="rId2"/>
    <p:sldId id="257" r:id="rId3"/>
    <p:sldId id="258" r:id="rId4"/>
    <p:sldId id="300" r:id="rId5"/>
    <p:sldId id="277" r:id="rId6"/>
    <p:sldId id="259" r:id="rId7"/>
    <p:sldId id="278" r:id="rId8"/>
    <p:sldId id="264" r:id="rId9"/>
    <p:sldId id="279" r:id="rId10"/>
    <p:sldId id="304" r:id="rId11"/>
    <p:sldId id="306" r:id="rId12"/>
    <p:sldId id="305" r:id="rId13"/>
    <p:sldId id="302" r:id="rId14"/>
    <p:sldId id="268" r:id="rId15"/>
    <p:sldId id="290" r:id="rId16"/>
    <p:sldId id="274" r:id="rId17"/>
    <p:sldId id="275" r:id="rId18"/>
  </p:sldIdLst>
  <p:sldSz cx="9144000" cy="6858000" type="screen4x3"/>
  <p:notesSz cx="6858000" cy="9144000"/>
  <p:defaultTextStyle>
    <a:defPPr>
      <a:defRPr lang="en-GB"/>
    </a:defPPr>
    <a:lvl1pPr algn="l" defTabSz="457200" rtl="0" fontAlgn="base">
      <a:spcBef>
        <a:spcPct val="0"/>
      </a:spcBef>
      <a:spcAft>
        <a:spcPct val="0"/>
      </a:spcAft>
      <a:defRPr kern="1200">
        <a:solidFill>
          <a:schemeClr val="bg1"/>
        </a:solidFill>
        <a:latin typeface="Verdana" panose="020B0604030504040204" pitchFamily="34" charset="0"/>
        <a:ea typeface="Microsoft YaHei" panose="020B0503020204020204" pitchFamily="34" charset="-122"/>
        <a:cs typeface="+mn-cs"/>
      </a:defRPr>
    </a:lvl1pPr>
    <a:lvl2pPr marL="742950" indent="-285750" algn="l" defTabSz="457200" rtl="0" fontAlgn="base">
      <a:spcBef>
        <a:spcPct val="0"/>
      </a:spcBef>
      <a:spcAft>
        <a:spcPct val="0"/>
      </a:spcAft>
      <a:defRPr kern="1200">
        <a:solidFill>
          <a:schemeClr val="bg1"/>
        </a:solidFill>
        <a:latin typeface="Verdana" panose="020B0604030504040204" pitchFamily="34" charset="0"/>
        <a:ea typeface="Microsoft YaHei" panose="020B0503020204020204" pitchFamily="34" charset="-122"/>
        <a:cs typeface="+mn-cs"/>
      </a:defRPr>
    </a:lvl2pPr>
    <a:lvl3pPr marL="1143000" indent="-228600" algn="l" defTabSz="457200" rtl="0" fontAlgn="base">
      <a:spcBef>
        <a:spcPct val="0"/>
      </a:spcBef>
      <a:spcAft>
        <a:spcPct val="0"/>
      </a:spcAft>
      <a:defRPr kern="1200">
        <a:solidFill>
          <a:schemeClr val="bg1"/>
        </a:solidFill>
        <a:latin typeface="Verdana" panose="020B0604030504040204" pitchFamily="34" charset="0"/>
        <a:ea typeface="Microsoft YaHei" panose="020B0503020204020204" pitchFamily="34" charset="-122"/>
        <a:cs typeface="+mn-cs"/>
      </a:defRPr>
    </a:lvl3pPr>
    <a:lvl4pPr marL="1600200" indent="-228600" algn="l" defTabSz="457200" rtl="0" fontAlgn="base">
      <a:spcBef>
        <a:spcPct val="0"/>
      </a:spcBef>
      <a:spcAft>
        <a:spcPct val="0"/>
      </a:spcAft>
      <a:defRPr kern="1200">
        <a:solidFill>
          <a:schemeClr val="bg1"/>
        </a:solidFill>
        <a:latin typeface="Verdana" panose="020B0604030504040204" pitchFamily="34" charset="0"/>
        <a:ea typeface="Microsoft YaHei" panose="020B0503020204020204" pitchFamily="34" charset="-122"/>
        <a:cs typeface="+mn-cs"/>
      </a:defRPr>
    </a:lvl4pPr>
    <a:lvl5pPr marL="2057400" indent="-228600" algn="l" defTabSz="457200" rtl="0" fontAlgn="base">
      <a:spcBef>
        <a:spcPct val="0"/>
      </a:spcBef>
      <a:spcAft>
        <a:spcPct val="0"/>
      </a:spcAft>
      <a:defRPr kern="1200">
        <a:solidFill>
          <a:schemeClr val="bg1"/>
        </a:solidFill>
        <a:latin typeface="Verdana" panose="020B060403050404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Verdana" panose="020B060403050404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Verdana" panose="020B060403050404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Verdana" panose="020B060403050404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Verdana" panose="020B060403050404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44"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a:extLst>
              <a:ext uri="{FF2B5EF4-FFF2-40B4-BE49-F238E27FC236}">
                <a16:creationId xmlns:a16="http://schemas.microsoft.com/office/drawing/2014/main" id="{F57F6F5B-5189-4E74-AEFB-06B038A45A1D}"/>
              </a:ext>
            </a:extLst>
          </p:cNvPr>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sp>
        <p:nvSpPr>
          <p:cNvPr id="5122" name="AutoShape 2">
            <a:extLst>
              <a:ext uri="{FF2B5EF4-FFF2-40B4-BE49-F238E27FC236}">
                <a16:creationId xmlns:a16="http://schemas.microsoft.com/office/drawing/2014/main" id="{612587E7-E0F1-41B1-9DFE-73E7DB452313}"/>
              </a:ext>
            </a:extLst>
          </p:cNvPr>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sp>
        <p:nvSpPr>
          <p:cNvPr id="5123" name="AutoShape 3">
            <a:extLst>
              <a:ext uri="{FF2B5EF4-FFF2-40B4-BE49-F238E27FC236}">
                <a16:creationId xmlns:a16="http://schemas.microsoft.com/office/drawing/2014/main" id="{9AB972ED-BF2B-4470-962F-C6C8D03363E6}"/>
              </a:ext>
            </a:extLst>
          </p:cNvPr>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sp>
        <p:nvSpPr>
          <p:cNvPr id="5124" name="Text Box 4">
            <a:extLst>
              <a:ext uri="{FF2B5EF4-FFF2-40B4-BE49-F238E27FC236}">
                <a16:creationId xmlns:a16="http://schemas.microsoft.com/office/drawing/2014/main" id="{153B1FDC-B083-416A-80D9-BE5FC2E23AF8}"/>
              </a:ext>
            </a:extLst>
          </p:cNvPr>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sp>
        <p:nvSpPr>
          <p:cNvPr id="5125" name="Text Box 5">
            <a:extLst>
              <a:ext uri="{FF2B5EF4-FFF2-40B4-BE49-F238E27FC236}">
                <a16:creationId xmlns:a16="http://schemas.microsoft.com/office/drawing/2014/main" id="{AA4EBB63-F04F-43E0-B59F-B120B0007B6B}"/>
              </a:ext>
            </a:extLst>
          </p:cNvPr>
          <p:cNvSpPr txBox="1">
            <a:spLocks noChangeArrowheads="1"/>
          </p:cNvSpPr>
          <p:nvPr/>
        </p:nvSpPr>
        <p:spPr bwMode="auto">
          <a:xfrm>
            <a:off x="3884613" y="0"/>
            <a:ext cx="2971800" cy="457200"/>
          </a:xfrm>
          <a:prstGeom prst="rect">
            <a:avLst/>
          </a:prstGeom>
          <a:no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sp>
        <p:nvSpPr>
          <p:cNvPr id="18439" name="Rectangle 6">
            <a:extLst>
              <a:ext uri="{FF2B5EF4-FFF2-40B4-BE49-F238E27FC236}">
                <a16:creationId xmlns:a16="http://schemas.microsoft.com/office/drawing/2014/main" id="{0251976B-1AF0-4EAA-9591-0D1B61032FE5}"/>
              </a:ext>
            </a:extLst>
          </p:cNvPr>
          <p:cNvSpPr>
            <a:spLocks noGrp="1" noRot="1" noChangeAspect="1" noChangeArrowheads="1"/>
          </p:cNvSpPr>
          <p:nvPr>
            <p:ph type="sldImg"/>
          </p:nvPr>
        </p:nvSpPr>
        <p:spPr bwMode="auto">
          <a:xfrm>
            <a:off x="1143000" y="685800"/>
            <a:ext cx="4567238" cy="3424238"/>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7" name="Rectangle 7">
            <a:extLst>
              <a:ext uri="{FF2B5EF4-FFF2-40B4-BE49-F238E27FC236}">
                <a16:creationId xmlns:a16="http://schemas.microsoft.com/office/drawing/2014/main" id="{14932C9F-A486-465A-A0B5-890503DDB093}"/>
              </a:ext>
            </a:extLst>
          </p:cNvPr>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5128" name="Rectangle 8">
            <a:extLst>
              <a:ext uri="{FF2B5EF4-FFF2-40B4-BE49-F238E27FC236}">
                <a16:creationId xmlns:a16="http://schemas.microsoft.com/office/drawing/2014/main" id="{2936F1E7-EF83-4717-BE48-18B93EB9ABFC}"/>
              </a:ext>
            </a:extLst>
          </p:cNvPr>
          <p:cNvSpPr>
            <a:spLocks noGrp="1" noChangeArrowheads="1"/>
          </p:cNvSpPr>
          <p:nvPr>
            <p:ph type="ftr"/>
          </p:nvPr>
        </p:nvSpPr>
        <p:spPr bwMode="auto">
          <a:xfrm>
            <a:off x="0" y="8685213"/>
            <a:ext cx="2967038" cy="45243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723900" algn="l"/>
                <a:tab pos="1447800" algn="l"/>
                <a:tab pos="2171700" algn="l"/>
                <a:tab pos="2895600" algn="l"/>
              </a:tabLst>
              <a:defRPr sz="1200">
                <a:solidFill>
                  <a:srgbClr val="000000"/>
                </a:solidFill>
                <a:latin typeface="Arial" charset="0"/>
                <a:ea typeface="+mn-ea"/>
                <a:cs typeface="Lucida Sans Unicode" charset="0"/>
              </a:defRPr>
            </a:lvl1pPr>
          </a:lstStyle>
          <a:p>
            <a:pPr>
              <a:defRPr/>
            </a:pPr>
            <a:r>
              <a:rPr lang="en-US"/>
              <a:t>SKNSIT MECE 2012-2013</a:t>
            </a:r>
          </a:p>
        </p:txBody>
      </p:sp>
      <p:sp>
        <p:nvSpPr>
          <p:cNvPr id="5129" name="Rectangle 9">
            <a:extLst>
              <a:ext uri="{FF2B5EF4-FFF2-40B4-BE49-F238E27FC236}">
                <a16:creationId xmlns:a16="http://schemas.microsoft.com/office/drawing/2014/main" id="{2C558074-39BC-4726-8E75-9ADA5198A884}"/>
              </a:ext>
            </a:extLst>
          </p:cNvPr>
          <p:cNvSpPr>
            <a:spLocks noGrp="1" noChangeArrowheads="1"/>
          </p:cNvSpPr>
          <p:nvPr>
            <p:ph type="sldNum"/>
          </p:nvPr>
        </p:nvSpPr>
        <p:spPr bwMode="auto">
          <a:xfrm>
            <a:off x="3884613" y="8685213"/>
            <a:ext cx="2967037" cy="45243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SzPct val="100000"/>
              <a:tabLst>
                <a:tab pos="723900" algn="l"/>
                <a:tab pos="1447800" algn="l"/>
                <a:tab pos="2171700" algn="l"/>
                <a:tab pos="2895600" algn="l"/>
              </a:tabLst>
              <a:defRPr sz="1200">
                <a:solidFill>
                  <a:srgbClr val="000000"/>
                </a:solidFill>
                <a:latin typeface="Arial" panose="020B0604020202020204" pitchFamily="34" charset="0"/>
                <a:cs typeface="Lucida Sans Unicode" panose="020B0602030504020204" pitchFamily="34" charset="0"/>
              </a:defRPr>
            </a:lvl1pPr>
          </a:lstStyle>
          <a:p>
            <a:fld id="{36F75C63-C7CE-469B-811F-68E033C3910D}"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8">
            <a:extLst>
              <a:ext uri="{FF2B5EF4-FFF2-40B4-BE49-F238E27FC236}">
                <a16:creationId xmlns:a16="http://schemas.microsoft.com/office/drawing/2014/main" id="{24F509D2-949B-4F54-8E6E-8B2507192E8B}"/>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19459" name="Rectangle 9">
            <a:extLst>
              <a:ext uri="{FF2B5EF4-FFF2-40B4-BE49-F238E27FC236}">
                <a16:creationId xmlns:a16="http://schemas.microsoft.com/office/drawing/2014/main" id="{270BD624-FFBC-44A2-9A21-3FAD111DC96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82D554D2-B3FA-4E8E-B96A-BB246864EB8A}" type="slidenum">
              <a:rPr lang="en-US" altLang="en-US">
                <a:solidFill>
                  <a:srgbClr val="000000"/>
                </a:solidFill>
                <a:latin typeface="Arial" panose="020B0604020202020204" pitchFamily="34" charset="0"/>
              </a:rPr>
              <a:pPr eaLnBrk="1" hangingPunct="1"/>
              <a:t>2</a:t>
            </a:fld>
            <a:endParaRPr lang="en-US" altLang="en-US">
              <a:solidFill>
                <a:srgbClr val="000000"/>
              </a:solidFill>
              <a:latin typeface="Arial" panose="020B0604020202020204" pitchFamily="34" charset="0"/>
            </a:endParaRPr>
          </a:p>
        </p:txBody>
      </p:sp>
      <p:sp>
        <p:nvSpPr>
          <p:cNvPr id="19460" name="Rectangle 1">
            <a:extLst>
              <a:ext uri="{FF2B5EF4-FFF2-40B4-BE49-F238E27FC236}">
                <a16:creationId xmlns:a16="http://schemas.microsoft.com/office/drawing/2014/main" id="{8D78DD50-CE49-4B56-A29E-A514DA2879FC}"/>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19461" name="Rectangle 2">
            <a:extLst>
              <a:ext uri="{FF2B5EF4-FFF2-40B4-BE49-F238E27FC236}">
                <a16:creationId xmlns:a16="http://schemas.microsoft.com/office/drawing/2014/main" id="{CC599E47-AE2A-48E7-9587-3083B6B3132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8">
            <a:extLst>
              <a:ext uri="{FF2B5EF4-FFF2-40B4-BE49-F238E27FC236}">
                <a16:creationId xmlns:a16="http://schemas.microsoft.com/office/drawing/2014/main" id="{295B5993-F9C3-45F5-AE49-B2BDA0E7EA03}"/>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20483" name="Rectangle 9">
            <a:extLst>
              <a:ext uri="{FF2B5EF4-FFF2-40B4-BE49-F238E27FC236}">
                <a16:creationId xmlns:a16="http://schemas.microsoft.com/office/drawing/2014/main" id="{F6E41219-F0B5-4C7E-8AD7-D3299CA7934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578C078A-D764-4D42-8619-530B336CD9B2}" type="slidenum">
              <a:rPr lang="en-US" altLang="en-US">
                <a:solidFill>
                  <a:srgbClr val="000000"/>
                </a:solidFill>
                <a:latin typeface="Arial" panose="020B0604020202020204" pitchFamily="34" charset="0"/>
              </a:rPr>
              <a:pPr eaLnBrk="1" hangingPunct="1"/>
              <a:t>3</a:t>
            </a:fld>
            <a:endParaRPr lang="en-US" altLang="en-US">
              <a:solidFill>
                <a:srgbClr val="000000"/>
              </a:solidFill>
              <a:latin typeface="Arial" panose="020B0604020202020204" pitchFamily="34" charset="0"/>
            </a:endParaRPr>
          </a:p>
        </p:txBody>
      </p:sp>
      <p:sp>
        <p:nvSpPr>
          <p:cNvPr id="20484" name="Rectangle 1">
            <a:extLst>
              <a:ext uri="{FF2B5EF4-FFF2-40B4-BE49-F238E27FC236}">
                <a16:creationId xmlns:a16="http://schemas.microsoft.com/office/drawing/2014/main" id="{308A3DE7-9FB4-4F25-A7A7-80C938264141}"/>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20485" name="Rectangle 2">
            <a:extLst>
              <a:ext uri="{FF2B5EF4-FFF2-40B4-BE49-F238E27FC236}">
                <a16:creationId xmlns:a16="http://schemas.microsoft.com/office/drawing/2014/main" id="{521CC54E-A2E4-4380-B676-D75AF38AAC1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8">
            <a:extLst>
              <a:ext uri="{FF2B5EF4-FFF2-40B4-BE49-F238E27FC236}">
                <a16:creationId xmlns:a16="http://schemas.microsoft.com/office/drawing/2014/main" id="{8114F443-0E1E-49A3-A5EC-BA074163AF57}"/>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21507" name="Rectangle 9">
            <a:extLst>
              <a:ext uri="{FF2B5EF4-FFF2-40B4-BE49-F238E27FC236}">
                <a16:creationId xmlns:a16="http://schemas.microsoft.com/office/drawing/2014/main" id="{FF3C96CD-AE72-4198-B7FB-A834120E9C7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26D290D9-A4FB-40DE-94F0-4AD246C8CC3B}" type="slidenum">
              <a:rPr lang="en-US" altLang="en-US">
                <a:solidFill>
                  <a:srgbClr val="000000"/>
                </a:solidFill>
                <a:latin typeface="Arial" panose="020B0604020202020204" pitchFamily="34" charset="0"/>
              </a:rPr>
              <a:pPr eaLnBrk="1" hangingPunct="1"/>
              <a:t>4</a:t>
            </a:fld>
            <a:endParaRPr lang="en-US" altLang="en-US">
              <a:solidFill>
                <a:srgbClr val="000000"/>
              </a:solidFill>
              <a:latin typeface="Arial" panose="020B0604020202020204" pitchFamily="34" charset="0"/>
            </a:endParaRPr>
          </a:p>
        </p:txBody>
      </p:sp>
      <p:sp>
        <p:nvSpPr>
          <p:cNvPr id="21508" name="Rectangle 1">
            <a:extLst>
              <a:ext uri="{FF2B5EF4-FFF2-40B4-BE49-F238E27FC236}">
                <a16:creationId xmlns:a16="http://schemas.microsoft.com/office/drawing/2014/main" id="{9F3F5E1B-F68E-440F-8FE9-DB6AFC4C4DC5}"/>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21509" name="Rectangle 2">
            <a:extLst>
              <a:ext uri="{FF2B5EF4-FFF2-40B4-BE49-F238E27FC236}">
                <a16:creationId xmlns:a16="http://schemas.microsoft.com/office/drawing/2014/main" id="{107EE90F-15C9-453F-B62C-B0A3AA071B6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21D99087-86B9-45AF-BC00-C5167BD8A54F}"/>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22531" name="Rectangle 9">
            <a:extLst>
              <a:ext uri="{FF2B5EF4-FFF2-40B4-BE49-F238E27FC236}">
                <a16:creationId xmlns:a16="http://schemas.microsoft.com/office/drawing/2014/main" id="{86C6FEAE-4508-409A-BF98-8990B5E513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58E09334-205D-459E-9763-0B3C0052F7B5}" type="slidenum">
              <a:rPr lang="en-US" altLang="en-US">
                <a:solidFill>
                  <a:srgbClr val="000000"/>
                </a:solidFill>
                <a:latin typeface="Arial" panose="020B0604020202020204" pitchFamily="34" charset="0"/>
              </a:rPr>
              <a:pPr eaLnBrk="1" hangingPunct="1"/>
              <a:t>5</a:t>
            </a:fld>
            <a:endParaRPr lang="en-US" altLang="en-US">
              <a:solidFill>
                <a:srgbClr val="000000"/>
              </a:solidFill>
              <a:latin typeface="Arial" panose="020B0604020202020204" pitchFamily="34" charset="0"/>
            </a:endParaRPr>
          </a:p>
        </p:txBody>
      </p:sp>
      <p:sp>
        <p:nvSpPr>
          <p:cNvPr id="22532" name="Rectangle 1">
            <a:extLst>
              <a:ext uri="{FF2B5EF4-FFF2-40B4-BE49-F238E27FC236}">
                <a16:creationId xmlns:a16="http://schemas.microsoft.com/office/drawing/2014/main" id="{73D6C87C-2E3C-4DA4-8818-17277A362C2E}"/>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22533" name="Rectangle 2">
            <a:extLst>
              <a:ext uri="{FF2B5EF4-FFF2-40B4-BE49-F238E27FC236}">
                <a16:creationId xmlns:a16="http://schemas.microsoft.com/office/drawing/2014/main" id="{D00922B5-C41F-4F73-BCAF-44A01994E22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a:extLst>
              <a:ext uri="{FF2B5EF4-FFF2-40B4-BE49-F238E27FC236}">
                <a16:creationId xmlns:a16="http://schemas.microsoft.com/office/drawing/2014/main" id="{A05DEE6C-8EA9-49DF-8492-A3BF964C1EA5}"/>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23555" name="Rectangle 9">
            <a:extLst>
              <a:ext uri="{FF2B5EF4-FFF2-40B4-BE49-F238E27FC236}">
                <a16:creationId xmlns:a16="http://schemas.microsoft.com/office/drawing/2014/main" id="{9235E922-0D59-4851-9A38-96BB72AB100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C2DA1837-4EC5-4047-9887-0E02B58CCBD6}" type="slidenum">
              <a:rPr lang="en-US" altLang="en-US">
                <a:solidFill>
                  <a:srgbClr val="000000"/>
                </a:solidFill>
                <a:latin typeface="Arial" panose="020B0604020202020204" pitchFamily="34" charset="0"/>
              </a:rPr>
              <a:pPr eaLnBrk="1" hangingPunct="1"/>
              <a:t>6</a:t>
            </a:fld>
            <a:endParaRPr lang="en-US" altLang="en-US">
              <a:solidFill>
                <a:srgbClr val="000000"/>
              </a:solidFill>
              <a:latin typeface="Arial" panose="020B0604020202020204" pitchFamily="34" charset="0"/>
            </a:endParaRPr>
          </a:p>
        </p:txBody>
      </p:sp>
      <p:sp>
        <p:nvSpPr>
          <p:cNvPr id="23556" name="Rectangle 1">
            <a:extLst>
              <a:ext uri="{FF2B5EF4-FFF2-40B4-BE49-F238E27FC236}">
                <a16:creationId xmlns:a16="http://schemas.microsoft.com/office/drawing/2014/main" id="{2D10226A-29DA-4B60-B6D9-99F489E3D4F1}"/>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23557" name="Rectangle 2">
            <a:extLst>
              <a:ext uri="{FF2B5EF4-FFF2-40B4-BE49-F238E27FC236}">
                <a16:creationId xmlns:a16="http://schemas.microsoft.com/office/drawing/2014/main" id="{3365AA90-F1A5-4193-9034-4DFD38D342B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94B735F0-D8FB-429A-AFB3-0B16AD0B3CD1}"/>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24579" name="Rectangle 9">
            <a:extLst>
              <a:ext uri="{FF2B5EF4-FFF2-40B4-BE49-F238E27FC236}">
                <a16:creationId xmlns:a16="http://schemas.microsoft.com/office/drawing/2014/main" id="{998DA0D9-DC0A-4DC0-80E6-A475ECC3764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2A96322F-4A38-47A2-BB0C-3C99416E383B}" type="slidenum">
              <a:rPr lang="en-US" altLang="en-US">
                <a:solidFill>
                  <a:srgbClr val="000000"/>
                </a:solidFill>
                <a:latin typeface="Arial" panose="020B0604020202020204" pitchFamily="34" charset="0"/>
              </a:rPr>
              <a:pPr eaLnBrk="1" hangingPunct="1"/>
              <a:t>14</a:t>
            </a:fld>
            <a:endParaRPr lang="en-US" altLang="en-US">
              <a:solidFill>
                <a:srgbClr val="000000"/>
              </a:solidFill>
              <a:latin typeface="Arial" panose="020B0604020202020204" pitchFamily="34" charset="0"/>
            </a:endParaRPr>
          </a:p>
        </p:txBody>
      </p:sp>
      <p:sp>
        <p:nvSpPr>
          <p:cNvPr id="24580" name="Rectangle 1">
            <a:extLst>
              <a:ext uri="{FF2B5EF4-FFF2-40B4-BE49-F238E27FC236}">
                <a16:creationId xmlns:a16="http://schemas.microsoft.com/office/drawing/2014/main" id="{FC12C7E1-44D9-4CEA-A302-48217E08B24A}"/>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24581" name="Rectangle 2">
            <a:extLst>
              <a:ext uri="{FF2B5EF4-FFF2-40B4-BE49-F238E27FC236}">
                <a16:creationId xmlns:a16="http://schemas.microsoft.com/office/drawing/2014/main" id="{0BAA2F2A-837C-481D-8341-E5D8D8BA398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24582" name="Text Box 3">
            <a:extLst>
              <a:ext uri="{FF2B5EF4-FFF2-40B4-BE49-F238E27FC236}">
                <a16:creationId xmlns:a16="http://schemas.microsoft.com/office/drawing/2014/main" id="{37C2ABAB-9C60-480F-96FA-E86932967371}"/>
              </a:ext>
            </a:extLst>
          </p:cNvPr>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eaLnBrk="1" hangingPunct="1">
              <a:buSzPct val="100000"/>
            </a:pPr>
            <a:r>
              <a:rPr lang="en-US" altLang="en-US" sz="1200">
                <a:solidFill>
                  <a:srgbClr val="000000"/>
                </a:solidFill>
                <a:latin typeface="Arial" panose="020B0604020202020204" pitchFamily="34" charset="0"/>
              </a:rPr>
              <a:t>SKNSIT MECE 2012-2013</a:t>
            </a:r>
          </a:p>
        </p:txBody>
      </p:sp>
      <p:sp>
        <p:nvSpPr>
          <p:cNvPr id="24583" name="Text Box 4">
            <a:extLst>
              <a:ext uri="{FF2B5EF4-FFF2-40B4-BE49-F238E27FC236}">
                <a16:creationId xmlns:a16="http://schemas.microsoft.com/office/drawing/2014/main" id="{B4CC5EBD-544B-4D90-B634-F5FF8E7403D7}"/>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algn="r" eaLnBrk="1" hangingPunct="1">
              <a:buSzPct val="100000"/>
            </a:pPr>
            <a:fld id="{CBC37F0A-1489-48F5-8637-7F22530E8634}" type="slidenum">
              <a:rPr lang="en-US" altLang="en-US" sz="1200">
                <a:solidFill>
                  <a:srgbClr val="000000"/>
                </a:solidFill>
                <a:latin typeface="Arial" panose="020B0604020202020204" pitchFamily="34" charset="0"/>
              </a:rPr>
              <a:pPr algn="r" eaLnBrk="1" hangingPunct="1">
                <a:buSzPct val="100000"/>
              </a:pPr>
              <a:t>14</a:t>
            </a:fld>
            <a:endParaRPr lang="en-US" altLang="en-US" sz="1200">
              <a:solidFill>
                <a:srgbClr val="00000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F5D803D3-68CE-450E-822C-2C954C9DFF5C}"/>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26627" name="Rectangle 9">
            <a:extLst>
              <a:ext uri="{FF2B5EF4-FFF2-40B4-BE49-F238E27FC236}">
                <a16:creationId xmlns:a16="http://schemas.microsoft.com/office/drawing/2014/main" id="{CFC87FCE-1B02-46EE-BFBE-BA275D7AD7F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7426A36B-9C36-492B-A679-8034EA817E18}" type="slidenum">
              <a:rPr lang="en-US" altLang="en-US">
                <a:solidFill>
                  <a:srgbClr val="000000"/>
                </a:solidFill>
                <a:latin typeface="Arial" panose="020B0604020202020204" pitchFamily="34" charset="0"/>
              </a:rPr>
              <a:pPr eaLnBrk="1" hangingPunct="1"/>
              <a:t>15</a:t>
            </a:fld>
            <a:endParaRPr lang="en-US" altLang="en-US">
              <a:solidFill>
                <a:srgbClr val="000000"/>
              </a:solidFill>
              <a:latin typeface="Arial" panose="020B0604020202020204" pitchFamily="34" charset="0"/>
            </a:endParaRPr>
          </a:p>
        </p:txBody>
      </p:sp>
      <p:sp>
        <p:nvSpPr>
          <p:cNvPr id="26628" name="Rectangle 1">
            <a:extLst>
              <a:ext uri="{FF2B5EF4-FFF2-40B4-BE49-F238E27FC236}">
                <a16:creationId xmlns:a16="http://schemas.microsoft.com/office/drawing/2014/main" id="{40745734-F410-45D4-9D58-D0BC50BBAA27}"/>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26629" name="Rectangle 2">
            <a:extLst>
              <a:ext uri="{FF2B5EF4-FFF2-40B4-BE49-F238E27FC236}">
                <a16:creationId xmlns:a16="http://schemas.microsoft.com/office/drawing/2014/main" id="{3735225F-47CC-4579-AC53-2BF09072A2E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a:extLst>
              <a:ext uri="{FF2B5EF4-FFF2-40B4-BE49-F238E27FC236}">
                <a16:creationId xmlns:a16="http://schemas.microsoft.com/office/drawing/2014/main" id="{64E119AF-9B0B-408D-8AEC-959569DD9253}"/>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27651" name="Rectangle 9">
            <a:extLst>
              <a:ext uri="{FF2B5EF4-FFF2-40B4-BE49-F238E27FC236}">
                <a16:creationId xmlns:a16="http://schemas.microsoft.com/office/drawing/2014/main" id="{636E1367-1F13-4DE0-859F-A2D3400B40D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CE9FDFAA-235C-40E7-966C-B1E4C1B00DAC}" type="slidenum">
              <a:rPr lang="en-US" altLang="en-US">
                <a:solidFill>
                  <a:srgbClr val="000000"/>
                </a:solidFill>
                <a:latin typeface="Arial" panose="020B0604020202020204" pitchFamily="34" charset="0"/>
              </a:rPr>
              <a:pPr eaLnBrk="1" hangingPunct="1"/>
              <a:t>16</a:t>
            </a:fld>
            <a:endParaRPr lang="en-US" altLang="en-US">
              <a:solidFill>
                <a:srgbClr val="000000"/>
              </a:solidFill>
              <a:latin typeface="Arial" panose="020B0604020202020204" pitchFamily="34" charset="0"/>
            </a:endParaRPr>
          </a:p>
        </p:txBody>
      </p:sp>
      <p:sp>
        <p:nvSpPr>
          <p:cNvPr id="27652" name="Rectangle 1">
            <a:extLst>
              <a:ext uri="{FF2B5EF4-FFF2-40B4-BE49-F238E27FC236}">
                <a16:creationId xmlns:a16="http://schemas.microsoft.com/office/drawing/2014/main" id="{0A69CD0B-60A6-4F03-BDED-EAE0506FF267}"/>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27653" name="Rectangle 2">
            <a:extLst>
              <a:ext uri="{FF2B5EF4-FFF2-40B4-BE49-F238E27FC236}">
                <a16:creationId xmlns:a16="http://schemas.microsoft.com/office/drawing/2014/main" id="{76A1697F-530F-4E61-859E-DE7EC7BBDEA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D329D4D3-264E-4F18-97EF-6C9BFF739B68}"/>
              </a:ext>
            </a:extLst>
          </p:cNvPr>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r>
              <a:rPr lang="en-US" altLang="en-US">
                <a:solidFill>
                  <a:srgbClr val="000000"/>
                </a:solidFill>
                <a:latin typeface="Arial" panose="020B0604020202020204" pitchFamily="34" charset="0"/>
                <a:cs typeface="Lucida Sans Unicode" panose="020B0602030504020204" pitchFamily="34" charset="0"/>
              </a:rPr>
              <a:t>SKNSIT MECE 2012-2013</a:t>
            </a:r>
          </a:p>
        </p:txBody>
      </p:sp>
      <p:sp>
        <p:nvSpPr>
          <p:cNvPr id="28675" name="Rectangle 9">
            <a:extLst>
              <a:ext uri="{FF2B5EF4-FFF2-40B4-BE49-F238E27FC236}">
                <a16:creationId xmlns:a16="http://schemas.microsoft.com/office/drawing/2014/main" id="{BB888A60-644A-47B4-90EB-DA41696122B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723900" algn="l"/>
                <a:tab pos="1447800" algn="l"/>
                <a:tab pos="2171700" algn="l"/>
                <a:tab pos="2895600" algn="l"/>
              </a:tabLst>
              <a:defRPr>
                <a:solidFill>
                  <a:schemeClr val="bg1"/>
                </a:solidFill>
                <a:latin typeface="Verdana" panose="020B0604030504040204" pitchFamily="34" charset="0"/>
                <a:ea typeface="Microsoft YaHei" panose="020B0503020204020204" pitchFamily="34" charset="-122"/>
              </a:defRPr>
            </a:lvl9pPr>
          </a:lstStyle>
          <a:p>
            <a:pPr eaLnBrk="1" hangingPunct="1"/>
            <a:fld id="{4E942766-C3D4-4C2F-9854-A82C73722894}" type="slidenum">
              <a:rPr lang="en-US" altLang="en-US">
                <a:solidFill>
                  <a:srgbClr val="000000"/>
                </a:solidFill>
                <a:latin typeface="Arial" panose="020B0604020202020204" pitchFamily="34" charset="0"/>
              </a:rPr>
              <a:pPr eaLnBrk="1" hangingPunct="1"/>
              <a:t>17</a:t>
            </a:fld>
            <a:endParaRPr lang="en-US" altLang="en-US">
              <a:solidFill>
                <a:srgbClr val="000000"/>
              </a:solidFill>
              <a:latin typeface="Arial" panose="020B0604020202020204" pitchFamily="34" charset="0"/>
            </a:endParaRPr>
          </a:p>
        </p:txBody>
      </p:sp>
      <p:sp>
        <p:nvSpPr>
          <p:cNvPr id="28676" name="Rectangle 1">
            <a:extLst>
              <a:ext uri="{FF2B5EF4-FFF2-40B4-BE49-F238E27FC236}">
                <a16:creationId xmlns:a16="http://schemas.microsoft.com/office/drawing/2014/main" id="{C55317D7-7CB3-46E4-90D7-5C9BEDEFC5E6}"/>
              </a:ext>
            </a:extLst>
          </p:cNvPr>
          <p:cNvSpPr>
            <a:spLocks noGrp="1" noRot="1" noChangeAspect="1" noChangeArrowheads="1" noTextEdit="1"/>
          </p:cNvSpPr>
          <p:nvPr>
            <p:ph type="sldImg"/>
          </p:nvPr>
        </p:nvSpPr>
        <p:spPr>
          <a:xfrm>
            <a:off x="1143000" y="685800"/>
            <a:ext cx="4572000" cy="3429000"/>
          </a:xfrm>
          <a:solidFill>
            <a:srgbClr val="FFFFFF"/>
          </a:solidFill>
          <a:ln/>
        </p:spPr>
      </p:sp>
      <p:sp>
        <p:nvSpPr>
          <p:cNvPr id="28677" name="Rectangle 2">
            <a:extLst>
              <a:ext uri="{FF2B5EF4-FFF2-40B4-BE49-F238E27FC236}">
                <a16:creationId xmlns:a16="http://schemas.microsoft.com/office/drawing/2014/main" id="{4F052CA2-2A82-4C9F-961E-6402739A012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549B69F0-1DA1-42E9-841C-B2E2678C6AFA}"/>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5" name="Rectangle 7">
            <a:extLst>
              <a:ext uri="{FF2B5EF4-FFF2-40B4-BE49-F238E27FC236}">
                <a16:creationId xmlns:a16="http://schemas.microsoft.com/office/drawing/2014/main" id="{9EB91400-C5C3-4173-97E6-72E05052434A}"/>
              </a:ext>
            </a:extLst>
          </p:cNvPr>
          <p:cNvSpPr>
            <a:spLocks noGrp="1" noChangeArrowheads="1"/>
          </p:cNvSpPr>
          <p:nvPr>
            <p:ph type="sldNum" idx="11"/>
          </p:nvPr>
        </p:nvSpPr>
        <p:spPr>
          <a:ln/>
        </p:spPr>
        <p:txBody>
          <a:bodyPr/>
          <a:lstStyle>
            <a:lvl1pPr>
              <a:defRPr/>
            </a:lvl1pPr>
          </a:lstStyle>
          <a:p>
            <a:fld id="{59A77269-2973-4BB9-BC53-6E2854D94200}" type="slidenum">
              <a:rPr lang="en-US" altLang="en-US"/>
              <a:pPr/>
              <a:t>‹#›</a:t>
            </a:fld>
            <a:endParaRPr lang="en-US" altLang="en-US"/>
          </a:p>
        </p:txBody>
      </p:sp>
    </p:spTree>
    <p:extLst>
      <p:ext uri="{BB962C8B-B14F-4D97-AF65-F5344CB8AC3E}">
        <p14:creationId xmlns:p14="http://schemas.microsoft.com/office/powerpoint/2010/main" val="933194889"/>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A5887D8F-22E9-4D90-B84C-C645DAD72232}"/>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5" name="Rectangle 7">
            <a:extLst>
              <a:ext uri="{FF2B5EF4-FFF2-40B4-BE49-F238E27FC236}">
                <a16:creationId xmlns:a16="http://schemas.microsoft.com/office/drawing/2014/main" id="{D52598F9-8402-4F76-8883-E11115266E85}"/>
              </a:ext>
            </a:extLst>
          </p:cNvPr>
          <p:cNvSpPr>
            <a:spLocks noGrp="1" noChangeArrowheads="1"/>
          </p:cNvSpPr>
          <p:nvPr>
            <p:ph type="sldNum" idx="11"/>
          </p:nvPr>
        </p:nvSpPr>
        <p:spPr>
          <a:ln/>
        </p:spPr>
        <p:txBody>
          <a:bodyPr/>
          <a:lstStyle>
            <a:lvl1pPr>
              <a:defRPr/>
            </a:lvl1pPr>
          </a:lstStyle>
          <a:p>
            <a:fld id="{D6713F60-D86D-46FD-911B-3724FB0C3ABF}" type="slidenum">
              <a:rPr lang="en-US" altLang="en-US"/>
              <a:pPr/>
              <a:t>‹#›</a:t>
            </a:fld>
            <a:endParaRPr lang="en-US" altLang="en-US"/>
          </a:p>
        </p:txBody>
      </p:sp>
    </p:spTree>
    <p:extLst>
      <p:ext uri="{BB962C8B-B14F-4D97-AF65-F5344CB8AC3E}">
        <p14:creationId xmlns:p14="http://schemas.microsoft.com/office/powerpoint/2010/main" val="1570974431"/>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69875"/>
            <a:ext cx="2055813" cy="6049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69875"/>
            <a:ext cx="6016625" cy="6049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B4EC3371-9FE5-4222-B1C6-D6B6113CB5B0}"/>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5" name="Rectangle 7">
            <a:extLst>
              <a:ext uri="{FF2B5EF4-FFF2-40B4-BE49-F238E27FC236}">
                <a16:creationId xmlns:a16="http://schemas.microsoft.com/office/drawing/2014/main" id="{DC87DDFB-602D-4687-815D-5F890E140E08}"/>
              </a:ext>
            </a:extLst>
          </p:cNvPr>
          <p:cNvSpPr>
            <a:spLocks noGrp="1" noChangeArrowheads="1"/>
          </p:cNvSpPr>
          <p:nvPr>
            <p:ph type="sldNum" idx="11"/>
          </p:nvPr>
        </p:nvSpPr>
        <p:spPr>
          <a:ln/>
        </p:spPr>
        <p:txBody>
          <a:bodyPr/>
          <a:lstStyle>
            <a:lvl1pPr>
              <a:defRPr/>
            </a:lvl1pPr>
          </a:lstStyle>
          <a:p>
            <a:fld id="{243F75C5-945B-49A8-914A-65045CDE97B4}" type="slidenum">
              <a:rPr lang="en-US" altLang="en-US"/>
              <a:pPr/>
              <a:t>‹#›</a:t>
            </a:fld>
            <a:endParaRPr lang="en-US" altLang="en-US"/>
          </a:p>
        </p:txBody>
      </p:sp>
    </p:spTree>
    <p:extLst>
      <p:ext uri="{BB962C8B-B14F-4D97-AF65-F5344CB8AC3E}">
        <p14:creationId xmlns:p14="http://schemas.microsoft.com/office/powerpoint/2010/main" val="313795977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833AADD9-A12B-4AE8-BF87-B6C3F1D39451}"/>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5" name="Rectangle 7">
            <a:extLst>
              <a:ext uri="{FF2B5EF4-FFF2-40B4-BE49-F238E27FC236}">
                <a16:creationId xmlns:a16="http://schemas.microsoft.com/office/drawing/2014/main" id="{FFF780F5-6AB7-4381-B784-DCF52CF9E2F4}"/>
              </a:ext>
            </a:extLst>
          </p:cNvPr>
          <p:cNvSpPr>
            <a:spLocks noGrp="1" noChangeArrowheads="1"/>
          </p:cNvSpPr>
          <p:nvPr>
            <p:ph type="sldNum" idx="11"/>
          </p:nvPr>
        </p:nvSpPr>
        <p:spPr>
          <a:ln/>
        </p:spPr>
        <p:txBody>
          <a:bodyPr/>
          <a:lstStyle>
            <a:lvl1pPr>
              <a:defRPr/>
            </a:lvl1pPr>
          </a:lstStyle>
          <a:p>
            <a:fld id="{E069B6CB-1A8D-4F08-83D7-7DA071AD81C8}" type="slidenum">
              <a:rPr lang="en-US" altLang="en-US"/>
              <a:pPr/>
              <a:t>‹#›</a:t>
            </a:fld>
            <a:endParaRPr lang="en-US" altLang="en-US"/>
          </a:p>
        </p:txBody>
      </p:sp>
    </p:spTree>
    <p:extLst>
      <p:ext uri="{BB962C8B-B14F-4D97-AF65-F5344CB8AC3E}">
        <p14:creationId xmlns:p14="http://schemas.microsoft.com/office/powerpoint/2010/main" val="1294363086"/>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8691AF4E-CF9F-4E3D-BF96-E91D8A2107A8}"/>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5" name="Rectangle 7">
            <a:extLst>
              <a:ext uri="{FF2B5EF4-FFF2-40B4-BE49-F238E27FC236}">
                <a16:creationId xmlns:a16="http://schemas.microsoft.com/office/drawing/2014/main" id="{0111365E-0B0F-4483-BC44-F3A3D4ADD323}"/>
              </a:ext>
            </a:extLst>
          </p:cNvPr>
          <p:cNvSpPr>
            <a:spLocks noGrp="1" noChangeArrowheads="1"/>
          </p:cNvSpPr>
          <p:nvPr>
            <p:ph type="sldNum" idx="11"/>
          </p:nvPr>
        </p:nvSpPr>
        <p:spPr>
          <a:ln/>
        </p:spPr>
        <p:txBody>
          <a:bodyPr/>
          <a:lstStyle>
            <a:lvl1pPr>
              <a:defRPr/>
            </a:lvl1pPr>
          </a:lstStyle>
          <a:p>
            <a:fld id="{1EF454D9-207E-45CE-944B-476008C415E7}" type="slidenum">
              <a:rPr lang="en-US" altLang="en-US"/>
              <a:pPr/>
              <a:t>‹#›</a:t>
            </a:fld>
            <a:endParaRPr lang="en-US" altLang="en-US"/>
          </a:p>
        </p:txBody>
      </p:sp>
    </p:spTree>
    <p:extLst>
      <p:ext uri="{BB962C8B-B14F-4D97-AF65-F5344CB8AC3E}">
        <p14:creationId xmlns:p14="http://schemas.microsoft.com/office/powerpoint/2010/main" val="2389049839"/>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35163"/>
            <a:ext cx="403542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935163"/>
            <a:ext cx="4037013"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F5809F22-3231-4AA9-A30B-01D7CBA65FDE}"/>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6" name="Rectangle 7">
            <a:extLst>
              <a:ext uri="{FF2B5EF4-FFF2-40B4-BE49-F238E27FC236}">
                <a16:creationId xmlns:a16="http://schemas.microsoft.com/office/drawing/2014/main" id="{DF53449B-BD4B-43C6-B7C4-64B14B6B6431}"/>
              </a:ext>
            </a:extLst>
          </p:cNvPr>
          <p:cNvSpPr>
            <a:spLocks noGrp="1" noChangeArrowheads="1"/>
          </p:cNvSpPr>
          <p:nvPr>
            <p:ph type="sldNum" idx="11"/>
          </p:nvPr>
        </p:nvSpPr>
        <p:spPr>
          <a:ln/>
        </p:spPr>
        <p:txBody>
          <a:bodyPr/>
          <a:lstStyle>
            <a:lvl1pPr>
              <a:defRPr/>
            </a:lvl1pPr>
          </a:lstStyle>
          <a:p>
            <a:fld id="{AEE023DE-106F-4E44-A9E9-C2FB600E4CAF}" type="slidenum">
              <a:rPr lang="en-US" altLang="en-US"/>
              <a:pPr/>
              <a:t>‹#›</a:t>
            </a:fld>
            <a:endParaRPr lang="en-US" altLang="en-US"/>
          </a:p>
        </p:txBody>
      </p:sp>
    </p:spTree>
    <p:extLst>
      <p:ext uri="{BB962C8B-B14F-4D97-AF65-F5344CB8AC3E}">
        <p14:creationId xmlns:p14="http://schemas.microsoft.com/office/powerpoint/2010/main" val="414158844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C2BFE678-370A-4F20-AAF0-F537D412FAE9}"/>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8" name="Rectangle 7">
            <a:extLst>
              <a:ext uri="{FF2B5EF4-FFF2-40B4-BE49-F238E27FC236}">
                <a16:creationId xmlns:a16="http://schemas.microsoft.com/office/drawing/2014/main" id="{955FB8C3-2264-49BF-8D91-6BCB5F1E2BE1}"/>
              </a:ext>
            </a:extLst>
          </p:cNvPr>
          <p:cNvSpPr>
            <a:spLocks noGrp="1" noChangeArrowheads="1"/>
          </p:cNvSpPr>
          <p:nvPr>
            <p:ph type="sldNum" idx="11"/>
          </p:nvPr>
        </p:nvSpPr>
        <p:spPr>
          <a:ln/>
        </p:spPr>
        <p:txBody>
          <a:bodyPr/>
          <a:lstStyle>
            <a:lvl1pPr>
              <a:defRPr/>
            </a:lvl1pPr>
          </a:lstStyle>
          <a:p>
            <a:fld id="{B169D62D-A307-43EB-BFDB-5FC27DAEBC60}" type="slidenum">
              <a:rPr lang="en-US" altLang="en-US"/>
              <a:pPr/>
              <a:t>‹#›</a:t>
            </a:fld>
            <a:endParaRPr lang="en-US" altLang="en-US"/>
          </a:p>
        </p:txBody>
      </p:sp>
    </p:spTree>
    <p:extLst>
      <p:ext uri="{BB962C8B-B14F-4D97-AF65-F5344CB8AC3E}">
        <p14:creationId xmlns:p14="http://schemas.microsoft.com/office/powerpoint/2010/main" val="28664095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AE24F889-7C13-4731-A3FB-A6CE68E63530}"/>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4" name="Rectangle 7">
            <a:extLst>
              <a:ext uri="{FF2B5EF4-FFF2-40B4-BE49-F238E27FC236}">
                <a16:creationId xmlns:a16="http://schemas.microsoft.com/office/drawing/2014/main" id="{C0B6E9D0-A6B8-40CF-8139-E1E697EC5F70}"/>
              </a:ext>
            </a:extLst>
          </p:cNvPr>
          <p:cNvSpPr>
            <a:spLocks noGrp="1" noChangeArrowheads="1"/>
          </p:cNvSpPr>
          <p:nvPr>
            <p:ph type="sldNum" idx="11"/>
          </p:nvPr>
        </p:nvSpPr>
        <p:spPr>
          <a:ln/>
        </p:spPr>
        <p:txBody>
          <a:bodyPr/>
          <a:lstStyle>
            <a:lvl1pPr>
              <a:defRPr/>
            </a:lvl1pPr>
          </a:lstStyle>
          <a:p>
            <a:fld id="{51F44B63-5CE6-4C57-99C1-A24AF8006DE6}" type="slidenum">
              <a:rPr lang="en-US" altLang="en-US"/>
              <a:pPr/>
              <a:t>‹#›</a:t>
            </a:fld>
            <a:endParaRPr lang="en-US" altLang="en-US"/>
          </a:p>
        </p:txBody>
      </p:sp>
    </p:spTree>
    <p:extLst>
      <p:ext uri="{BB962C8B-B14F-4D97-AF65-F5344CB8AC3E}">
        <p14:creationId xmlns:p14="http://schemas.microsoft.com/office/powerpoint/2010/main" val="2320235919"/>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ADD40B0-E10A-4E4B-B699-0F8F69104A22}"/>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3" name="Rectangle 7">
            <a:extLst>
              <a:ext uri="{FF2B5EF4-FFF2-40B4-BE49-F238E27FC236}">
                <a16:creationId xmlns:a16="http://schemas.microsoft.com/office/drawing/2014/main" id="{4AE16283-47B0-4E65-9223-4504F38364AC}"/>
              </a:ext>
            </a:extLst>
          </p:cNvPr>
          <p:cNvSpPr>
            <a:spLocks noGrp="1" noChangeArrowheads="1"/>
          </p:cNvSpPr>
          <p:nvPr>
            <p:ph type="sldNum" idx="11"/>
          </p:nvPr>
        </p:nvSpPr>
        <p:spPr>
          <a:ln/>
        </p:spPr>
        <p:txBody>
          <a:bodyPr/>
          <a:lstStyle>
            <a:lvl1pPr>
              <a:defRPr/>
            </a:lvl1pPr>
          </a:lstStyle>
          <a:p>
            <a:fld id="{FE0803DF-2A84-4C9E-92FD-46FF10CB53B5}" type="slidenum">
              <a:rPr lang="en-US" altLang="en-US"/>
              <a:pPr/>
              <a:t>‹#›</a:t>
            </a:fld>
            <a:endParaRPr lang="en-US" altLang="en-US"/>
          </a:p>
        </p:txBody>
      </p:sp>
    </p:spTree>
    <p:extLst>
      <p:ext uri="{BB962C8B-B14F-4D97-AF65-F5344CB8AC3E}">
        <p14:creationId xmlns:p14="http://schemas.microsoft.com/office/powerpoint/2010/main" val="704255286"/>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53722A7-FEFD-40ED-AC53-4B1D387E8F64}"/>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6" name="Rectangle 7">
            <a:extLst>
              <a:ext uri="{FF2B5EF4-FFF2-40B4-BE49-F238E27FC236}">
                <a16:creationId xmlns:a16="http://schemas.microsoft.com/office/drawing/2014/main" id="{C0CE68BF-57BA-486E-9CFB-899E80674704}"/>
              </a:ext>
            </a:extLst>
          </p:cNvPr>
          <p:cNvSpPr>
            <a:spLocks noGrp="1" noChangeArrowheads="1"/>
          </p:cNvSpPr>
          <p:nvPr>
            <p:ph type="sldNum" idx="11"/>
          </p:nvPr>
        </p:nvSpPr>
        <p:spPr>
          <a:ln/>
        </p:spPr>
        <p:txBody>
          <a:bodyPr/>
          <a:lstStyle>
            <a:lvl1pPr>
              <a:defRPr/>
            </a:lvl1pPr>
          </a:lstStyle>
          <a:p>
            <a:fld id="{6B159E4B-1518-4DE7-83A0-23C53C53AC45}" type="slidenum">
              <a:rPr lang="en-US" altLang="en-US"/>
              <a:pPr/>
              <a:t>‹#›</a:t>
            </a:fld>
            <a:endParaRPr lang="en-US" altLang="en-US"/>
          </a:p>
        </p:txBody>
      </p:sp>
    </p:spTree>
    <p:extLst>
      <p:ext uri="{BB962C8B-B14F-4D97-AF65-F5344CB8AC3E}">
        <p14:creationId xmlns:p14="http://schemas.microsoft.com/office/powerpoint/2010/main" val="2100514147"/>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7AC7FE2-1451-406F-8A95-C15A8BC1BAD6}"/>
              </a:ext>
            </a:extLst>
          </p:cNvPr>
          <p:cNvSpPr>
            <a:spLocks noGrp="1" noChangeArrowheads="1"/>
          </p:cNvSpPr>
          <p:nvPr>
            <p:ph type="ftr" idx="10"/>
          </p:nvPr>
        </p:nvSpPr>
        <p:spPr>
          <a:ln/>
        </p:spPr>
        <p:txBody>
          <a:bodyPr/>
          <a:lstStyle>
            <a:lvl1pPr>
              <a:defRPr/>
            </a:lvl1pPr>
          </a:lstStyle>
          <a:p>
            <a:pPr>
              <a:defRPr/>
            </a:pPr>
            <a:r>
              <a:rPr lang="en-US"/>
              <a:t>SKNSIT MECE 2014-2015</a:t>
            </a:r>
          </a:p>
        </p:txBody>
      </p:sp>
      <p:sp>
        <p:nvSpPr>
          <p:cNvPr id="6" name="Rectangle 7">
            <a:extLst>
              <a:ext uri="{FF2B5EF4-FFF2-40B4-BE49-F238E27FC236}">
                <a16:creationId xmlns:a16="http://schemas.microsoft.com/office/drawing/2014/main" id="{0D29C17D-B4E6-4D8B-8868-E668B2765A97}"/>
              </a:ext>
            </a:extLst>
          </p:cNvPr>
          <p:cNvSpPr>
            <a:spLocks noGrp="1" noChangeArrowheads="1"/>
          </p:cNvSpPr>
          <p:nvPr>
            <p:ph type="sldNum" idx="11"/>
          </p:nvPr>
        </p:nvSpPr>
        <p:spPr>
          <a:ln/>
        </p:spPr>
        <p:txBody>
          <a:bodyPr/>
          <a:lstStyle>
            <a:lvl1pPr>
              <a:defRPr/>
            </a:lvl1pPr>
          </a:lstStyle>
          <a:p>
            <a:fld id="{83B31908-A4C6-40AF-A833-6A660242A2B0}" type="slidenum">
              <a:rPr lang="en-US" altLang="en-US"/>
              <a:pPr/>
              <a:t>‹#›</a:t>
            </a:fld>
            <a:endParaRPr lang="en-US" altLang="en-US"/>
          </a:p>
        </p:txBody>
      </p:sp>
    </p:spTree>
    <p:extLst>
      <p:ext uri="{BB962C8B-B14F-4D97-AF65-F5344CB8AC3E}">
        <p14:creationId xmlns:p14="http://schemas.microsoft.com/office/powerpoint/2010/main" val="39012081"/>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AutoShape 1">
            <a:extLst>
              <a:ext uri="{FF2B5EF4-FFF2-40B4-BE49-F238E27FC236}">
                <a16:creationId xmlns:a16="http://schemas.microsoft.com/office/drawing/2014/main" id="{417D0D8D-771C-4581-BDF4-3F80AFC21CC6}"/>
              </a:ext>
            </a:extLst>
          </p:cNvPr>
          <p:cNvSpPr>
            <a:spLocks noChangeArrowheads="1"/>
          </p:cNvSpPr>
          <p:nvPr/>
        </p:nvSpPr>
        <p:spPr bwMode="auto">
          <a:xfrm>
            <a:off x="-9525" y="-7938"/>
            <a:ext cx="9163050" cy="1041401"/>
          </a:xfrm>
          <a:custGeom>
            <a:avLst/>
            <a:gdLst>
              <a:gd name="T0" fmla="*/ 6 w 5772"/>
              <a:gd name="T1" fmla="*/ 2 h 656"/>
              <a:gd name="T2" fmla="*/ 2542 w 5772"/>
              <a:gd name="T3" fmla="*/ 0 h 656"/>
              <a:gd name="T4" fmla="*/ 4374 w 5772"/>
              <a:gd name="T5" fmla="*/ 367 h 656"/>
              <a:gd name="T6" fmla="*/ 5766 w 5772"/>
              <a:gd name="T7" fmla="*/ 55 h 656"/>
              <a:gd name="T8" fmla="*/ 5772 w 5772"/>
              <a:gd name="T9" fmla="*/ 213 h 656"/>
              <a:gd name="T10" fmla="*/ 4302 w 5772"/>
              <a:gd name="T11" fmla="*/ 439 h 656"/>
              <a:gd name="T12" fmla="*/ 1488 w 5772"/>
              <a:gd name="T13" fmla="*/ 201 h 656"/>
              <a:gd name="T14" fmla="*/ 0 w 5772"/>
              <a:gd name="T15" fmla="*/ 656 h 656"/>
              <a:gd name="T16" fmla="*/ 6 w 5772"/>
              <a:gd name="T17" fmla="*/ 2 h 656"/>
              <a:gd name="T18" fmla="*/ 0 w 5772"/>
              <a:gd name="T19" fmla="*/ 0 h 656"/>
              <a:gd name="T20" fmla="*/ 5772 w 5772"/>
              <a:gd name="T21" fmla="*/ 65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EBF8"/>
              </a:gs>
              <a:gs pos="100000">
                <a:srgbClr val="0079AF">
                  <a:alpha val="45000"/>
                </a:srgbClr>
              </a:gs>
            </a:gsLst>
            <a:lin ang="5400000" scaled="1"/>
          </a:grad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sp>
        <p:nvSpPr>
          <p:cNvPr id="1026" name="AutoShape 2">
            <a:extLst>
              <a:ext uri="{FF2B5EF4-FFF2-40B4-BE49-F238E27FC236}">
                <a16:creationId xmlns:a16="http://schemas.microsoft.com/office/drawing/2014/main" id="{159E898D-A311-4A2B-A9E9-F98C725F86B0}"/>
              </a:ext>
            </a:extLst>
          </p:cNvPr>
          <p:cNvSpPr>
            <a:spLocks noChangeArrowheads="1"/>
          </p:cNvSpPr>
          <p:nvPr/>
        </p:nvSpPr>
        <p:spPr bwMode="auto">
          <a:xfrm>
            <a:off x="4381500" y="-7938"/>
            <a:ext cx="4762500" cy="638176"/>
          </a:xfrm>
          <a:custGeom>
            <a:avLst/>
            <a:gdLst>
              <a:gd name="T0" fmla="*/ 0 w 3000"/>
              <a:gd name="T1" fmla="*/ 0 h 595"/>
              <a:gd name="T2" fmla="*/ 1668 w 3000"/>
              <a:gd name="T3" fmla="*/ 564 h 595"/>
              <a:gd name="T4" fmla="*/ 3000 w 3000"/>
              <a:gd name="T5" fmla="*/ 186 h 595"/>
              <a:gd name="T6" fmla="*/ 3000 w 3000"/>
              <a:gd name="T7" fmla="*/ 6 h 595"/>
              <a:gd name="T8" fmla="*/ 0 w 3000"/>
              <a:gd name="T9" fmla="*/ 0 h 595"/>
              <a:gd name="T10" fmla="*/ 0 w 3000"/>
              <a:gd name="T11" fmla="*/ 0 h 595"/>
              <a:gd name="T12" fmla="*/ 3000 w 3000"/>
              <a:gd name="T13" fmla="*/ 595 h 595"/>
            </a:gdLst>
            <a:ahLst/>
            <a:cxnLst>
              <a:cxn ang="0">
                <a:pos x="T0" y="T1"/>
              </a:cxn>
              <a:cxn ang="0">
                <a:pos x="T2" y="T3"/>
              </a:cxn>
              <a:cxn ang="0">
                <a:pos x="T4" y="T5"/>
              </a:cxn>
              <a:cxn ang="0">
                <a:pos x="T6" y="T7"/>
              </a:cxn>
              <a:cxn ang="0">
                <a:pos x="T8" y="T9"/>
              </a:cxn>
            </a:cxnLst>
            <a:rect l="T10" t="T11" r="T12" b="T13"/>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9BE5"/>
              </a:gs>
              <a:gs pos="100000">
                <a:srgbClr val="00ADB6">
                  <a:alpha val="45000"/>
                </a:srgbClr>
              </a:gs>
            </a:gsLst>
            <a:lin ang="5400000" scaled="1"/>
          </a:grad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sp>
        <p:nvSpPr>
          <p:cNvPr id="1028" name="Rectangle 3">
            <a:extLst>
              <a:ext uri="{FF2B5EF4-FFF2-40B4-BE49-F238E27FC236}">
                <a16:creationId xmlns:a16="http://schemas.microsoft.com/office/drawing/2014/main" id="{7C764579-8485-433F-9C69-9206EF30E01E}"/>
              </a:ext>
            </a:extLst>
          </p:cNvPr>
          <p:cNvSpPr>
            <a:spLocks noGrp="1" noChangeArrowheads="1"/>
          </p:cNvSpPr>
          <p:nvPr>
            <p:ph type="title"/>
          </p:nvPr>
        </p:nvSpPr>
        <p:spPr bwMode="auto">
          <a:xfrm>
            <a:off x="457200" y="269875"/>
            <a:ext cx="82248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6800" rIns="0" bIns="0" numCol="1" anchor="b" anchorCtr="0" compatLnSpc="1">
            <a:prstTxWarp prst="textNoShape">
              <a:avLst/>
            </a:prstTxWarp>
          </a:bodyPr>
          <a:lstStyle/>
          <a:p>
            <a:pPr lvl="0"/>
            <a:r>
              <a:rPr lang="en-GB" altLang="en-US"/>
              <a:t>Click to edit the title text format</a:t>
            </a:r>
          </a:p>
        </p:txBody>
      </p:sp>
      <p:sp>
        <p:nvSpPr>
          <p:cNvPr id="1029" name="Rectangle 4">
            <a:extLst>
              <a:ext uri="{FF2B5EF4-FFF2-40B4-BE49-F238E27FC236}">
                <a16:creationId xmlns:a16="http://schemas.microsoft.com/office/drawing/2014/main" id="{E7E3FE0A-CB11-49F0-B84A-1B93081D8CEC}"/>
              </a:ext>
            </a:extLst>
          </p:cNvPr>
          <p:cNvSpPr>
            <a:spLocks noGrp="1" noChangeArrowheads="1"/>
          </p:cNvSpPr>
          <p:nvPr>
            <p:ph type="body" idx="1"/>
          </p:nvPr>
        </p:nvSpPr>
        <p:spPr bwMode="auto">
          <a:xfrm>
            <a:off x="457200" y="1935163"/>
            <a:ext cx="8224838"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Text Box 5">
            <a:extLst>
              <a:ext uri="{FF2B5EF4-FFF2-40B4-BE49-F238E27FC236}">
                <a16:creationId xmlns:a16="http://schemas.microsoft.com/office/drawing/2014/main" id="{F9A580E4-A874-4791-B6FB-E3B0864C7426}"/>
              </a:ext>
            </a:extLst>
          </p:cNvPr>
          <p:cNvSpPr txBox="1">
            <a:spLocks noChangeArrowheads="1"/>
          </p:cNvSpPr>
          <p:nvPr/>
        </p:nvSpPr>
        <p:spPr bwMode="auto">
          <a:xfrm>
            <a:off x="457200" y="6356350"/>
            <a:ext cx="2133600" cy="365125"/>
          </a:xfrm>
          <a:prstGeom prst="rect">
            <a:avLst/>
          </a:prstGeom>
          <a:no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sp>
        <p:nvSpPr>
          <p:cNvPr id="1030" name="Rectangle 6">
            <a:extLst>
              <a:ext uri="{FF2B5EF4-FFF2-40B4-BE49-F238E27FC236}">
                <a16:creationId xmlns:a16="http://schemas.microsoft.com/office/drawing/2014/main" id="{F0D9AC9B-CDCF-46B7-8191-A5DB9F41A394}"/>
              </a:ext>
            </a:extLst>
          </p:cNvPr>
          <p:cNvSpPr>
            <a:spLocks noGrp="1" noChangeArrowheads="1"/>
          </p:cNvSpPr>
          <p:nvPr>
            <p:ph type="ftr"/>
          </p:nvPr>
        </p:nvSpPr>
        <p:spPr bwMode="auto">
          <a:xfrm>
            <a:off x="2667000" y="6356350"/>
            <a:ext cx="3348038" cy="36036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0" hangingPunct="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Verdana" pitchFamily="32" charset="0"/>
                <a:ea typeface="+mn-ea"/>
                <a:cs typeface="+mn-cs"/>
              </a:defRPr>
            </a:lvl1pPr>
          </a:lstStyle>
          <a:p>
            <a:pPr>
              <a:defRPr/>
            </a:pPr>
            <a:r>
              <a:rPr lang="en-US"/>
              <a:t>SKNSIT MECE 2014-2015</a:t>
            </a:r>
          </a:p>
        </p:txBody>
      </p:sp>
      <p:sp>
        <p:nvSpPr>
          <p:cNvPr id="1031" name="Rectangle 7">
            <a:extLst>
              <a:ext uri="{FF2B5EF4-FFF2-40B4-BE49-F238E27FC236}">
                <a16:creationId xmlns:a16="http://schemas.microsoft.com/office/drawing/2014/main" id="{1909A459-E526-47AE-A38F-A08391AEC0BB}"/>
              </a:ext>
            </a:extLst>
          </p:cNvPr>
          <p:cNvSpPr>
            <a:spLocks noGrp="1" noChangeArrowheads="1"/>
          </p:cNvSpPr>
          <p:nvPr>
            <p:ph type="sldNum"/>
          </p:nvPr>
        </p:nvSpPr>
        <p:spPr bwMode="auto">
          <a:xfrm>
            <a:off x="7924800" y="6356350"/>
            <a:ext cx="757238" cy="36036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0" hangingPunct="0">
              <a:buSzPct val="100000"/>
              <a:defRPr>
                <a:solidFill>
                  <a:srgbClr val="000000"/>
                </a:solidFill>
              </a:defRPr>
            </a:lvl1pPr>
          </a:lstStyle>
          <a:p>
            <a:fld id="{7F656528-4EE8-49BF-AA3D-E753D2EE8F6D}" type="slidenum">
              <a:rPr lang="en-US" altLang="en-US"/>
              <a:pPr/>
              <a:t>‹#›</a:t>
            </a:fld>
            <a:endParaRPr lang="en-US" altLang="en-US"/>
          </a:p>
        </p:txBody>
      </p:sp>
      <p:grpSp>
        <p:nvGrpSpPr>
          <p:cNvPr id="1033" name="Group 8">
            <a:extLst>
              <a:ext uri="{FF2B5EF4-FFF2-40B4-BE49-F238E27FC236}">
                <a16:creationId xmlns:a16="http://schemas.microsoft.com/office/drawing/2014/main" id="{81FB2F33-267C-41A6-8EEA-3454F447C072}"/>
              </a:ext>
            </a:extLst>
          </p:cNvPr>
          <p:cNvGrpSpPr>
            <a:grpSpLocks/>
          </p:cNvGrpSpPr>
          <p:nvPr/>
        </p:nvGrpSpPr>
        <p:grpSpPr bwMode="auto">
          <a:xfrm>
            <a:off x="-19050" y="203200"/>
            <a:ext cx="9175750" cy="642938"/>
            <a:chOff x="-12" y="128"/>
            <a:chExt cx="5780" cy="405"/>
          </a:xfrm>
        </p:grpSpPr>
        <p:grpSp>
          <p:nvGrpSpPr>
            <p:cNvPr id="1034" name="Group 9">
              <a:extLst>
                <a:ext uri="{FF2B5EF4-FFF2-40B4-BE49-F238E27FC236}">
                  <a16:creationId xmlns:a16="http://schemas.microsoft.com/office/drawing/2014/main" id="{58D3BD9A-F56B-4E79-8A91-6BBBDCE77867}"/>
                </a:ext>
              </a:extLst>
            </p:cNvPr>
            <p:cNvGrpSpPr>
              <a:grpSpLocks/>
            </p:cNvGrpSpPr>
            <p:nvPr/>
          </p:nvGrpSpPr>
          <p:grpSpPr bwMode="auto">
            <a:xfrm>
              <a:off x="-12" y="128"/>
              <a:ext cx="5769" cy="405"/>
              <a:chOff x="-12" y="128"/>
              <a:chExt cx="5769" cy="405"/>
            </a:xfrm>
          </p:grpSpPr>
          <p:pic>
            <p:nvPicPr>
              <p:cNvPr id="3" name="Picture 10">
                <a:extLst>
                  <a:ext uri="{FF2B5EF4-FFF2-40B4-BE49-F238E27FC236}">
                    <a16:creationId xmlns:a16="http://schemas.microsoft.com/office/drawing/2014/main" id="{1C14DEE6-2A38-4AE0-88AB-8B66C65CBE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 y="128"/>
                <a:ext cx="575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1">
                <a:extLst>
                  <a:ext uri="{FF2B5EF4-FFF2-40B4-BE49-F238E27FC236}">
                    <a16:creationId xmlns:a16="http://schemas.microsoft.com/office/drawing/2014/main" id="{BC526BEF-3B7F-4147-8273-0BA85768C524}"/>
                  </a:ext>
                </a:extLst>
              </p:cNvPr>
              <p:cNvSpPr txBox="1">
                <a:spLocks noChangeArrowheads="1"/>
              </p:cNvSpPr>
              <p:nvPr/>
            </p:nvSpPr>
            <p:spPr bwMode="auto">
              <a:xfrm rot="21420000">
                <a:off x="-12" y="302"/>
                <a:ext cx="0" cy="0"/>
              </a:xfrm>
              <a:prstGeom prst="rect">
                <a:avLst/>
              </a:prstGeom>
              <a:no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grpSp>
        <p:grpSp>
          <p:nvGrpSpPr>
            <p:cNvPr id="1035" name="Group 12">
              <a:extLst>
                <a:ext uri="{FF2B5EF4-FFF2-40B4-BE49-F238E27FC236}">
                  <a16:creationId xmlns:a16="http://schemas.microsoft.com/office/drawing/2014/main" id="{E815E2CE-870D-418F-A80F-2E6322BF1043}"/>
                </a:ext>
              </a:extLst>
            </p:cNvPr>
            <p:cNvGrpSpPr>
              <a:grpSpLocks/>
            </p:cNvGrpSpPr>
            <p:nvPr/>
          </p:nvGrpSpPr>
          <p:grpSpPr bwMode="auto">
            <a:xfrm>
              <a:off x="-12" y="156"/>
              <a:ext cx="5780" cy="351"/>
              <a:chOff x="-12" y="156"/>
              <a:chExt cx="5780" cy="351"/>
            </a:xfrm>
          </p:grpSpPr>
          <p:pic>
            <p:nvPicPr>
              <p:cNvPr id="1036" name="Picture 13">
                <a:extLst>
                  <a:ext uri="{FF2B5EF4-FFF2-40B4-BE49-F238E27FC236}">
                    <a16:creationId xmlns:a16="http://schemas.microsoft.com/office/drawing/2014/main" id="{A142E77E-95E2-4698-8FB4-11778D38CFF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 y="156"/>
                <a:ext cx="577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Text Box 14">
                <a:extLst>
                  <a:ext uri="{FF2B5EF4-FFF2-40B4-BE49-F238E27FC236}">
                    <a16:creationId xmlns:a16="http://schemas.microsoft.com/office/drawing/2014/main" id="{39FAEE51-400F-4419-A055-99E647AEF815}"/>
                  </a:ext>
                </a:extLst>
              </p:cNvPr>
              <p:cNvSpPr txBox="1">
                <a:spLocks noChangeArrowheads="1"/>
              </p:cNvSpPr>
              <p:nvPr/>
            </p:nvSpPr>
            <p:spPr bwMode="auto">
              <a:xfrm rot="21420000">
                <a:off x="-12" y="330"/>
                <a:ext cx="0" cy="0"/>
              </a:xfrm>
              <a:prstGeom prst="rect">
                <a:avLst/>
              </a:prstGeom>
              <a:noFill/>
              <a:ln w="9525">
                <a:noFill/>
                <a:round/>
                <a:headEnd/>
                <a:tailEnd/>
              </a:ln>
              <a:effectLst/>
            </p:spPr>
            <p:txBody>
              <a:bodyPr wrap="none" anchor="ctr"/>
              <a:lstStyle/>
              <a:p>
                <a:pPr eaLnBrk="0" hangingPunct="0">
                  <a:buClr>
                    <a:srgbClr val="000000"/>
                  </a:buClr>
                  <a:buSzPct val="100000"/>
                  <a:buFont typeface="Times New Roman" pitchFamily="16" charset="0"/>
                  <a:buNone/>
                  <a:defRPr/>
                </a:pPr>
                <a:endParaRPr lang="en-US">
                  <a:latin typeface="Verdana" pitchFamily="32" charset="0"/>
                  <a:ea typeface="+mn-ea"/>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sldNum="0" hdr="0" ftr="0" dt="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Calibri" pitchFamily="32" charset="0"/>
          <a:ea typeface="Microsoft YaHei" charset="0"/>
          <a:cs typeface="Microsoft YaHei"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Calibri" pitchFamily="32" charset="0"/>
          <a:ea typeface="Microsoft YaHei" charset="0"/>
          <a:cs typeface="Microsoft YaHei"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Calibri" pitchFamily="32" charset="0"/>
          <a:ea typeface="Microsoft YaHei" charset="0"/>
          <a:cs typeface="Microsoft YaHei"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5000">
          <a:solidFill>
            <a:srgbClr val="04617B"/>
          </a:solidFill>
          <a:latin typeface="Calibri" pitchFamily="32" charset="0"/>
          <a:ea typeface="Microsoft YaHei" charset="0"/>
          <a:cs typeface="Microsoft YaHei"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Microsoft YaHei" charset="0"/>
          <a:cs typeface="Microsoft YaHei"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Microsoft YaHei" charset="0"/>
          <a:cs typeface="Microsoft YaHei"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Microsoft YaHei" charset="0"/>
          <a:cs typeface="Microsoft YaHei"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5000">
          <a:solidFill>
            <a:srgbClr val="04617B"/>
          </a:solidFill>
          <a:latin typeface="Calibri" pitchFamily="32" charset="0"/>
          <a:ea typeface="Microsoft YaHei" charset="0"/>
          <a:cs typeface="Microsoft YaHei" charset="0"/>
        </a:defRPr>
      </a:lvl9pPr>
    </p:titleStyle>
    <p:bodyStyle>
      <a:lvl1pPr marL="342900" indent="-342900" algn="l" defTabSz="457200" rtl="0" eaLnBrk="0" fontAlgn="base" hangingPunct="0">
        <a:spcBef>
          <a:spcPts val="650"/>
        </a:spcBef>
        <a:spcAft>
          <a:spcPct val="0"/>
        </a:spcAft>
        <a:buClr>
          <a:srgbClr val="000000"/>
        </a:buClr>
        <a:buSzPct val="100000"/>
        <a:buFont typeface="Times New Roman" panose="02020603050405020304" pitchFamily="18" charset="0"/>
        <a:buChar char="•"/>
        <a:defRPr sz="2600">
          <a:solidFill>
            <a:srgbClr val="000000"/>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spcBef>
          <a:spcPts val="525"/>
        </a:spcBef>
        <a:spcAft>
          <a:spcPct val="0"/>
        </a:spcAft>
        <a:buClr>
          <a:srgbClr val="000000"/>
        </a:buClr>
        <a:buSzPct val="100000"/>
        <a:buFont typeface="Times New Roman" panose="02020603050405020304" pitchFamily="18" charset="0"/>
        <a:buChar char="•"/>
        <a:defRPr sz="21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6.jpeg"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B35D38-A5C4-42C9-9AB6-3D3855955EF9}"/>
              </a:ext>
            </a:extLst>
          </p:cNvPr>
          <p:cNvSpPr txBox="1">
            <a:spLocks/>
          </p:cNvSpPr>
          <p:nvPr/>
        </p:nvSpPr>
        <p:spPr>
          <a:xfrm>
            <a:off x="0" y="0"/>
            <a:ext cx="9144000" cy="1219200"/>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104493" tIns="52247" rIns="104493" bIns="52247" anchor="ctr">
            <a:normAutofit/>
          </a:bodyPr>
          <a:lstStyle/>
          <a:p>
            <a:pPr algn="ctr" defTabSz="1044924" fontAlgn="auto">
              <a:spcAft>
                <a:spcPts val="0"/>
              </a:spcAft>
              <a:defRPr/>
            </a:pPr>
            <a:r>
              <a:rPr lang="en-US" sz="2900">
                <a:solidFill>
                  <a:sysClr val="window" lastClr="FFFFFF"/>
                </a:solidFill>
                <a:latin typeface="Arial" pitchFamily="34" charset="0"/>
                <a:ea typeface="+mn-ea"/>
                <a:cs typeface="Arial" pitchFamily="34" charset="0"/>
              </a:rPr>
              <a:t> Dhole Patil College of Engineering</a:t>
            </a:r>
            <a:br>
              <a:rPr lang="en-US" sz="2900">
                <a:solidFill>
                  <a:sysClr val="window" lastClr="FFFFFF"/>
                </a:solidFill>
                <a:latin typeface="Arial" pitchFamily="34" charset="0"/>
                <a:ea typeface="+mn-ea"/>
                <a:cs typeface="Arial" pitchFamily="34" charset="0"/>
              </a:rPr>
            </a:br>
            <a:r>
              <a:rPr lang="en-US" sz="2900">
                <a:solidFill>
                  <a:sysClr val="window" lastClr="FFFFFF"/>
                </a:solidFill>
                <a:latin typeface="Arial" pitchFamily="34" charset="0"/>
                <a:ea typeface="+mn-ea"/>
                <a:cs typeface="Arial" pitchFamily="34" charset="0"/>
              </a:rPr>
              <a:t>Department of Information Technology</a:t>
            </a:r>
            <a:endParaRPr lang="en-US" sz="3200" dirty="0">
              <a:solidFill>
                <a:sysClr val="window" lastClr="FFFFFF"/>
              </a:solidFill>
              <a:latin typeface="Arial" pitchFamily="34" charset="0"/>
              <a:ea typeface="+mn-ea"/>
              <a:cs typeface="Arial" pitchFamily="34" charset="0"/>
            </a:endParaRPr>
          </a:p>
        </p:txBody>
      </p:sp>
      <p:pic>
        <p:nvPicPr>
          <p:cNvPr id="2051" name="Picture 4" descr="Image result for dpes">
            <a:extLst>
              <a:ext uri="{FF2B5EF4-FFF2-40B4-BE49-F238E27FC236}">
                <a16:creationId xmlns:a16="http://schemas.microsoft.com/office/drawing/2014/main" id="{D11D4CE3-A20E-450B-ACC3-9EA35640F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3" descr="G:\Guest Lectures - Seminars - Workshops Conducted\PBS\images.jpg">
            <a:extLst>
              <a:ext uri="{FF2B5EF4-FFF2-40B4-BE49-F238E27FC236}">
                <a16:creationId xmlns:a16="http://schemas.microsoft.com/office/drawing/2014/main" id="{3CB16CD3-29C3-407A-940F-2D132467E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0" y="0"/>
            <a:ext cx="1397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4FCFF3C3-1652-48C8-92E0-33E7621C9579}"/>
              </a:ext>
            </a:extLst>
          </p:cNvPr>
          <p:cNvSpPr txBox="1">
            <a:spLocks/>
          </p:cNvSpPr>
          <p:nvPr/>
        </p:nvSpPr>
        <p:spPr>
          <a:xfrm>
            <a:off x="304800" y="1828799"/>
            <a:ext cx="8610600" cy="3927021"/>
          </a:xfrm>
          <a:prstGeom prst="rect">
            <a:avLst/>
          </a:prstGeom>
        </p:spPr>
        <p:txBody>
          <a:bodyPr lIns="104493" tIns="52247" rIns="104493" bIns="52247">
            <a:normAutofit fontScale="85000" lnSpcReduction="20000"/>
          </a:bodyPr>
          <a:lstStyle/>
          <a:p>
            <a:pPr algn="ctr" defTabSz="1044924" fontAlgn="auto">
              <a:spcBef>
                <a:spcPct val="20000"/>
              </a:spcBef>
              <a:spcAft>
                <a:spcPts val="0"/>
              </a:spcAft>
              <a:buFont typeface="Arial" pitchFamily="34" charset="0"/>
              <a:buNone/>
              <a:defRPr/>
            </a:pPr>
            <a:r>
              <a:rPr lang="en-US" sz="3200" dirty="0">
                <a:solidFill>
                  <a:sysClr val="windowText" lastClr="000000"/>
                </a:solidFill>
                <a:latin typeface="Calibri"/>
                <a:ea typeface="+mn-ea"/>
              </a:rPr>
              <a:t>BE Project Presentation</a:t>
            </a:r>
          </a:p>
          <a:p>
            <a:pPr algn="ctr" defTabSz="1044924" fontAlgn="auto">
              <a:spcBef>
                <a:spcPct val="20000"/>
              </a:spcBef>
              <a:spcAft>
                <a:spcPts val="0"/>
              </a:spcAft>
              <a:buFont typeface="Arial" pitchFamily="34" charset="0"/>
              <a:buNone/>
              <a:defRPr/>
            </a:pPr>
            <a:r>
              <a:rPr lang="en-US" sz="3200" dirty="0">
                <a:solidFill>
                  <a:sysClr val="windowText" lastClr="000000"/>
                </a:solidFill>
                <a:latin typeface="Calibri"/>
                <a:ea typeface="+mn-ea"/>
              </a:rPr>
              <a:t>On</a:t>
            </a:r>
          </a:p>
          <a:p>
            <a:pPr algn="ctr" defTabSz="1044924" fontAlgn="auto">
              <a:spcBef>
                <a:spcPct val="20000"/>
              </a:spcBef>
              <a:spcAft>
                <a:spcPts val="0"/>
              </a:spcAft>
              <a:buFont typeface="Arial" pitchFamily="34" charset="0"/>
              <a:buNone/>
              <a:defRPr/>
            </a:pPr>
            <a:r>
              <a:rPr lang="en-US" sz="5100">
                <a:solidFill>
                  <a:sysClr val="windowText" lastClr="000000"/>
                </a:solidFill>
                <a:latin typeface="Calibri"/>
                <a:ea typeface="+mn-ea"/>
              </a:rPr>
              <a:t>“</a:t>
            </a:r>
            <a:r>
              <a:rPr lang="en-GB" sz="5100">
                <a:solidFill>
                  <a:sysClr val="windowText" lastClr="000000"/>
                </a:solidFill>
                <a:latin typeface="Calibri"/>
                <a:ea typeface="+mn-ea"/>
              </a:rPr>
              <a:t>ERP System for College Database Management System</a:t>
            </a:r>
            <a:r>
              <a:rPr lang="en-US" sz="5100">
                <a:solidFill>
                  <a:sysClr val="windowText" lastClr="000000"/>
                </a:solidFill>
                <a:latin typeface="Calibri"/>
                <a:ea typeface="+mn-ea"/>
              </a:rPr>
              <a:t>”</a:t>
            </a:r>
            <a:endParaRPr lang="en-US" sz="5100" dirty="0">
              <a:solidFill>
                <a:sysClr val="windowText" lastClr="000000"/>
              </a:solidFill>
              <a:latin typeface="Calibri"/>
              <a:ea typeface="+mn-ea"/>
            </a:endParaRPr>
          </a:p>
          <a:p>
            <a:pPr algn="ctr" defTabSz="1044924" fontAlgn="auto">
              <a:spcBef>
                <a:spcPct val="20000"/>
              </a:spcBef>
              <a:spcAft>
                <a:spcPts val="0"/>
              </a:spcAft>
              <a:buFont typeface="Arial" pitchFamily="34" charset="0"/>
              <a:buNone/>
              <a:defRPr/>
            </a:pPr>
            <a:r>
              <a:rPr lang="en-US" sz="3200">
                <a:solidFill>
                  <a:schemeClr val="tx1"/>
                </a:solidFill>
                <a:latin typeface="+mj-lt"/>
                <a:ea typeface="+mn-ea"/>
              </a:rPr>
              <a:t>By</a:t>
            </a:r>
            <a:endParaRPr lang="en-GB" sz="3200">
              <a:solidFill>
                <a:schemeClr val="tx1"/>
              </a:solidFill>
              <a:latin typeface="+mj-lt"/>
              <a:ea typeface="+mn-ea"/>
            </a:endParaRPr>
          </a:p>
          <a:p>
            <a:pPr marL="114300" indent="0" algn="ctr">
              <a:buNone/>
            </a:pPr>
            <a:r>
              <a:rPr lang="en-IN" sz="3200">
                <a:solidFill>
                  <a:schemeClr val="tx1"/>
                </a:solidFill>
                <a:latin typeface="+mj-lt"/>
              </a:rPr>
              <a:t>A</a:t>
            </a:r>
            <a:r>
              <a:rPr lang="en-GB" sz="3200">
                <a:solidFill>
                  <a:schemeClr val="tx1"/>
                </a:solidFill>
                <a:latin typeface="+mj-lt"/>
              </a:rPr>
              <a:t>kanksha</a:t>
            </a:r>
            <a:r>
              <a:rPr lang="en-IN" sz="3200">
                <a:solidFill>
                  <a:schemeClr val="tx1"/>
                </a:solidFill>
                <a:latin typeface="+mj-lt"/>
              </a:rPr>
              <a:t> V</a:t>
            </a:r>
            <a:r>
              <a:rPr lang="en-GB" sz="3200">
                <a:solidFill>
                  <a:schemeClr val="tx1"/>
                </a:solidFill>
                <a:latin typeface="+mj-lt"/>
              </a:rPr>
              <a:t>yavahare</a:t>
            </a:r>
            <a:r>
              <a:rPr lang="en-IN" sz="3200">
                <a:solidFill>
                  <a:schemeClr val="tx1"/>
                </a:solidFill>
                <a:latin typeface="+mj-lt"/>
              </a:rPr>
              <a:t>            42</a:t>
            </a:r>
          </a:p>
          <a:p>
            <a:pPr marL="114300" indent="0" algn="ctr">
              <a:buNone/>
            </a:pPr>
            <a:r>
              <a:rPr lang="en-IN" sz="3200">
                <a:solidFill>
                  <a:schemeClr val="tx1"/>
                </a:solidFill>
                <a:latin typeface="+mj-lt"/>
              </a:rPr>
              <a:t>Gauri Joshi          </a:t>
            </a:r>
            <a:r>
              <a:rPr lang="en-GB" sz="3200">
                <a:solidFill>
                  <a:schemeClr val="tx1"/>
                </a:solidFill>
                <a:latin typeface="+mj-lt"/>
              </a:rPr>
              <a:t>   </a:t>
            </a:r>
            <a:r>
              <a:rPr lang="en-IN" sz="3200">
                <a:solidFill>
                  <a:schemeClr val="tx1"/>
                </a:solidFill>
                <a:latin typeface="+mj-lt"/>
              </a:rPr>
              <a:t>                 12</a:t>
            </a:r>
            <a:endParaRPr lang="en-GB" sz="3200">
              <a:solidFill>
                <a:schemeClr val="tx1"/>
              </a:solidFill>
              <a:latin typeface="+mj-lt"/>
            </a:endParaRPr>
          </a:p>
          <a:p>
            <a:pPr marL="114300" indent="0" algn="ctr">
              <a:buNone/>
            </a:pPr>
            <a:r>
              <a:rPr lang="en-IN" sz="3200">
                <a:solidFill>
                  <a:schemeClr val="tx1"/>
                </a:solidFill>
                <a:latin typeface="+mj-lt"/>
              </a:rPr>
              <a:t>Divya Narhe                        </a:t>
            </a:r>
            <a:r>
              <a:rPr lang="en-GB" sz="3200">
                <a:solidFill>
                  <a:schemeClr val="tx1"/>
                </a:solidFill>
                <a:latin typeface="+mj-lt"/>
              </a:rPr>
              <a:t>  </a:t>
            </a:r>
            <a:r>
              <a:rPr lang="en-IN" sz="3200">
                <a:solidFill>
                  <a:schemeClr val="tx1"/>
                </a:solidFill>
                <a:latin typeface="+mj-lt"/>
              </a:rPr>
              <a:t> 20</a:t>
            </a:r>
          </a:p>
          <a:p>
            <a:pPr marL="114300" indent="0" algn="ctr">
              <a:buNone/>
            </a:pPr>
            <a:r>
              <a:rPr lang="en-IN" sz="3200">
                <a:solidFill>
                  <a:schemeClr val="tx1"/>
                </a:solidFill>
                <a:latin typeface="+mj-lt"/>
              </a:rPr>
              <a:t>Mahesh doiphode</a:t>
            </a:r>
            <a:r>
              <a:rPr lang="en-GB" sz="3200">
                <a:solidFill>
                  <a:schemeClr val="tx1"/>
                </a:solidFill>
                <a:latin typeface="+mj-lt"/>
              </a:rPr>
              <a:t> </a:t>
            </a:r>
            <a:r>
              <a:rPr lang="en-IN" sz="3200">
                <a:solidFill>
                  <a:schemeClr val="tx1"/>
                </a:solidFill>
                <a:latin typeface="+mj-lt"/>
              </a:rPr>
              <a:t>        </a:t>
            </a:r>
            <a:r>
              <a:rPr lang="en-GB" sz="3200">
                <a:solidFill>
                  <a:schemeClr val="tx1"/>
                </a:solidFill>
                <a:latin typeface="+mj-lt"/>
              </a:rPr>
              <a:t> </a:t>
            </a:r>
            <a:r>
              <a:rPr lang="en-IN" sz="3200">
                <a:solidFill>
                  <a:schemeClr val="tx1"/>
                </a:solidFill>
                <a:latin typeface="+mj-lt"/>
              </a:rPr>
              <a:t>       04</a:t>
            </a:r>
          </a:p>
          <a:p>
            <a:pPr algn="ctr" defTabSz="1044924" fontAlgn="auto">
              <a:spcBef>
                <a:spcPct val="20000"/>
              </a:spcBef>
              <a:spcAft>
                <a:spcPts val="0"/>
              </a:spcAft>
              <a:buFont typeface="Arial" pitchFamily="34" charset="0"/>
              <a:buNone/>
              <a:defRPr/>
            </a:pPr>
            <a:endParaRPr lang="en-GB" sz="3200">
              <a:solidFill>
                <a:sysClr val="windowText" lastClr="000000"/>
              </a:solidFill>
              <a:latin typeface="Calibri"/>
              <a:ea typeface="+mn-ea"/>
            </a:endParaRPr>
          </a:p>
          <a:p>
            <a:pPr algn="ctr" defTabSz="1044924" fontAlgn="auto">
              <a:spcBef>
                <a:spcPct val="20000"/>
              </a:spcBef>
              <a:spcAft>
                <a:spcPts val="0"/>
              </a:spcAft>
              <a:buFont typeface="Arial" pitchFamily="34" charset="0"/>
              <a:buNone/>
              <a:defRPr/>
            </a:pPr>
            <a:endParaRPr lang="en-US" sz="3200" dirty="0">
              <a:solidFill>
                <a:sysClr val="windowText" lastClr="000000"/>
              </a:solidFill>
              <a:latin typeface="Calibri"/>
              <a:ea typeface="+mn-ea"/>
            </a:endParaRPr>
          </a:p>
          <a:p>
            <a:pPr algn="ctr" defTabSz="1044924" fontAlgn="auto">
              <a:spcBef>
                <a:spcPct val="20000"/>
              </a:spcBef>
              <a:spcAft>
                <a:spcPts val="0"/>
              </a:spcAft>
              <a:buFont typeface="Arial" pitchFamily="34" charset="0"/>
              <a:buNone/>
              <a:defRPr/>
            </a:pPr>
            <a:endParaRPr lang="en-US" sz="3800" dirty="0">
              <a:solidFill>
                <a:sysClr val="windowText" lastClr="000000"/>
              </a:solidFill>
              <a:latin typeface="Calibri"/>
              <a:ea typeface="+mn-ea"/>
            </a:endParaRPr>
          </a:p>
          <a:p>
            <a:pPr algn="ctr" defTabSz="1044924" fontAlgn="auto">
              <a:spcBef>
                <a:spcPct val="20000"/>
              </a:spcBef>
              <a:spcAft>
                <a:spcPts val="0"/>
              </a:spcAft>
              <a:buFont typeface="Arial" pitchFamily="34" charset="0"/>
              <a:buNone/>
              <a:defRPr/>
            </a:pPr>
            <a:endParaRPr lang="en-US" sz="2700" dirty="0">
              <a:solidFill>
                <a:sysClr val="windowText" lastClr="000000"/>
              </a:solidFill>
              <a:latin typeface="Calibri"/>
              <a:ea typeface="+mn-ea"/>
            </a:endParaRPr>
          </a:p>
        </p:txBody>
      </p:sp>
      <p:sp>
        <p:nvSpPr>
          <p:cNvPr id="9" name="Subtitle 2">
            <a:extLst>
              <a:ext uri="{FF2B5EF4-FFF2-40B4-BE49-F238E27FC236}">
                <a16:creationId xmlns:a16="http://schemas.microsoft.com/office/drawing/2014/main" id="{49DCA004-00FD-4C65-85BC-A26EE67F374E}"/>
              </a:ext>
            </a:extLst>
          </p:cNvPr>
          <p:cNvSpPr txBox="1">
            <a:spLocks/>
          </p:cNvSpPr>
          <p:nvPr/>
        </p:nvSpPr>
        <p:spPr>
          <a:xfrm>
            <a:off x="-92075" y="5755820"/>
            <a:ext cx="9236075" cy="707573"/>
          </a:xfrm>
          <a:prstGeom prst="rect">
            <a:avLst/>
          </a:prstGeom>
        </p:spPr>
        <p:txBody>
          <a:bodyPr lIns="104493" tIns="52247" rIns="104493" bIns="52247">
            <a:normAutofit fontScale="70000" lnSpcReduction="20000"/>
          </a:bodyPr>
          <a:lstStyle/>
          <a:p>
            <a:pPr algn="ctr" defTabSz="914400" fontAlgn="auto">
              <a:spcBef>
                <a:spcPct val="20000"/>
              </a:spcBef>
              <a:spcAft>
                <a:spcPts val="0"/>
              </a:spcAft>
              <a:defRPr/>
            </a:pPr>
            <a:r>
              <a:rPr lang="en-US" sz="2700" kern="0">
                <a:solidFill>
                  <a:sysClr val="windowText" lastClr="000000"/>
                </a:solidFill>
                <a:cs typeface="Arial" charset="0"/>
              </a:rPr>
              <a:t>Guide</a:t>
            </a:r>
          </a:p>
          <a:p>
            <a:pPr algn="ctr" defTabSz="914400" fontAlgn="auto">
              <a:spcBef>
                <a:spcPct val="20000"/>
              </a:spcBef>
              <a:spcAft>
                <a:spcPts val="0"/>
              </a:spcAft>
              <a:defRPr/>
            </a:pPr>
            <a:r>
              <a:rPr lang="en-GB" sz="3000" kern="0">
                <a:solidFill>
                  <a:sysClr val="windowText" lastClr="000000"/>
                </a:solidFill>
                <a:cs typeface="Arial" charset="0"/>
              </a:rPr>
              <a:t>Prof. Priti Rathod</a:t>
            </a:r>
            <a:endParaRPr lang="en-US" sz="3000" kern="0">
              <a:solidFill>
                <a:sysClr val="windowText" lastClr="000000"/>
              </a:solidFill>
              <a:cs typeface="Arial" charset="0"/>
            </a:endParaRPr>
          </a:p>
          <a:p>
            <a:pPr algn="ctr" defTabSz="914400" fontAlgn="auto">
              <a:spcBef>
                <a:spcPct val="20000"/>
              </a:spcBef>
              <a:spcAft>
                <a:spcPts val="0"/>
              </a:spcAft>
              <a:defRPr/>
            </a:pPr>
            <a:endParaRPr lang="en-US" sz="2500" kern="0" dirty="0">
              <a:solidFill>
                <a:sysClr val="windowText" lastClr="000000">
                  <a:tint val="75000"/>
                </a:sysClr>
              </a:solidFill>
              <a:cs typeface="Arial" charset="0"/>
            </a:endParaRPr>
          </a:p>
          <a:p>
            <a:pPr algn="ctr" defTabSz="914400" fontAlgn="auto">
              <a:spcBef>
                <a:spcPct val="20000"/>
              </a:spcBef>
              <a:spcAft>
                <a:spcPts val="0"/>
              </a:spcAft>
              <a:defRPr/>
            </a:pPr>
            <a:endParaRPr lang="en-US" sz="2700" kern="0" dirty="0">
              <a:solidFill>
                <a:sysClr val="windowText" lastClr="000000">
                  <a:tint val="75000"/>
                </a:sysClr>
              </a:solidFill>
              <a:cs typeface="Arial"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8794-2CA4-E141-B977-67DAB9C18696}"/>
              </a:ext>
            </a:extLst>
          </p:cNvPr>
          <p:cNvSpPr>
            <a:spLocks noGrp="1"/>
          </p:cNvSpPr>
          <p:nvPr>
            <p:ph type="title"/>
          </p:nvPr>
        </p:nvSpPr>
        <p:spPr>
          <a:xfrm>
            <a:off x="579664" y="-342446"/>
            <a:ext cx="8224838" cy="1568450"/>
          </a:xfrm>
        </p:spPr>
        <p:txBody>
          <a:bodyPr/>
          <a:lstStyle/>
          <a:p>
            <a:pPr algn="ctr"/>
            <a:r>
              <a:rPr lang="en-GB"/>
              <a:t>Project Objective</a:t>
            </a:r>
            <a:endParaRPr lang="en-US"/>
          </a:p>
        </p:txBody>
      </p:sp>
      <p:sp>
        <p:nvSpPr>
          <p:cNvPr id="3" name="Content Placeholder 2">
            <a:extLst>
              <a:ext uri="{FF2B5EF4-FFF2-40B4-BE49-F238E27FC236}">
                <a16:creationId xmlns:a16="http://schemas.microsoft.com/office/drawing/2014/main" id="{1DCCCA32-58E6-8D48-9685-070E6158BEBC}"/>
              </a:ext>
            </a:extLst>
          </p:cNvPr>
          <p:cNvSpPr>
            <a:spLocks noGrp="1"/>
          </p:cNvSpPr>
          <p:nvPr>
            <p:ph idx="1"/>
          </p:nvPr>
        </p:nvSpPr>
        <p:spPr>
          <a:xfrm>
            <a:off x="579664" y="1673679"/>
            <a:ext cx="8224838" cy="3952195"/>
          </a:xfrm>
        </p:spPr>
        <p:txBody>
          <a:bodyPr/>
          <a:lstStyle/>
          <a:p>
            <a:pPr marL="457200" lvl="1" indent="-457200" algn="just">
              <a:spcBef>
                <a:spcPts val="1000"/>
              </a:spcBef>
            </a:pPr>
            <a:r>
              <a:rPr lang="en-US" sz="2800">
                <a:latin typeface="Times New Roman" pitchFamily="18" charset="0"/>
                <a:cs typeface="Times New Roman" pitchFamily="18" charset="0"/>
              </a:rPr>
              <a:t>To build Student ERP web application.</a:t>
            </a:r>
          </a:p>
          <a:p>
            <a:pPr marL="457200" lvl="1" indent="-457200" algn="just">
              <a:spcBef>
                <a:spcPts val="1000"/>
              </a:spcBef>
            </a:pPr>
            <a:r>
              <a:rPr lang="en-US" sz="2800">
                <a:latin typeface="Times New Roman" pitchFamily="18" charset="0"/>
                <a:cs typeface="Times New Roman" pitchFamily="18" charset="0"/>
              </a:rPr>
              <a:t>This system useful for collages.</a:t>
            </a:r>
          </a:p>
          <a:p>
            <a:pPr marL="457200" lvl="1" indent="-457200" algn="just">
              <a:spcBef>
                <a:spcPts val="1000"/>
              </a:spcBef>
            </a:pPr>
            <a:r>
              <a:rPr lang="en-US" sz="2800">
                <a:latin typeface="Times New Roman" pitchFamily="18" charset="0"/>
                <a:cs typeface="Times New Roman" pitchFamily="18" charset="0"/>
              </a:rPr>
              <a:t>To provide one platform for staff and student.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5812131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8154-2019-DD49-A839-28737F0BBA23}"/>
              </a:ext>
            </a:extLst>
          </p:cNvPr>
          <p:cNvSpPr>
            <a:spLocks noGrp="1"/>
          </p:cNvSpPr>
          <p:nvPr>
            <p:ph type="title"/>
          </p:nvPr>
        </p:nvSpPr>
        <p:spPr/>
        <p:txBody>
          <a:bodyPr anchor="ctr"/>
          <a:lstStyle/>
          <a:p>
            <a:pPr algn="ctr"/>
            <a:r>
              <a:rPr lang="en-US" altLang="en-US" sz="5400">
                <a:latin typeface="Times New Roman" panose="02020603050405020304" pitchFamily="18" charset="0"/>
              </a:rPr>
              <a:t>SYSTEM REQUIREMENT</a:t>
            </a:r>
            <a:endParaRPr lang="en-US"/>
          </a:p>
        </p:txBody>
      </p:sp>
      <p:sp>
        <p:nvSpPr>
          <p:cNvPr id="3" name="Content Placeholder 2">
            <a:extLst>
              <a:ext uri="{FF2B5EF4-FFF2-40B4-BE49-F238E27FC236}">
                <a16:creationId xmlns:a16="http://schemas.microsoft.com/office/drawing/2014/main" id="{CBD26C44-4780-CB42-95DF-84B93FE17BD4}"/>
              </a:ext>
            </a:extLst>
          </p:cNvPr>
          <p:cNvSpPr>
            <a:spLocks noGrp="1"/>
          </p:cNvSpPr>
          <p:nvPr>
            <p:ph idx="1"/>
          </p:nvPr>
        </p:nvSpPr>
        <p:spPr/>
        <p:txBody>
          <a:bodyPr/>
          <a:lstStyle/>
          <a:p>
            <a:pPr marL="0" indent="0">
              <a:buNone/>
            </a:pPr>
            <a:r>
              <a:rPr lang="en-GB" b="1"/>
              <a:t>Hardware Requirements:-</a:t>
            </a:r>
          </a:p>
          <a:p>
            <a:r>
              <a:rPr lang="en-US" sz="2800" kern="0"/>
              <a:t>Processor       		- Intel i3/i5/i7</a:t>
            </a:r>
            <a:endParaRPr lang="en-US" sz="2800" b="1" kern="0"/>
          </a:p>
          <a:p>
            <a:r>
              <a:rPr lang="en-US" sz="2800" kern="0"/>
              <a:t>Speed                     	- 3.1 GHz</a:t>
            </a:r>
          </a:p>
          <a:p>
            <a:r>
              <a:rPr lang="en-US" sz="2800" kern="0"/>
              <a:t>RAM 		          </a:t>
            </a:r>
            <a:r>
              <a:rPr lang="en-GB" sz="2800" kern="0"/>
              <a:t>     </a:t>
            </a:r>
            <a:r>
              <a:rPr lang="en-US" sz="2800" kern="0"/>
              <a:t>- 2 GB(min)</a:t>
            </a:r>
          </a:p>
          <a:p>
            <a:r>
              <a:rPr lang="en-US" sz="2800" kern="0"/>
              <a:t>Hard Disk    </a:t>
            </a:r>
            <a:r>
              <a:rPr lang="en-GB" sz="2800" kern="0"/>
              <a:t> </a:t>
            </a:r>
            <a:r>
              <a:rPr lang="en-US" sz="2800" kern="0"/>
              <a:t>    </a:t>
            </a:r>
            <a:r>
              <a:rPr lang="en-GB" sz="2800" kern="0"/>
              <a:t>    </a:t>
            </a:r>
            <a:r>
              <a:rPr lang="en-US" sz="2800" kern="0"/>
              <a:t> - 40 GB</a:t>
            </a:r>
          </a:p>
          <a:p>
            <a:r>
              <a:rPr lang="en-US" sz="2800" kern="0"/>
              <a:t>Key Board           </a:t>
            </a:r>
            <a:r>
              <a:rPr lang="en-GB" sz="2800" kern="0"/>
              <a:t>   </a:t>
            </a:r>
            <a:r>
              <a:rPr lang="en-US" sz="2800" kern="0"/>
              <a:t>- Standard Windows Keyboard</a:t>
            </a:r>
          </a:p>
          <a:p>
            <a:r>
              <a:rPr lang="en-US" sz="2800" kern="0"/>
              <a:t>Mouse		</a:t>
            </a:r>
            <a:r>
              <a:rPr lang="en-GB" sz="2800" kern="0"/>
              <a:t>          </a:t>
            </a:r>
            <a:r>
              <a:rPr lang="en-US" sz="2800" kern="0"/>
              <a:t>- Two or Three Button Mouse</a:t>
            </a:r>
          </a:p>
          <a:p>
            <a:r>
              <a:rPr lang="en-US" sz="2800" kern="0"/>
              <a:t>Monitor    </a:t>
            </a:r>
            <a:r>
              <a:rPr lang="en-GB" sz="2800" kern="0"/>
              <a:t> </a:t>
            </a:r>
            <a:r>
              <a:rPr lang="en-US" sz="2800" kern="0"/>
              <a:t>         </a:t>
            </a:r>
            <a:r>
              <a:rPr lang="en-GB" sz="2800" kern="0"/>
              <a:t>   </a:t>
            </a:r>
            <a:r>
              <a:rPr lang="en-US" sz="2800" kern="0"/>
              <a:t>- SVGA</a:t>
            </a:r>
            <a:endParaRPr lang="en-US" sz="2800" kern="0">
              <a:solidFill>
                <a:schemeClr val="tx1">
                  <a:lumMod val="95000"/>
                </a:schemeClr>
              </a:solidFill>
              <a:latin typeface="Times New Roman" pitchFamily="18" charset="0"/>
              <a:cs typeface="Times New Roman" pitchFamily="18" charset="0"/>
            </a:endParaRPr>
          </a:p>
          <a:p>
            <a:pPr marL="0" indent="0">
              <a:buNone/>
            </a:pPr>
            <a:endParaRPr lang="en-GB"/>
          </a:p>
        </p:txBody>
      </p:sp>
    </p:spTree>
    <p:extLst>
      <p:ext uri="{BB962C8B-B14F-4D97-AF65-F5344CB8AC3E}">
        <p14:creationId xmlns:p14="http://schemas.microsoft.com/office/powerpoint/2010/main" val="3111969367"/>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5C33-00D6-124C-AB88-8B4CE83B639B}"/>
              </a:ext>
            </a:extLst>
          </p:cNvPr>
          <p:cNvSpPr>
            <a:spLocks noGrp="1"/>
          </p:cNvSpPr>
          <p:nvPr>
            <p:ph type="title"/>
          </p:nvPr>
        </p:nvSpPr>
        <p:spPr>
          <a:xfrm>
            <a:off x="457200" y="269875"/>
            <a:ext cx="8224838" cy="764268"/>
          </a:xfrm>
        </p:spPr>
        <p:txBody>
          <a:bodyPr/>
          <a:lstStyle/>
          <a:p>
            <a:endParaRPr lang="en-US"/>
          </a:p>
        </p:txBody>
      </p:sp>
      <p:sp>
        <p:nvSpPr>
          <p:cNvPr id="3" name="Content Placeholder 2">
            <a:extLst>
              <a:ext uri="{FF2B5EF4-FFF2-40B4-BE49-F238E27FC236}">
                <a16:creationId xmlns:a16="http://schemas.microsoft.com/office/drawing/2014/main" id="{0EA45142-EABC-9343-A3F5-140A012711CD}"/>
              </a:ext>
            </a:extLst>
          </p:cNvPr>
          <p:cNvSpPr>
            <a:spLocks noGrp="1"/>
          </p:cNvSpPr>
          <p:nvPr>
            <p:ph idx="1"/>
          </p:nvPr>
        </p:nvSpPr>
        <p:spPr>
          <a:xfrm>
            <a:off x="457200" y="1347107"/>
            <a:ext cx="8224838" cy="4972731"/>
          </a:xfrm>
        </p:spPr>
        <p:txBody>
          <a:bodyPr/>
          <a:lstStyle/>
          <a:p>
            <a:pPr marL="0" indent="0">
              <a:buNone/>
            </a:pPr>
            <a:r>
              <a:rPr lang="en-GB" b="1"/>
              <a:t>Software Requirements:- </a:t>
            </a:r>
          </a:p>
          <a:p>
            <a:pPr marL="0" indent="0">
              <a:buNone/>
            </a:pPr>
            <a:endParaRPr lang="en-GB" b="1"/>
          </a:p>
          <a:p>
            <a:r>
              <a:rPr lang="en-GB" b="1"/>
              <a:t> </a:t>
            </a:r>
            <a:r>
              <a:rPr lang="en-GB"/>
              <a:t>Operating System          - Windows 7/8/10
Application Server          - Apache Tomcat 7/8/9            
Front End                        - HTML, JDK 1.8, JSP
Scripts                              - JavaScript.
Server side Script            - Java Server Pages.
Database                          - My SQL
IDE			                        - Eclipse</a:t>
            </a:r>
            <a:endParaRPr lang="en-US"/>
          </a:p>
        </p:txBody>
      </p:sp>
    </p:spTree>
    <p:extLst>
      <p:ext uri="{BB962C8B-B14F-4D97-AF65-F5344CB8AC3E}">
        <p14:creationId xmlns:p14="http://schemas.microsoft.com/office/powerpoint/2010/main" val="2851544875"/>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FD2B6B2-D311-493A-9CB0-88E762579980}"/>
              </a:ext>
            </a:extLst>
          </p:cNvPr>
          <p:cNvSpPr>
            <a:spLocks noGrp="1"/>
          </p:cNvSpPr>
          <p:nvPr>
            <p:ph type="title"/>
          </p:nvPr>
        </p:nvSpPr>
        <p:spPr>
          <a:xfrm>
            <a:off x="457200" y="63499"/>
            <a:ext cx="8224838" cy="949325"/>
          </a:xfrm>
        </p:spPr>
        <p:txBody>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400">
                <a:latin typeface="Times New Roman" panose="02020603050405020304" pitchFamily="18" charset="0"/>
              </a:rPr>
              <a:t>MODULES</a:t>
            </a:r>
          </a:p>
        </p:txBody>
      </p:sp>
      <p:sp>
        <p:nvSpPr>
          <p:cNvPr id="12291" name="Content Placeholder 2">
            <a:extLst>
              <a:ext uri="{FF2B5EF4-FFF2-40B4-BE49-F238E27FC236}">
                <a16:creationId xmlns:a16="http://schemas.microsoft.com/office/drawing/2014/main" id="{DEC5D638-F0C8-4375-BE77-384A5B7A4B0A}"/>
              </a:ext>
            </a:extLst>
          </p:cNvPr>
          <p:cNvSpPr>
            <a:spLocks noGrp="1"/>
          </p:cNvSpPr>
          <p:nvPr>
            <p:ph idx="1"/>
          </p:nvPr>
        </p:nvSpPr>
        <p:spPr>
          <a:xfrm>
            <a:off x="348343" y="1012824"/>
            <a:ext cx="8224838" cy="4872038"/>
          </a:xfrm>
        </p:spPr>
        <p:txBody>
          <a:bodyPr/>
          <a:lstStyle/>
          <a:p>
            <a:r>
              <a:rPr lang="en-US" sz="2000">
                <a:effectLst/>
                <a:latin typeface="Times New Roman" panose="02020603050405020304" pitchFamily="18" charset="0"/>
                <a:ea typeface="Calibri" panose="020F0502020204030204" pitchFamily="34" charset="0"/>
                <a:cs typeface="Times New Roman" panose="02020603050405020304" pitchFamily="18" charset="0"/>
              </a:rPr>
              <a:t>Admin module:</a:t>
            </a:r>
            <a:r>
              <a:rPr lang="en-GB" sz="2000">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GB" sz="2000">
                <a:effectLst/>
                <a:latin typeface="Times New Roman" panose="02020603050405020304" pitchFamily="18" charset="0"/>
                <a:ea typeface="Times New Roman" panose="02020603050405020304" pitchFamily="18" charset="0"/>
                <a:cs typeface="Times New Roman" panose="02020603050405020304" pitchFamily="18" charset="0"/>
              </a:rPr>
              <a:t>           The admin server has entire rights to the working system. Admin is the one who handles all the academic flows such as assigning faculty, time table etc. This access is not allowed for the other users. Admin is responsible for the accountability of the college. </a:t>
            </a:r>
          </a:p>
          <a:p>
            <a:pPr marL="457200"/>
            <a:r>
              <a:rPr lang="en-GB" altLang="en-US" sz="2000">
                <a:latin typeface="Times New Roman" panose="02020603050405020304" pitchFamily="18" charset="0"/>
                <a:cs typeface="Times New Roman" panose="02020603050405020304" pitchFamily="18" charset="0"/>
              </a:rPr>
              <a:t>Student Module:-</a:t>
            </a:r>
          </a:p>
          <a:p>
            <a:pPr marL="114300" indent="0">
              <a:buNone/>
            </a:pPr>
            <a:r>
              <a:rPr lang="en-GB" altLang="en-US" sz="2000">
                <a:latin typeface="Times New Roman" panose="02020603050405020304" pitchFamily="18" charset="0"/>
                <a:cs typeface="Times New Roman" panose="02020603050405020304" pitchFamily="18" charset="0"/>
              </a:rPr>
              <a:t>           The newly admitted students are entered in the system by the server only. When the student gets admitted the user-id and password is made by the admin which can be further changed by the student as per his/her requirements. They get access to his/her profile, subject, time table, marks, registration etc.</a:t>
            </a:r>
          </a:p>
          <a:p>
            <a:r>
              <a:rPr lang="en-US" sz="2000">
                <a:effectLst/>
                <a:latin typeface="Times New Roman" panose="02020603050405020304" pitchFamily="18" charset="0"/>
                <a:ea typeface="Calibri" panose="020F0502020204030204" pitchFamily="34" charset="0"/>
                <a:cs typeface="Times New Roman" panose="02020603050405020304" pitchFamily="18" charset="0"/>
              </a:rPr>
              <a:t>Faculty Module:</a:t>
            </a:r>
            <a:r>
              <a:rPr lang="en-GB" sz="2000">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GB" sz="2000">
                <a:effectLst/>
                <a:latin typeface="Times New Roman" panose="02020603050405020304" pitchFamily="18" charset="0"/>
                <a:ea typeface="Times New Roman" panose="02020603050405020304" pitchFamily="18" charset="0"/>
                <a:cs typeface="Times New Roman" panose="02020603050405020304" pitchFamily="18" charset="0"/>
              </a:rPr>
              <a:t>            The Faculty members are installed by the admin and the login information is generated by the admin which is further handled by the faculty. The faculty has the entire rights to handle the data of their subjects for their respective classes. </a:t>
            </a:r>
            <a:endParaRPr lang="en-GB" sz="200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buNone/>
            </a:pPr>
            <a:endParaRPr lang="en-GB" altLang="en-US" sz="2000">
              <a:latin typeface="Times New Roman" panose="02020603050405020304" pitchFamily="18" charset="0"/>
              <a:cs typeface="Times New Roman" panose="02020603050405020304" pitchFamily="18" charset="0"/>
            </a:endParaRPr>
          </a:p>
          <a:p>
            <a:pPr marL="114300" indent="0">
              <a:buNone/>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13F241B0-5175-488D-9025-51657DB23511}"/>
              </a:ext>
            </a:extLst>
          </p:cNvPr>
          <p:cNvSpPr txBox="1">
            <a:spLocks noChangeArrowheads="1"/>
          </p:cNvSpPr>
          <p:nvPr/>
        </p:nvSpPr>
        <p:spPr bwMode="auto">
          <a:xfrm>
            <a:off x="762000" y="381000"/>
            <a:ext cx="75438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algn="ctr" eaLnBrk="1" hangingPunct="1">
              <a:buSzPct val="100000"/>
            </a:pPr>
            <a:r>
              <a:rPr lang="en-GB" altLang="en-US" sz="4400">
                <a:solidFill>
                  <a:srgbClr val="04617B"/>
                </a:solidFill>
                <a:latin typeface="Times New Roman" panose="02020603050405020304" pitchFamily="18" charset="0"/>
              </a:rPr>
              <a:t>System Architecture</a:t>
            </a:r>
            <a:endParaRPr lang="en-US" altLang="en-US" sz="4400">
              <a:solidFill>
                <a:srgbClr val="04617B"/>
              </a:solidFill>
              <a:latin typeface="Times New Roman" panose="02020603050405020304" pitchFamily="18" charset="0"/>
            </a:endParaRPr>
          </a:p>
        </p:txBody>
      </p:sp>
      <p:sp>
        <p:nvSpPr>
          <p:cNvPr id="13315" name="Text Box 2">
            <a:extLst>
              <a:ext uri="{FF2B5EF4-FFF2-40B4-BE49-F238E27FC236}">
                <a16:creationId xmlns:a16="http://schemas.microsoft.com/office/drawing/2014/main" id="{6C521619-6E1A-41AA-AA3A-F1D3F11C953D}"/>
              </a:ext>
            </a:extLst>
          </p:cNvPr>
          <p:cNvSpPr txBox="1">
            <a:spLocks noChangeArrowheads="1"/>
          </p:cNvSpPr>
          <p:nvPr/>
        </p:nvSpPr>
        <p:spPr bwMode="auto">
          <a:xfrm>
            <a:off x="1295400" y="64008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68288"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9pPr>
          </a:lstStyle>
          <a:p>
            <a:pPr eaLnBrk="1" hangingPunct="1">
              <a:lnSpc>
                <a:spcPct val="70000"/>
              </a:lnSpc>
              <a:spcBef>
                <a:spcPts val="500"/>
              </a:spcBef>
              <a:buSzPct val="95000"/>
            </a:pPr>
            <a:r>
              <a:rPr lang="en-US" altLang="en-US" sz="2000">
                <a:solidFill>
                  <a:srgbClr val="000000"/>
                </a:solidFill>
                <a:latin typeface="Times New Roman" panose="02020603050405020304" pitchFamily="18" charset="0"/>
              </a:rPr>
              <a:t>      </a:t>
            </a:r>
          </a:p>
        </p:txBody>
      </p:sp>
      <p:sp>
        <p:nvSpPr>
          <p:cNvPr id="13316" name="Text Box 36">
            <a:extLst>
              <a:ext uri="{FF2B5EF4-FFF2-40B4-BE49-F238E27FC236}">
                <a16:creationId xmlns:a16="http://schemas.microsoft.com/office/drawing/2014/main" id="{4C5BB55F-A141-4974-A613-B47519C9041F}"/>
              </a:ext>
            </a:extLst>
          </p:cNvPr>
          <p:cNvSpPr txBox="1">
            <a:spLocks noChangeArrowheads="1"/>
          </p:cNvSpPr>
          <p:nvPr/>
        </p:nvSpPr>
        <p:spPr bwMode="auto">
          <a:xfrm>
            <a:off x="152400" y="1632856"/>
            <a:ext cx="8839200" cy="484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5000" rIns="90000" bIns="45000"/>
          <a:lstStyle>
            <a:lvl1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273050" algn="l"/>
                <a:tab pos="730250" algn="l"/>
                <a:tab pos="1187450" algn="l"/>
                <a:tab pos="1644650" algn="l"/>
                <a:tab pos="2101850" algn="l"/>
                <a:tab pos="2559050" algn="l"/>
                <a:tab pos="3016250" algn="l"/>
                <a:tab pos="3473450" algn="l"/>
                <a:tab pos="3930650" algn="l"/>
                <a:tab pos="4387850" algn="l"/>
                <a:tab pos="4845050" algn="l"/>
                <a:tab pos="5302250" algn="l"/>
                <a:tab pos="5759450" algn="l"/>
                <a:tab pos="6216650" algn="l"/>
                <a:tab pos="6673850" algn="l"/>
                <a:tab pos="7131050" algn="l"/>
                <a:tab pos="7588250" algn="l"/>
                <a:tab pos="8045450" algn="l"/>
                <a:tab pos="8502650" algn="l"/>
                <a:tab pos="8959850" algn="l"/>
                <a:tab pos="9417050" algn="l"/>
              </a:tabLst>
              <a:defRPr>
                <a:solidFill>
                  <a:schemeClr val="bg1"/>
                </a:solidFill>
                <a:latin typeface="Verdana" panose="020B0604030504040204" pitchFamily="34" charset="0"/>
                <a:ea typeface="Microsoft YaHei" panose="020B0503020204020204" pitchFamily="34" charset="-122"/>
              </a:defRPr>
            </a:lvl9pPr>
          </a:lstStyle>
          <a:p>
            <a:pPr>
              <a:buClr>
                <a:srgbClr val="000000"/>
              </a:buClr>
              <a:buSzPct val="100000"/>
              <a:buFont typeface="Times New Roman" panose="02020603050405020304" pitchFamily="18" charset="0"/>
              <a:buNone/>
            </a:pPr>
            <a:r>
              <a:rPr lang="en-US" altLang="en-US" sz="2400">
                <a:solidFill>
                  <a:srgbClr val="000000"/>
                </a:solidFill>
                <a:latin typeface="Times New Roman" panose="02020603050405020304" pitchFamily="18" charset="0"/>
              </a:rPr>
              <a:t>	</a:t>
            </a:r>
          </a:p>
          <a:p>
            <a:pPr eaLnBrk="1" hangingPunct="1">
              <a:lnSpc>
                <a:spcPct val="70000"/>
              </a:lnSpc>
              <a:spcBef>
                <a:spcPts val="500"/>
              </a:spcBef>
              <a:buClr>
                <a:srgbClr val="000000"/>
              </a:buClr>
              <a:buSzPct val="100000"/>
              <a:buFont typeface="Times New Roman" panose="02020603050405020304" pitchFamily="18" charset="0"/>
              <a:buNone/>
            </a:pPr>
            <a:r>
              <a:rPr lang="en-US" altLang="en-US" sz="2000">
                <a:solidFill>
                  <a:srgbClr val="000000"/>
                </a:solidFill>
                <a:latin typeface="Times New Roman" panose="02020603050405020304" pitchFamily="18" charset="0"/>
              </a:rPr>
              <a:t>	</a:t>
            </a:r>
          </a:p>
          <a:p>
            <a:pPr eaLnBrk="1" hangingPunct="1">
              <a:lnSpc>
                <a:spcPct val="70000"/>
              </a:lnSpc>
              <a:spcBef>
                <a:spcPts val="500"/>
              </a:spcBef>
              <a:buClr>
                <a:srgbClr val="000000"/>
              </a:buClr>
              <a:buSzPct val="100000"/>
              <a:buFont typeface="Times New Roman" panose="02020603050405020304" pitchFamily="18" charset="0"/>
              <a:buNone/>
            </a:pPr>
            <a:endParaRPr lang="en-US" altLang="en-US" sz="2000">
              <a:solidFill>
                <a:srgbClr val="000000"/>
              </a:solidFill>
              <a:latin typeface="Times New Roman" panose="02020603050405020304" pitchFamily="18" charset="0"/>
            </a:endParaRPr>
          </a:p>
        </p:txBody>
      </p:sp>
      <p:pic>
        <p:nvPicPr>
          <p:cNvPr id="2" name="Picture 2">
            <a:extLst>
              <a:ext uri="{FF2B5EF4-FFF2-40B4-BE49-F238E27FC236}">
                <a16:creationId xmlns:a16="http://schemas.microsoft.com/office/drawing/2014/main" id="{0B5089CD-17DE-8C47-BA03-C38A9C1335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2001" y="1447800"/>
            <a:ext cx="7543800" cy="4724399"/>
          </a:xfrm>
        </p:spPr>
      </p:pic>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8966CAF5-24E2-40B5-BAEF-C05AA5FA6319}"/>
              </a:ext>
            </a:extLst>
          </p:cNvPr>
          <p:cNvSpPr txBox="1">
            <a:spLocks noChangeArrowheads="1"/>
          </p:cNvSpPr>
          <p:nvPr/>
        </p:nvSpPr>
        <p:spPr bwMode="auto">
          <a:xfrm>
            <a:off x="0" y="283028"/>
            <a:ext cx="87630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algn="ctr" eaLnBrk="1" hangingPunct="1">
              <a:buSzPct val="100000"/>
            </a:pPr>
            <a:r>
              <a:rPr lang="en-US" altLang="en-US" sz="4000">
                <a:solidFill>
                  <a:srgbClr val="04617B"/>
                </a:solidFill>
                <a:latin typeface="Calibri" panose="020F0502020204030204" pitchFamily="34" charset="0"/>
              </a:rPr>
              <a:t> </a:t>
            </a:r>
            <a:r>
              <a:rPr lang="en-US" altLang="en-US" sz="3600">
                <a:solidFill>
                  <a:srgbClr val="04617B"/>
                </a:solidFill>
                <a:latin typeface="Times New Roman" panose="02020603050405020304" pitchFamily="18" charset="0"/>
                <a:cs typeface="Times New Roman" panose="02020603050405020304" pitchFamily="18" charset="0"/>
              </a:rPr>
              <a:t>CONCLUSION AND FUTURE WORK</a:t>
            </a:r>
            <a:endParaRPr lang="en-US" altLang="en-US" sz="4000">
              <a:solidFill>
                <a:srgbClr val="04617B"/>
              </a:solidFill>
              <a:latin typeface="Times New Roman" panose="02020603050405020304" pitchFamily="18" charset="0"/>
              <a:cs typeface="Times New Roman" panose="02020603050405020304" pitchFamily="18" charset="0"/>
            </a:endParaRPr>
          </a:p>
        </p:txBody>
      </p:sp>
      <p:sp>
        <p:nvSpPr>
          <p:cNvPr id="15363" name="Content Placeholder 5">
            <a:extLst>
              <a:ext uri="{FF2B5EF4-FFF2-40B4-BE49-F238E27FC236}">
                <a16:creationId xmlns:a16="http://schemas.microsoft.com/office/drawing/2014/main" id="{255ED945-997C-4BFC-BFFE-483282E3EE4E}"/>
              </a:ext>
            </a:extLst>
          </p:cNvPr>
          <p:cNvSpPr>
            <a:spLocks noGrp="1"/>
          </p:cNvSpPr>
          <p:nvPr>
            <p:ph idx="1"/>
          </p:nvPr>
        </p:nvSpPr>
        <p:spPr>
          <a:xfrm>
            <a:off x="470126" y="1096509"/>
            <a:ext cx="8224838" cy="4823052"/>
          </a:xfrm>
        </p:spPr>
        <p:txBody>
          <a:bodyPr/>
          <a:lstStyle/>
          <a:p>
            <a:r>
              <a:rPr lang="en-IN" sz="2400">
                <a:solidFill>
                  <a:schemeClr val="tx1"/>
                </a:solidFill>
                <a:latin typeface="Calibri" panose="020F0502020204030204" pitchFamily="34" charset="0"/>
                <a:cs typeface="Calibri" panose="020F0502020204030204" pitchFamily="34" charset="0"/>
              </a:rPr>
              <a:t>Students Information at one place</a:t>
            </a:r>
            <a:endParaRPr lang="en-GB" sz="2400">
              <a:solidFill>
                <a:schemeClr val="tx1"/>
              </a:solidFill>
              <a:latin typeface="Calibri" panose="020F0502020204030204" pitchFamily="34" charset="0"/>
              <a:cs typeface="Calibri" panose="020F0502020204030204" pitchFamily="34" charset="0"/>
            </a:endParaRPr>
          </a:p>
          <a:p>
            <a:r>
              <a:rPr lang="en-GB" sz="2400">
                <a:solidFill>
                  <a:schemeClr val="tx1"/>
                </a:solidFill>
                <a:latin typeface="Calibri" panose="020F0502020204030204" pitchFamily="34" charset="0"/>
                <a:cs typeface="Calibri" panose="020F0502020204030204" pitchFamily="34" charset="0"/>
              </a:rPr>
              <a:t>Management of Students and Faculties</a:t>
            </a:r>
          </a:p>
          <a:p>
            <a:r>
              <a:rPr lang="en-IN" sz="2400">
                <a:solidFill>
                  <a:schemeClr val="tx1"/>
                </a:solidFill>
                <a:latin typeface="Calibri" panose="020F0502020204030204" pitchFamily="34" charset="0"/>
                <a:cs typeface="Calibri" panose="020F0502020204030204" pitchFamily="34" charset="0"/>
              </a:rPr>
              <a:t>Project, Attendance reports</a:t>
            </a:r>
          </a:p>
          <a:p>
            <a:r>
              <a:rPr lang="en-IN" sz="2400">
                <a:solidFill>
                  <a:schemeClr val="tx1"/>
                </a:solidFill>
                <a:latin typeface="Calibri" panose="020F0502020204030204" pitchFamily="34" charset="0"/>
                <a:cs typeface="Calibri" panose="020F0502020204030204" pitchFamily="34" charset="0"/>
              </a:rPr>
              <a:t>Announcements, Notices and Events info report </a:t>
            </a:r>
          </a:p>
          <a:p>
            <a:r>
              <a:rPr lang="en-GB" sz="2400">
                <a:solidFill>
                  <a:schemeClr val="tx1"/>
                </a:solidFill>
                <a:latin typeface="Calibri" panose="020F0502020204030204" pitchFamily="34" charset="0"/>
                <a:cs typeface="Calibri" panose="020F0502020204030204" pitchFamily="34" charset="0"/>
              </a:rPr>
              <a:t>Fees and Fine unpaid students percentage</a:t>
            </a:r>
          </a:p>
          <a:p>
            <a:r>
              <a:rPr lang="en-GB" sz="2400">
                <a:solidFill>
                  <a:schemeClr val="tx1"/>
                </a:solidFill>
                <a:latin typeface="Calibri" panose="020F0502020204030204" pitchFamily="34" charset="0"/>
                <a:cs typeface="Calibri" panose="020F0502020204030204" pitchFamily="34" charset="0"/>
              </a:rPr>
              <a:t>Top performing students report</a:t>
            </a:r>
          </a:p>
          <a:p>
            <a:r>
              <a:rPr lang="en-GB" sz="2400">
                <a:solidFill>
                  <a:schemeClr val="tx1"/>
                </a:solidFill>
                <a:latin typeface="Calibri" panose="020F0502020204030204" pitchFamily="34" charset="0"/>
                <a:cs typeface="Calibri" panose="020F0502020204030204" pitchFamily="34" charset="0"/>
              </a:rPr>
              <a:t>Feedback of Students and Parents</a:t>
            </a:r>
          </a:p>
          <a:p>
            <a:r>
              <a:rPr lang="en-IN" sz="2400">
                <a:solidFill>
                  <a:schemeClr val="tx1"/>
                </a:solidFill>
                <a:latin typeface="Calibri" panose="020F0502020204030204" pitchFamily="34" charset="0"/>
                <a:cs typeface="Calibri" panose="020F0502020204030204" pitchFamily="34" charset="0"/>
              </a:rPr>
              <a:t>Bring accountability in Staff &amp; monitor their performance</a:t>
            </a:r>
          </a:p>
          <a:p>
            <a:r>
              <a:rPr lang="en-IN" sz="2400">
                <a:solidFill>
                  <a:schemeClr val="tx1"/>
                </a:solidFill>
                <a:latin typeface="Calibri" panose="020F0502020204030204" pitchFamily="34" charset="0"/>
                <a:cs typeface="Calibri" panose="020F0502020204030204" pitchFamily="34" charset="0"/>
              </a:rPr>
              <a:t>All decision making information at finger tips</a:t>
            </a:r>
          </a:p>
          <a:p>
            <a:r>
              <a:rPr lang="en-IN" sz="2400">
                <a:solidFill>
                  <a:schemeClr val="tx1"/>
                </a:solidFill>
                <a:latin typeface="Calibri" panose="020F0502020204030204" pitchFamily="34" charset="0"/>
                <a:cs typeface="Calibri" panose="020F0502020204030204" pitchFamily="34" charset="0"/>
              </a:rPr>
              <a:t>ERP cutdown working hours of Staff</a:t>
            </a:r>
          </a:p>
          <a:p>
            <a:r>
              <a:rPr lang="en-IN" sz="2400">
                <a:solidFill>
                  <a:schemeClr val="tx1"/>
                </a:solidFill>
                <a:latin typeface="Calibri" panose="020F0502020204030204" pitchFamily="34" charset="0"/>
                <a:cs typeface="Calibri" panose="020F0502020204030204" pitchFamily="34" charset="0"/>
              </a:rPr>
              <a:t>Increase in efficiency as process time is reduced so, Staff can utilize that time in other creative academic </a:t>
            </a:r>
            <a:r>
              <a:rPr lang="en-GB" sz="2400">
                <a:solidFill>
                  <a:schemeClr val="tx1"/>
                </a:solidFill>
                <a:latin typeface="Calibri" panose="020F0502020204030204" pitchFamily="34" charset="0"/>
                <a:cs typeface="Calibri" panose="020F0502020204030204" pitchFamily="34" charset="0"/>
              </a:rPr>
              <a:t>works.</a:t>
            </a:r>
            <a:endParaRPr lang="en-IN" sz="2400">
              <a:solidFill>
                <a:schemeClr val="tx1"/>
              </a:solidFill>
              <a:latin typeface="Calibri" panose="020F0502020204030204" pitchFamily="34" charset="0"/>
              <a:cs typeface="Calibri" panose="020F0502020204030204" pitchFamily="34" charset="0"/>
            </a:endParaRPr>
          </a:p>
          <a:p>
            <a:pPr marL="0" indent="0">
              <a:buNone/>
            </a:pPr>
            <a:endParaRPr lang="en-US"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157829B7-A55C-4635-A69E-BAF42FFA24AF}"/>
              </a:ext>
            </a:extLst>
          </p:cNvPr>
          <p:cNvSpPr txBox="1">
            <a:spLocks noChangeArrowheads="1"/>
          </p:cNvSpPr>
          <p:nvPr/>
        </p:nvSpPr>
        <p:spPr bwMode="auto">
          <a:xfrm>
            <a:off x="152400" y="304800"/>
            <a:ext cx="82296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eaLnBrk="1" hangingPunct="1">
              <a:buSzPct val="100000"/>
            </a:pPr>
            <a:br>
              <a:rPr lang="en-US" altLang="en-US" sz="3600">
                <a:solidFill>
                  <a:srgbClr val="04617B"/>
                </a:solidFill>
                <a:latin typeface="Calibri" panose="020F0502020204030204" pitchFamily="34" charset="0"/>
              </a:rPr>
            </a:br>
            <a:endParaRPr lang="en-US" altLang="en-US" sz="3600">
              <a:solidFill>
                <a:srgbClr val="04617B"/>
              </a:solidFill>
              <a:latin typeface="Calibri" panose="020F0502020204030204" pitchFamily="34" charset="0"/>
            </a:endParaRPr>
          </a:p>
        </p:txBody>
      </p:sp>
      <p:sp>
        <p:nvSpPr>
          <p:cNvPr id="16387" name="Text Box 2">
            <a:extLst>
              <a:ext uri="{FF2B5EF4-FFF2-40B4-BE49-F238E27FC236}">
                <a16:creationId xmlns:a16="http://schemas.microsoft.com/office/drawing/2014/main" id="{B2A11E52-5BC0-45E8-B9C6-A7FB4991808F}"/>
              </a:ext>
            </a:extLst>
          </p:cNvPr>
          <p:cNvSpPr txBox="1">
            <a:spLocks noChangeArrowheads="1"/>
          </p:cNvSpPr>
          <p:nvPr/>
        </p:nvSpPr>
        <p:spPr bwMode="auto">
          <a:xfrm>
            <a:off x="457200" y="1012825"/>
            <a:ext cx="83058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8288" indent="-268288"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9pPr>
          </a:lstStyle>
          <a:p>
            <a:pPr algn="just" eaLnBrk="1" hangingPunct="1">
              <a:lnSpc>
                <a:spcPct val="90000"/>
              </a:lnSpc>
              <a:spcBef>
                <a:spcPts val="600"/>
              </a:spcBef>
              <a:buSzPct val="95000"/>
            </a:pPr>
            <a:endParaRPr lang="en-US" altLang="en-US" sz="2400">
              <a:solidFill>
                <a:srgbClr val="000000"/>
              </a:solidFill>
              <a:latin typeface="Times New Roman" panose="02020603050405020304" pitchFamily="18" charset="0"/>
              <a:cs typeface="Times New Roman" panose="02020603050405020304" pitchFamily="18" charset="0"/>
            </a:endParaRPr>
          </a:p>
        </p:txBody>
      </p:sp>
      <p:sp>
        <p:nvSpPr>
          <p:cNvPr id="16388" name="Rectangle 3">
            <a:extLst>
              <a:ext uri="{FF2B5EF4-FFF2-40B4-BE49-F238E27FC236}">
                <a16:creationId xmlns:a16="http://schemas.microsoft.com/office/drawing/2014/main" id="{E2855ACB-6FDF-4D4C-B76D-E543EAB06297}"/>
              </a:ext>
            </a:extLst>
          </p:cNvPr>
          <p:cNvSpPr>
            <a:spLocks noChangeArrowheads="1"/>
          </p:cNvSpPr>
          <p:nvPr/>
        </p:nvSpPr>
        <p:spPr bwMode="auto">
          <a:xfrm>
            <a:off x="1104900" y="241300"/>
            <a:ext cx="66294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algn="ctr">
              <a:buSzPct val="100000"/>
            </a:pPr>
            <a:r>
              <a:rPr lang="en-US" altLang="en-US" sz="4400">
                <a:solidFill>
                  <a:srgbClr val="115964"/>
                </a:solidFill>
                <a:latin typeface="Times New Roman" panose="02020603050405020304" pitchFamily="18" charset="0"/>
                <a:cs typeface="Times New Roman" panose="02020603050405020304" pitchFamily="18" charset="0"/>
              </a:rPr>
              <a:t>REFERENCES</a:t>
            </a:r>
          </a:p>
        </p:txBody>
      </p:sp>
      <p:sp>
        <p:nvSpPr>
          <p:cNvPr id="2" name="Content Placeholder 2">
            <a:extLst>
              <a:ext uri="{FF2B5EF4-FFF2-40B4-BE49-F238E27FC236}">
                <a16:creationId xmlns:a16="http://schemas.microsoft.com/office/drawing/2014/main" id="{429201D8-D60B-D849-9B42-39B9FFC31164}"/>
              </a:ext>
            </a:extLst>
          </p:cNvPr>
          <p:cNvSpPr txBox="1">
            <a:spLocks/>
          </p:cNvSpPr>
          <p:nvPr/>
        </p:nvSpPr>
        <p:spPr>
          <a:xfrm>
            <a:off x="247556" y="1066800"/>
            <a:ext cx="8419605" cy="5255580"/>
          </a:xfrm>
          <a:prstGeom prst="rect">
            <a:avLst/>
          </a:prstGeom>
        </p:spPr>
        <p:txBody>
          <a:bodyP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42900" lvl="1" indent="-342900" algn="just">
              <a:spcBef>
                <a:spcPts val="1000"/>
              </a:spcBef>
              <a:buFont typeface="+mj-lt"/>
              <a:buAutoNum type="arabicPeriod"/>
            </a:pPr>
            <a:r>
              <a:rPr lang="en-IN" sz="1800">
                <a:latin typeface="+mj-lt"/>
              </a:rPr>
              <a:t>Australasian Survey of Student Engagement (2011, September ), Ausse Research Briefing , Volume 12 2. </a:t>
            </a:r>
          </a:p>
          <a:p>
            <a:pPr marL="342900" lvl="1" indent="-342900" algn="just">
              <a:spcBef>
                <a:spcPts val="1000"/>
              </a:spcBef>
              <a:buFont typeface="+mj-lt"/>
              <a:buAutoNum type="arabicPeriod"/>
            </a:pPr>
            <a:r>
              <a:rPr lang="en-IN" sz="1800">
                <a:latin typeface="+mj-lt"/>
              </a:rPr>
              <a:t>Stewart, E. B (2007) “ Individual and School Structural Effects on African American High School Students' academic Achievement”. The High School Journal 91.2 pp 16-34 3. </a:t>
            </a:r>
          </a:p>
          <a:p>
            <a:pPr marL="342900" lvl="1" indent="-342900" algn="just">
              <a:spcBef>
                <a:spcPts val="1000"/>
              </a:spcBef>
              <a:buFont typeface="+mj-lt"/>
              <a:buAutoNum type="arabicPeriod"/>
            </a:pPr>
            <a:r>
              <a:rPr lang="en-IN" sz="1800">
                <a:latin typeface="+mj-lt"/>
              </a:rPr>
              <a:t>Wilson, K. M., &amp;Trainin, G. (2008) First-Grade Students' Motivation and Achievement for Reading, Writing, and Spelling. Reading Psychology, 28(3),pp 257-282. 4.</a:t>
            </a:r>
          </a:p>
          <a:p>
            <a:pPr marL="342900" lvl="1" indent="-342900" algn="just">
              <a:spcBef>
                <a:spcPts val="1000"/>
              </a:spcBef>
              <a:buFont typeface="+mj-lt"/>
              <a:buAutoNum type="arabicPeriod"/>
            </a:pPr>
            <a:r>
              <a:rPr lang="en-IN" sz="1800">
                <a:latin typeface="+mj-lt"/>
              </a:rPr>
              <a:t> Helena J.M. Pennings, Jan vanTartwijk, Theo Wubbelsa,,Luce C.A. Claessens, Anna C.vanderWantb, MiekeBrekelmansa (2013 July 23 ) “Real-time teacher student interactions: A Dynamic Systems Approach”, ELSEVIER Teaching and Teacher Education pp 183-193 5. </a:t>
            </a:r>
          </a:p>
          <a:p>
            <a:pPr marL="342900" lvl="1" indent="-342900" algn="just">
              <a:spcBef>
                <a:spcPts val="1000"/>
              </a:spcBef>
              <a:buFont typeface="+mj-lt"/>
              <a:buAutoNum type="arabicPeriod"/>
            </a:pPr>
            <a:r>
              <a:rPr lang="en-IN" sz="1800">
                <a:latin typeface="+mj-lt"/>
              </a:rPr>
              <a:t>Deanne Beckwith, Lori Gee, Mark Meagher, and Scott Pobiner (2008) Enriching the Learning Experience INTEGRATING </a:t>
            </a:r>
            <a:r>
              <a:rPr lang="en-US" sz="1800">
                <a:latin typeface="+mj-lt"/>
              </a:rPr>
              <a:t>NEW TECHNOLOGIES INTO FLEXIBLE LEARNING SPACES Solution Essay / 2008.</a:t>
            </a:r>
          </a:p>
          <a:p>
            <a:pPr marL="342900" lvl="1" indent="-342900" algn="just">
              <a:spcBef>
                <a:spcPts val="1000"/>
              </a:spcBef>
              <a:buFont typeface="+mj-lt"/>
              <a:buAutoNum type="arabicPeriod"/>
            </a:pPr>
            <a:r>
              <a:rPr lang="en-US" sz="1800">
                <a:latin typeface="+mj-lt"/>
              </a:rPr>
              <a:t>MeeraKomarraju , segeyMusulkin, Gargi Bhattacharya (2010 May) “ Role of Student-Faculty Interactions in Developing college Student’s academic self-Concept , motivation and achievement “ Journal of May/June 2010, vol 51 No 3</a:t>
            </a:r>
            <a:endParaRPr lang="en-US" sz="1800" dirty="0">
              <a:latin typeface="+mj-lt"/>
              <a:cs typeface="Times New Roman" pitchFamily="18" charset="0"/>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39518DFC-5ACC-4217-920D-37B45EEF56DD}"/>
              </a:ext>
            </a:extLst>
          </p:cNvPr>
          <p:cNvSpPr txBox="1">
            <a:spLocks noChangeArrowheads="1"/>
          </p:cNvSpPr>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1463" indent="-268288" eaLnBrk="0" hangingPunc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271463" algn="l"/>
                <a:tab pos="728663" algn="l"/>
                <a:tab pos="1185863" algn="l"/>
                <a:tab pos="1643063" algn="l"/>
                <a:tab pos="2100263" algn="l"/>
                <a:tab pos="2557463" algn="l"/>
                <a:tab pos="3014663" algn="l"/>
                <a:tab pos="3471863" algn="l"/>
                <a:tab pos="3929063" algn="l"/>
                <a:tab pos="4386263" algn="l"/>
                <a:tab pos="4843463" algn="l"/>
                <a:tab pos="5300663" algn="l"/>
                <a:tab pos="5757863" algn="l"/>
                <a:tab pos="6215063" algn="l"/>
                <a:tab pos="6672263" algn="l"/>
                <a:tab pos="7129463" algn="l"/>
                <a:tab pos="7586663" algn="l"/>
                <a:tab pos="8043863" algn="l"/>
                <a:tab pos="8501063" algn="l"/>
                <a:tab pos="8958263" algn="l"/>
                <a:tab pos="9415463" algn="l"/>
              </a:tabLst>
              <a:defRPr>
                <a:solidFill>
                  <a:schemeClr val="bg1"/>
                </a:solidFill>
                <a:latin typeface="Verdana" panose="020B0604030504040204" pitchFamily="34" charset="0"/>
                <a:ea typeface="Microsoft YaHei" panose="020B0503020204020204" pitchFamily="34" charset="-122"/>
              </a:defRPr>
            </a:lvl9pPr>
          </a:lstStyle>
          <a:p>
            <a:pPr eaLnBrk="1" hangingPunct="1">
              <a:spcBef>
                <a:spcPts val="650"/>
              </a:spcBef>
              <a:buSzPct val="95000"/>
            </a:pPr>
            <a:endParaRPr lang="en-US" altLang="en-US" sz="2600">
              <a:solidFill>
                <a:srgbClr val="000000"/>
              </a:solidFill>
              <a:latin typeface="Constantia" panose="02030602050306030303" pitchFamily="18" charset="0"/>
            </a:endParaRPr>
          </a:p>
          <a:p>
            <a:pPr eaLnBrk="1" hangingPunct="1">
              <a:spcBef>
                <a:spcPts val="650"/>
              </a:spcBef>
              <a:buSzPct val="95000"/>
            </a:pPr>
            <a:endParaRPr lang="en-US" altLang="en-US" sz="2600">
              <a:solidFill>
                <a:srgbClr val="000000"/>
              </a:solidFill>
              <a:latin typeface="Constantia" panose="02030602050306030303" pitchFamily="18" charset="0"/>
            </a:endParaRPr>
          </a:p>
          <a:p>
            <a:pPr eaLnBrk="1" hangingPunct="1">
              <a:spcBef>
                <a:spcPts val="650"/>
              </a:spcBef>
              <a:buSzPct val="95000"/>
            </a:pPr>
            <a:endParaRPr lang="en-US" altLang="en-US" sz="2600">
              <a:solidFill>
                <a:srgbClr val="000000"/>
              </a:solidFill>
              <a:latin typeface="Constantia" panose="02030602050306030303" pitchFamily="18" charset="0"/>
            </a:endParaRPr>
          </a:p>
          <a:p>
            <a:pPr algn="ctr" eaLnBrk="1" hangingPunct="1">
              <a:spcBef>
                <a:spcPts val="1100"/>
              </a:spcBef>
              <a:buSzPct val="95000"/>
            </a:pPr>
            <a:r>
              <a:rPr lang="en-US" altLang="en-US" sz="4400">
                <a:solidFill>
                  <a:srgbClr val="000000"/>
                </a:solidFill>
                <a:latin typeface="Constantia" panose="02030602050306030303" pitchFamily="18" charset="0"/>
              </a:rPr>
              <a:t>THANK YOU !!</a:t>
            </a:r>
          </a:p>
        </p:txBody>
      </p:sp>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A502CA18-4C74-4FCD-AD3B-462C64EA7FAE}"/>
              </a:ext>
            </a:extLst>
          </p:cNvPr>
          <p:cNvSpPr txBox="1">
            <a:spLocks noChangeArrowheads="1"/>
          </p:cNvSpPr>
          <p:nvPr/>
        </p:nvSpPr>
        <p:spPr bwMode="auto">
          <a:xfrm>
            <a:off x="457200" y="-5715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eaLnBrk="1" hangingPunct="1">
              <a:buSzPct val="100000"/>
            </a:pPr>
            <a:r>
              <a:rPr lang="en-US" altLang="en-US" sz="3600">
                <a:solidFill>
                  <a:schemeClr val="tx1"/>
                </a:solidFill>
                <a:latin typeface="Times New Roman" panose="02020603050405020304" pitchFamily="18" charset="0"/>
                <a:cs typeface="Times New Roman" panose="02020603050405020304" pitchFamily="18" charset="0"/>
              </a:rPr>
              <a:t>OUTLINE</a:t>
            </a:r>
          </a:p>
        </p:txBody>
      </p:sp>
      <p:sp>
        <p:nvSpPr>
          <p:cNvPr id="3075" name="Text Box 2">
            <a:extLst>
              <a:ext uri="{FF2B5EF4-FFF2-40B4-BE49-F238E27FC236}">
                <a16:creationId xmlns:a16="http://schemas.microsoft.com/office/drawing/2014/main" id="{E7A3E247-080E-40C5-AB2D-76DDEDF92045}"/>
              </a:ext>
            </a:extLst>
          </p:cNvPr>
          <p:cNvSpPr txBox="1">
            <a:spLocks noChangeArrowheads="1"/>
          </p:cNvSpPr>
          <p:nvPr/>
        </p:nvSpPr>
        <p:spPr bwMode="auto">
          <a:xfrm>
            <a:off x="1164772" y="585787"/>
            <a:ext cx="777240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8288" indent="-268288"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defRPr>
                <a:solidFill>
                  <a:schemeClr val="bg1"/>
                </a:solidFill>
                <a:latin typeface="Verdana" panose="020B0604030504040204" pitchFamily="34" charset="0"/>
                <a:ea typeface="Microsoft YaHei" panose="020B0503020204020204" pitchFamily="34" charset="-122"/>
              </a:defRPr>
            </a:lvl9pPr>
          </a:lstStyle>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Abstract</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Introduction</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Problem Statement</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Motivation</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Literature Survey</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Exiting Work</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Proposed Work</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Project Objective</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H/W,S/W Requirement</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Modules</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Design </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Mathematical Module </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Conclusion </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Future Work</a:t>
            </a:r>
          </a:p>
          <a:p>
            <a:pPr eaLnBrk="1" hangingPunct="1">
              <a:lnSpc>
                <a:spcPct val="90000"/>
              </a:lnSpc>
              <a:spcBef>
                <a:spcPts val="600"/>
              </a:spcBef>
              <a:buClr>
                <a:srgbClr val="0BD0D9"/>
              </a:buClr>
              <a:buSzPct val="95000"/>
              <a:buFont typeface="Wingdings 2" panose="05020102010507070707" pitchFamily="18" charset="2"/>
              <a:buChar char=""/>
            </a:pPr>
            <a:r>
              <a:rPr lang="en-US" altLang="en-US" sz="2400">
                <a:solidFill>
                  <a:srgbClr val="000000"/>
                </a:solidFill>
                <a:latin typeface="Times New Roman" panose="02020603050405020304" pitchFamily="18" charset="0"/>
              </a:rPr>
              <a:t>References</a:t>
            </a:r>
          </a:p>
          <a:p>
            <a:pPr eaLnBrk="1" hangingPunct="1">
              <a:lnSpc>
                <a:spcPct val="90000"/>
              </a:lnSpc>
              <a:spcBef>
                <a:spcPts val="600"/>
              </a:spcBef>
              <a:buSzPct val="95000"/>
            </a:pPr>
            <a:endParaRPr lang="en-US" altLang="en-US" sz="2400">
              <a:solidFill>
                <a:srgbClr val="000000"/>
              </a:solidFill>
              <a:latin typeface="Times New Roman" panose="02020603050405020304" pitchFamily="18" charset="0"/>
            </a:endParaRPr>
          </a:p>
          <a:p>
            <a:pPr eaLnBrk="1" hangingPunct="1">
              <a:lnSpc>
                <a:spcPct val="90000"/>
              </a:lnSpc>
              <a:spcBef>
                <a:spcPts val="600"/>
              </a:spcBef>
              <a:buSzPct val="95000"/>
            </a:pPr>
            <a:endParaRPr lang="en-US" altLang="en-US" sz="2400">
              <a:solidFill>
                <a:srgbClr val="000000"/>
              </a:solidFill>
              <a:latin typeface="Times New Roman" panose="02020603050405020304" pitchFamily="18" charset="0"/>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2A977039-D699-48C3-BA7C-5E7E012AF014}"/>
              </a:ext>
            </a:extLst>
          </p:cNvPr>
          <p:cNvSpPr txBox="1">
            <a:spLocks noChangeArrowheads="1"/>
          </p:cNvSpPr>
          <p:nvPr/>
        </p:nvSpPr>
        <p:spPr bwMode="auto">
          <a:xfrm>
            <a:off x="773113" y="655638"/>
            <a:ext cx="7391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algn="ctr" eaLnBrk="1" hangingPunct="1">
              <a:buSzPct val="100000"/>
            </a:pPr>
            <a:r>
              <a:rPr lang="en-US" altLang="en-US" sz="4400">
                <a:solidFill>
                  <a:srgbClr val="04617B"/>
                </a:solidFill>
                <a:latin typeface="Times New Roman" panose="02020603050405020304" pitchFamily="18" charset="0"/>
                <a:cs typeface="Times New Roman" panose="02020603050405020304" pitchFamily="18" charset="0"/>
              </a:rPr>
              <a:t>ABSTRACT</a:t>
            </a:r>
          </a:p>
        </p:txBody>
      </p:sp>
      <p:sp>
        <p:nvSpPr>
          <p:cNvPr id="9219" name="Text Box 2">
            <a:extLst>
              <a:ext uri="{FF2B5EF4-FFF2-40B4-BE49-F238E27FC236}">
                <a16:creationId xmlns:a16="http://schemas.microsoft.com/office/drawing/2014/main" id="{95B14751-001A-47D5-9723-665EC4CB8E90}"/>
              </a:ext>
            </a:extLst>
          </p:cNvPr>
          <p:cNvSpPr txBox="1">
            <a:spLocks noChangeArrowheads="1"/>
          </p:cNvSpPr>
          <p:nvPr/>
        </p:nvSpPr>
        <p:spPr bwMode="auto">
          <a:xfrm>
            <a:off x="990600" y="1365250"/>
            <a:ext cx="7924800" cy="5486400"/>
          </a:xfrm>
          <a:prstGeom prst="rect">
            <a:avLst/>
          </a:prstGeom>
          <a:noFill/>
          <a:ln>
            <a:noFill/>
          </a:ln>
        </p:spPr>
        <p:txBody>
          <a:bodyPr/>
          <a:lstStyle>
            <a:lvl1pPr marL="403225" indent="-398463">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1pPr>
            <a:lvl2pPr>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2pPr>
            <a:lvl3pPr>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3pPr>
            <a:lvl4pPr>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4pPr>
            <a:lvl5pPr>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9pPr>
          </a:lstStyle>
          <a:p>
            <a:pPr>
              <a:lnSpc>
                <a:spcPct val="60000"/>
              </a:lnSpc>
              <a:spcBef>
                <a:spcPts val="150"/>
              </a:spcBef>
              <a:buSzPct val="95000"/>
              <a:defRPr/>
            </a:pPr>
            <a:r>
              <a:rPr lang="en-US" sz="600" dirty="0">
                <a:solidFill>
                  <a:srgbClr val="000000"/>
                </a:solidFill>
                <a:latin typeface="Times New Roman" pitchFamily="16" charset="0"/>
              </a:rPr>
              <a:t>    </a:t>
            </a:r>
          </a:p>
          <a:p>
            <a:pPr marL="4762" indent="0">
              <a:lnSpc>
                <a:spcPct val="60000"/>
              </a:lnSpc>
              <a:spcBef>
                <a:spcPts val="600"/>
              </a:spcBef>
              <a:buClr>
                <a:srgbClr val="0BD0D9"/>
              </a:buClr>
              <a:buSzPct val="95000"/>
              <a:buFont typeface="Times New Roman" pitchFamily="16" charset="0"/>
              <a:buNone/>
              <a:defRPr/>
            </a:pPr>
            <a:r>
              <a:rPr lang="en-US" sz="2400" dirty="0">
                <a:solidFill>
                  <a:srgbClr val="000000"/>
                </a:solidFill>
                <a:latin typeface="Times New Roman" pitchFamily="16" charset="0"/>
              </a:rPr>
              <a:t>		</a:t>
            </a:r>
          </a:p>
          <a:p>
            <a:pPr>
              <a:lnSpc>
                <a:spcPct val="60000"/>
              </a:lnSpc>
              <a:spcBef>
                <a:spcPts val="600"/>
              </a:spcBef>
              <a:buSzPct val="95000"/>
              <a:defRPr/>
            </a:pPr>
            <a:r>
              <a:rPr lang="en-US" sz="2400" dirty="0">
                <a:solidFill>
                  <a:srgbClr val="000000"/>
                </a:solidFill>
                <a:latin typeface="Times New Roman" pitchFamily="16" charset="0"/>
              </a:rPr>
              <a:t> </a:t>
            </a:r>
          </a:p>
          <a:p>
            <a:pPr>
              <a:lnSpc>
                <a:spcPct val="60000"/>
              </a:lnSpc>
              <a:spcBef>
                <a:spcPts val="600"/>
              </a:spcBef>
              <a:buSzPct val="95000"/>
              <a:defRPr/>
            </a:pPr>
            <a:endParaRPr lang="en-US" sz="2400" dirty="0">
              <a:solidFill>
                <a:srgbClr val="000000"/>
              </a:solidFill>
              <a:latin typeface="Times New Roman" pitchFamily="16" charset="0"/>
            </a:endParaRPr>
          </a:p>
          <a:p>
            <a:pPr>
              <a:lnSpc>
                <a:spcPct val="60000"/>
              </a:lnSpc>
              <a:spcBef>
                <a:spcPts val="600"/>
              </a:spcBef>
              <a:buSzPct val="95000"/>
              <a:defRPr/>
            </a:pPr>
            <a:r>
              <a:rPr lang="en-US" sz="2400" dirty="0">
                <a:solidFill>
                  <a:srgbClr val="000000"/>
                </a:solidFill>
                <a:latin typeface="Times New Roman" pitchFamily="16" charset="0"/>
              </a:rPr>
              <a:t>           </a:t>
            </a:r>
          </a:p>
          <a:p>
            <a:pPr>
              <a:lnSpc>
                <a:spcPct val="60000"/>
              </a:lnSpc>
              <a:spcBef>
                <a:spcPts val="600"/>
              </a:spcBef>
              <a:buSzPct val="95000"/>
              <a:defRPr/>
            </a:pPr>
            <a:r>
              <a:rPr lang="en-US" sz="2400" dirty="0">
                <a:solidFill>
                  <a:srgbClr val="000000"/>
                </a:solidFill>
                <a:latin typeface="Times New Roman" pitchFamily="16" charset="0"/>
              </a:rPr>
              <a:t>                 </a:t>
            </a:r>
          </a:p>
        </p:txBody>
      </p:sp>
      <p:sp>
        <p:nvSpPr>
          <p:cNvPr id="4100" name="Content Placeholder 4">
            <a:extLst>
              <a:ext uri="{FF2B5EF4-FFF2-40B4-BE49-F238E27FC236}">
                <a16:creationId xmlns:a16="http://schemas.microsoft.com/office/drawing/2014/main" id="{5F4D618E-16F6-4EEF-8085-E955149C40CC}"/>
              </a:ext>
            </a:extLst>
          </p:cNvPr>
          <p:cNvSpPr>
            <a:spLocks noGrp="1"/>
          </p:cNvSpPr>
          <p:nvPr>
            <p:ph idx="1"/>
          </p:nvPr>
        </p:nvSpPr>
        <p:spPr>
          <a:xfrm>
            <a:off x="533400" y="1524000"/>
            <a:ext cx="8224838" cy="4384675"/>
          </a:xfrm>
        </p:spPr>
        <p:txBody>
          <a:bodyPr/>
          <a:lstStyle/>
          <a:p>
            <a:r>
              <a:rPr lang="en-GB" altLang="en-US"/>
              <a:t>In a college there are various sections and each section handles all student information and college database. These sections are linked with each other. Current System of college is having problems of interlinking and data repetition. To overcome these problems we present College ERP System which is automated and centralized. This system have easy user interface and have powerful data management system which makes this system very useful.</a:t>
            </a:r>
            <a:endParaRPr lang="en-US"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EF96E4EE-C986-47EB-80A3-23D26ED10F28}"/>
              </a:ext>
            </a:extLst>
          </p:cNvPr>
          <p:cNvSpPr txBox="1">
            <a:spLocks noChangeArrowheads="1"/>
          </p:cNvSpPr>
          <p:nvPr/>
        </p:nvSpPr>
        <p:spPr bwMode="auto">
          <a:xfrm>
            <a:off x="876300" y="6350"/>
            <a:ext cx="7391400" cy="115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algn="ctr" eaLnBrk="1" hangingPunct="1">
              <a:buSzPct val="100000"/>
            </a:pPr>
            <a:r>
              <a:rPr lang="en-GB" altLang="en-US" sz="4400">
                <a:solidFill>
                  <a:srgbClr val="04617B"/>
                </a:solidFill>
                <a:latin typeface="Times New Roman" panose="02020603050405020304" pitchFamily="18" charset="0"/>
                <a:cs typeface="Times New Roman" panose="02020603050405020304" pitchFamily="18" charset="0"/>
              </a:rPr>
              <a:t>INTRODUCTION</a:t>
            </a:r>
            <a:endParaRPr lang="en-US" altLang="en-US" sz="4400">
              <a:solidFill>
                <a:srgbClr val="0070C0"/>
              </a:solidFill>
              <a:latin typeface="Times New Roman" panose="02020603050405020304" pitchFamily="18" charset="0"/>
              <a:cs typeface="Times New Roman" panose="02020603050405020304" pitchFamily="18" charset="0"/>
            </a:endParaRPr>
          </a:p>
        </p:txBody>
      </p:sp>
      <p:sp>
        <p:nvSpPr>
          <p:cNvPr id="9219" name="Text Box 2">
            <a:extLst>
              <a:ext uri="{FF2B5EF4-FFF2-40B4-BE49-F238E27FC236}">
                <a16:creationId xmlns:a16="http://schemas.microsoft.com/office/drawing/2014/main" id="{C64B4FDA-8B19-4E5B-952D-C4DD231865A0}"/>
              </a:ext>
            </a:extLst>
          </p:cNvPr>
          <p:cNvSpPr txBox="1">
            <a:spLocks noChangeArrowheads="1"/>
          </p:cNvSpPr>
          <p:nvPr/>
        </p:nvSpPr>
        <p:spPr bwMode="auto">
          <a:xfrm>
            <a:off x="990600" y="1365250"/>
            <a:ext cx="7924800" cy="5486400"/>
          </a:xfrm>
          <a:prstGeom prst="rect">
            <a:avLst/>
          </a:prstGeom>
          <a:noFill/>
          <a:ln>
            <a:noFill/>
          </a:ln>
        </p:spPr>
        <p:txBody>
          <a:bodyPr/>
          <a:lstStyle>
            <a:lvl1pPr marL="403225" indent="-398463">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1pPr>
            <a:lvl2pPr>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2pPr>
            <a:lvl3pPr>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3pPr>
            <a:lvl4pPr>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4pPr>
            <a:lvl5pPr>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403225" algn="l"/>
                <a:tab pos="860425" algn="l"/>
                <a:tab pos="1317625" algn="l"/>
                <a:tab pos="1774825" algn="l"/>
                <a:tab pos="2232025" algn="l"/>
                <a:tab pos="2689225" algn="l"/>
                <a:tab pos="3146425" algn="l"/>
                <a:tab pos="3603625" algn="l"/>
                <a:tab pos="4060825" algn="l"/>
                <a:tab pos="4518025" algn="l"/>
                <a:tab pos="4975225" algn="l"/>
                <a:tab pos="5432425" algn="l"/>
                <a:tab pos="5889625" algn="l"/>
                <a:tab pos="6346825" algn="l"/>
                <a:tab pos="6804025" algn="l"/>
                <a:tab pos="7261225" algn="l"/>
                <a:tab pos="7718425" algn="l"/>
                <a:tab pos="8175625" algn="l"/>
                <a:tab pos="8632825" algn="l"/>
                <a:tab pos="9090025" algn="l"/>
                <a:tab pos="9547225" algn="l"/>
              </a:tabLst>
              <a:defRPr>
                <a:solidFill>
                  <a:schemeClr val="bg1"/>
                </a:solidFill>
                <a:latin typeface="Verdana" pitchFamily="32" charset="0"/>
                <a:ea typeface="Microsoft YaHei" charset="-122"/>
              </a:defRPr>
            </a:lvl9pPr>
          </a:lstStyle>
          <a:p>
            <a:pPr>
              <a:lnSpc>
                <a:spcPct val="60000"/>
              </a:lnSpc>
              <a:spcBef>
                <a:spcPts val="150"/>
              </a:spcBef>
              <a:buSzPct val="95000"/>
              <a:defRPr/>
            </a:pPr>
            <a:r>
              <a:rPr lang="en-US" sz="600" dirty="0">
                <a:solidFill>
                  <a:srgbClr val="000000"/>
                </a:solidFill>
                <a:latin typeface="Times New Roman" pitchFamily="16" charset="0"/>
              </a:rPr>
              <a:t>    </a:t>
            </a:r>
          </a:p>
          <a:p>
            <a:pPr marL="4762" indent="0">
              <a:lnSpc>
                <a:spcPct val="60000"/>
              </a:lnSpc>
              <a:spcBef>
                <a:spcPts val="600"/>
              </a:spcBef>
              <a:buClr>
                <a:srgbClr val="0BD0D9"/>
              </a:buClr>
              <a:buSzPct val="95000"/>
              <a:buFont typeface="Times New Roman" pitchFamily="16" charset="0"/>
              <a:buNone/>
              <a:defRPr/>
            </a:pPr>
            <a:r>
              <a:rPr lang="en-US" sz="2400" dirty="0">
                <a:solidFill>
                  <a:srgbClr val="000000"/>
                </a:solidFill>
                <a:latin typeface="Times New Roman" pitchFamily="16" charset="0"/>
              </a:rPr>
              <a:t>		</a:t>
            </a:r>
          </a:p>
          <a:p>
            <a:pPr>
              <a:lnSpc>
                <a:spcPct val="60000"/>
              </a:lnSpc>
              <a:spcBef>
                <a:spcPts val="600"/>
              </a:spcBef>
              <a:buSzPct val="95000"/>
              <a:defRPr/>
            </a:pPr>
            <a:r>
              <a:rPr lang="en-US" sz="2400" dirty="0">
                <a:solidFill>
                  <a:srgbClr val="000000"/>
                </a:solidFill>
                <a:latin typeface="Times New Roman" pitchFamily="16" charset="0"/>
              </a:rPr>
              <a:t> </a:t>
            </a:r>
          </a:p>
          <a:p>
            <a:pPr>
              <a:lnSpc>
                <a:spcPct val="60000"/>
              </a:lnSpc>
              <a:spcBef>
                <a:spcPts val="600"/>
              </a:spcBef>
              <a:buSzPct val="95000"/>
              <a:defRPr/>
            </a:pPr>
            <a:endParaRPr lang="en-US" sz="2400" dirty="0">
              <a:solidFill>
                <a:srgbClr val="000000"/>
              </a:solidFill>
              <a:latin typeface="Times New Roman" pitchFamily="16" charset="0"/>
            </a:endParaRPr>
          </a:p>
          <a:p>
            <a:pPr>
              <a:lnSpc>
                <a:spcPct val="60000"/>
              </a:lnSpc>
              <a:spcBef>
                <a:spcPts val="600"/>
              </a:spcBef>
              <a:buSzPct val="95000"/>
              <a:defRPr/>
            </a:pPr>
            <a:r>
              <a:rPr lang="en-US" sz="2400" dirty="0">
                <a:solidFill>
                  <a:srgbClr val="000000"/>
                </a:solidFill>
                <a:latin typeface="Times New Roman" pitchFamily="16" charset="0"/>
              </a:rPr>
              <a:t>           </a:t>
            </a:r>
          </a:p>
          <a:p>
            <a:pPr>
              <a:lnSpc>
                <a:spcPct val="60000"/>
              </a:lnSpc>
              <a:spcBef>
                <a:spcPts val="600"/>
              </a:spcBef>
              <a:buSzPct val="95000"/>
              <a:defRPr/>
            </a:pPr>
            <a:r>
              <a:rPr lang="en-US" sz="2400" dirty="0">
                <a:solidFill>
                  <a:srgbClr val="000000"/>
                </a:solidFill>
                <a:latin typeface="Times New Roman" pitchFamily="16" charset="0"/>
              </a:rPr>
              <a:t>                 </a:t>
            </a:r>
          </a:p>
        </p:txBody>
      </p:sp>
      <p:sp>
        <p:nvSpPr>
          <p:cNvPr id="5124" name="Content Placeholder 4">
            <a:extLst>
              <a:ext uri="{FF2B5EF4-FFF2-40B4-BE49-F238E27FC236}">
                <a16:creationId xmlns:a16="http://schemas.microsoft.com/office/drawing/2014/main" id="{74E856BD-210E-464F-BF35-608AF4D84212}"/>
              </a:ext>
            </a:extLst>
          </p:cNvPr>
          <p:cNvSpPr>
            <a:spLocks noGrp="1"/>
          </p:cNvSpPr>
          <p:nvPr>
            <p:ph idx="1"/>
          </p:nvPr>
        </p:nvSpPr>
        <p:spPr>
          <a:xfrm>
            <a:off x="690562" y="1524001"/>
            <a:ext cx="8224838" cy="4789714"/>
          </a:xfrm>
        </p:spPr>
        <p:txBody>
          <a:bodyPr/>
          <a:lstStyle/>
          <a:p>
            <a:r>
              <a:rPr lang="en-GB" altLang="en-US" sz="2000">
                <a:latin typeface="+mj-lt"/>
              </a:rPr>
              <a:t>In recent years, institutions of higher education increasingly expand the enrollment, and it is more difficult to manage students in college. 
In the 21</a:t>
            </a:r>
            <a:r>
              <a:rPr lang="en-GB" altLang="en-US" sz="2000" baseline="30000">
                <a:latin typeface="+mj-lt"/>
              </a:rPr>
              <a:t>st</a:t>
            </a:r>
            <a:r>
              <a:rPr lang="en-GB" altLang="en-US" sz="2000">
                <a:latin typeface="+mj-lt"/>
              </a:rPr>
              <a:t> century, information technology is an important and irreplaceable work currently in the construction of modern universities. 
Exploiting Digital and informatics in universities has been attracted more and more attentions. 
In general, with the increasing number of students in college, student management systems design is also important.
We propose a design for college student management system, which can play an important role in college management. 
Firstly, we organize our proposed college student management ERP system i.e. </a:t>
            </a:r>
            <a:r>
              <a:rPr lang="en-GB" altLang="en-US" sz="2000" b="1">
                <a:latin typeface="+mj-lt"/>
              </a:rPr>
              <a:t>Batchmates</a:t>
            </a:r>
            <a:r>
              <a:rPr lang="en-GB" altLang="en-US" sz="2000">
                <a:latin typeface="+mj-lt"/>
              </a:rPr>
              <a:t>.</a:t>
            </a:r>
            <a:endParaRPr lang="en-US" altLang="en-US" sz="2000">
              <a:latin typeface="+mj-l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D0F413D5-590D-492A-988C-375F2014638D}"/>
              </a:ext>
            </a:extLst>
          </p:cNvPr>
          <p:cNvSpPr txBox="1">
            <a:spLocks noChangeArrowheads="1"/>
          </p:cNvSpPr>
          <p:nvPr/>
        </p:nvSpPr>
        <p:spPr bwMode="auto">
          <a:xfrm>
            <a:off x="685800" y="685800"/>
            <a:ext cx="7239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algn="ctr" eaLnBrk="1" hangingPunct="1">
              <a:buSzPct val="100000"/>
            </a:pPr>
            <a:r>
              <a:rPr lang="en-US" altLang="en-US" sz="4400">
                <a:solidFill>
                  <a:srgbClr val="04617B"/>
                </a:solidFill>
                <a:latin typeface="Times New Roman" panose="02020603050405020304" pitchFamily="18" charset="0"/>
                <a:cs typeface="Times New Roman" panose="02020603050405020304" pitchFamily="18" charset="0"/>
              </a:rPr>
              <a:t>PROBLEM STATEMENT</a:t>
            </a:r>
          </a:p>
        </p:txBody>
      </p:sp>
      <p:sp>
        <p:nvSpPr>
          <p:cNvPr id="6147" name="Text Box 2">
            <a:extLst>
              <a:ext uri="{FF2B5EF4-FFF2-40B4-BE49-F238E27FC236}">
                <a16:creationId xmlns:a16="http://schemas.microsoft.com/office/drawing/2014/main" id="{193138D6-AAA0-45AB-B207-EA929050242A}"/>
              </a:ext>
            </a:extLst>
          </p:cNvPr>
          <p:cNvSpPr txBox="1">
            <a:spLocks noChangeArrowheads="1"/>
          </p:cNvSpPr>
          <p:nvPr/>
        </p:nvSpPr>
        <p:spPr bwMode="auto">
          <a:xfrm>
            <a:off x="228600" y="1371600"/>
            <a:ext cx="8458200" cy="587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4488" indent="-339725"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9pPr>
          </a:lstStyle>
          <a:p>
            <a:pPr eaLnBrk="1" hangingPunct="1">
              <a:spcBef>
                <a:spcPts val="600"/>
              </a:spcBef>
              <a:buSzPct val="95000"/>
            </a:pPr>
            <a:endParaRPr lang="en-US" altLang="en-US" sz="2400">
              <a:solidFill>
                <a:srgbClr val="000000"/>
              </a:solidFill>
              <a:latin typeface="Times New Roman" panose="02020603050405020304" pitchFamily="18" charset="0"/>
            </a:endParaRPr>
          </a:p>
          <a:p>
            <a:pPr algn="just">
              <a:spcBef>
                <a:spcPts val="650"/>
              </a:spcBef>
              <a:buSzPct val="100000"/>
            </a:pPr>
            <a:r>
              <a:rPr lang="en-US" altLang="en-US" sz="2000">
                <a:solidFill>
                  <a:schemeClr val="tx1"/>
                </a:solidFill>
                <a:latin typeface="Times New Roman" panose="02020603050405020304" pitchFamily="18" charset="0"/>
                <a:cs typeface="Times New Roman" panose="02020603050405020304" pitchFamily="18" charset="0"/>
              </a:rPr>
              <a:t>.</a:t>
            </a:r>
          </a:p>
          <a:p>
            <a:pPr algn="just">
              <a:spcBef>
                <a:spcPts val="650"/>
              </a:spcBef>
              <a:buSzPct val="95000"/>
            </a:pPr>
            <a:endParaRPr lang="en-US" altLang="en-US" sz="2400">
              <a:solidFill>
                <a:srgbClr val="000000"/>
              </a:solidFill>
              <a:latin typeface="Times New Roman" panose="02020603050405020304" pitchFamily="18" charset="0"/>
            </a:endParaRPr>
          </a:p>
        </p:txBody>
      </p:sp>
      <p:sp>
        <p:nvSpPr>
          <p:cNvPr id="6148" name="Content Placeholder 4">
            <a:extLst>
              <a:ext uri="{FF2B5EF4-FFF2-40B4-BE49-F238E27FC236}">
                <a16:creationId xmlns:a16="http://schemas.microsoft.com/office/drawing/2014/main" id="{99A67E0C-B73E-48CA-97ED-04FE3C7B79A8}"/>
              </a:ext>
            </a:extLst>
          </p:cNvPr>
          <p:cNvSpPr>
            <a:spLocks noGrp="1"/>
          </p:cNvSpPr>
          <p:nvPr>
            <p:ph idx="1"/>
          </p:nvPr>
        </p:nvSpPr>
        <p:spPr>
          <a:xfrm>
            <a:off x="457200" y="1524000"/>
            <a:ext cx="8224838" cy="4384675"/>
          </a:xfrm>
        </p:spPr>
        <p:txBody>
          <a:bodyPr/>
          <a:lstStyle/>
          <a:p>
            <a:endParaRPr lang="en-GB" altLang="en-US"/>
          </a:p>
          <a:p>
            <a:r>
              <a:rPr lang="en-GB" altLang="en-US"/>
              <a:t>To build and implement batchmate web application for College management system.</a:t>
            </a:r>
            <a:endParaRPr lang="en-US"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EFC41131-BCB8-4222-A407-BDDF8C23A113}"/>
              </a:ext>
            </a:extLst>
          </p:cNvPr>
          <p:cNvSpPr txBox="1">
            <a:spLocks noChangeArrowheads="1"/>
          </p:cNvSpPr>
          <p:nvPr/>
        </p:nvSpPr>
        <p:spPr bwMode="auto">
          <a:xfrm>
            <a:off x="762000" y="457200"/>
            <a:ext cx="7239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Verdana" panose="020B0604030504040204" pitchFamily="34" charset="0"/>
                <a:ea typeface="Microsoft YaHei" panose="020B0503020204020204" pitchFamily="34" charset="-122"/>
              </a:defRPr>
            </a:lvl9pPr>
          </a:lstStyle>
          <a:p>
            <a:pPr algn="ctr" eaLnBrk="1" hangingPunct="1">
              <a:buSzPct val="100000"/>
            </a:pPr>
            <a:r>
              <a:rPr lang="en-US" altLang="en-US" sz="4400">
                <a:solidFill>
                  <a:srgbClr val="04617B"/>
                </a:solidFill>
                <a:latin typeface="Times New Roman" panose="02020603050405020304" pitchFamily="18" charset="0"/>
                <a:cs typeface="Times New Roman" panose="02020603050405020304" pitchFamily="18" charset="0"/>
              </a:rPr>
              <a:t>MOTIVATION</a:t>
            </a:r>
          </a:p>
        </p:txBody>
      </p:sp>
      <p:sp>
        <p:nvSpPr>
          <p:cNvPr id="7171" name="Text Box 2">
            <a:extLst>
              <a:ext uri="{FF2B5EF4-FFF2-40B4-BE49-F238E27FC236}">
                <a16:creationId xmlns:a16="http://schemas.microsoft.com/office/drawing/2014/main" id="{96F99692-4EFC-4B47-92A2-7B27A3257D58}"/>
              </a:ext>
            </a:extLst>
          </p:cNvPr>
          <p:cNvSpPr txBox="1">
            <a:spLocks noChangeArrowheads="1"/>
          </p:cNvSpPr>
          <p:nvPr/>
        </p:nvSpPr>
        <p:spPr bwMode="auto">
          <a:xfrm>
            <a:off x="228600" y="1371600"/>
            <a:ext cx="8458200" cy="587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7663" indent="-342900"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1pPr>
            <a:lvl2pPr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2pPr>
            <a:lvl3pPr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3pPr>
            <a:lvl4pPr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4pPr>
            <a:lvl5pPr eaLnBrk="0" hangingPunct="0">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5pPr>
            <a:lvl6pPr marL="2514600" indent="-228600" defTabSz="457200" eaLnBrk="0" fontAlgn="base" hangingPunct="0">
              <a:spcBef>
                <a:spcPct val="0"/>
              </a:spcBef>
              <a:spcAft>
                <a:spcPct val="0"/>
              </a:spcAft>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6pPr>
            <a:lvl7pPr marL="2971800" indent="-228600" defTabSz="457200" eaLnBrk="0" fontAlgn="base" hangingPunct="0">
              <a:spcBef>
                <a:spcPct val="0"/>
              </a:spcBef>
              <a:spcAft>
                <a:spcPct val="0"/>
              </a:spcAft>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7pPr>
            <a:lvl8pPr marL="3429000" indent="-228600" defTabSz="457200" eaLnBrk="0" fontAlgn="base" hangingPunct="0">
              <a:spcBef>
                <a:spcPct val="0"/>
              </a:spcBef>
              <a:spcAft>
                <a:spcPct val="0"/>
              </a:spcAft>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8pPr>
            <a:lvl9pPr marL="3886200" indent="-228600" defTabSz="457200" eaLnBrk="0" fontAlgn="base" hangingPunct="0">
              <a:spcBef>
                <a:spcPct val="0"/>
              </a:spcBef>
              <a:spcAft>
                <a:spcPct val="0"/>
              </a:spcAft>
              <a:tabLst>
                <a:tab pos="344488" algn="l"/>
                <a:tab pos="801688" algn="l"/>
                <a:tab pos="1258888" algn="l"/>
                <a:tab pos="1716088" algn="l"/>
                <a:tab pos="2173288" algn="l"/>
                <a:tab pos="2630488" algn="l"/>
                <a:tab pos="3087688" algn="l"/>
                <a:tab pos="3544888" algn="l"/>
                <a:tab pos="4002088" algn="l"/>
                <a:tab pos="4459288" algn="l"/>
                <a:tab pos="4916488" algn="l"/>
                <a:tab pos="5373688" algn="l"/>
                <a:tab pos="5830888" algn="l"/>
                <a:tab pos="6288088" algn="l"/>
                <a:tab pos="6745288" algn="l"/>
                <a:tab pos="7202488" algn="l"/>
                <a:tab pos="7659688" algn="l"/>
                <a:tab pos="8116888" algn="l"/>
                <a:tab pos="8574088" algn="l"/>
                <a:tab pos="9031288" algn="l"/>
                <a:tab pos="9488488" algn="l"/>
              </a:tabLst>
              <a:defRPr>
                <a:solidFill>
                  <a:schemeClr val="bg1"/>
                </a:solidFill>
                <a:latin typeface="Verdana" panose="020B0604030504040204" pitchFamily="34" charset="0"/>
                <a:ea typeface="Microsoft YaHei" panose="020B0503020204020204" pitchFamily="34" charset="-122"/>
              </a:defRPr>
            </a:lvl9pPr>
          </a:lstStyle>
          <a:p>
            <a:pPr eaLnBrk="1" hangingPunct="1">
              <a:spcBef>
                <a:spcPts val="600"/>
              </a:spcBef>
              <a:buSzPct val="95000"/>
              <a:buFont typeface="Arial" panose="020B0604020202020204" pitchFamily="34" charset="0"/>
              <a:buChar char="•"/>
            </a:pPr>
            <a:endParaRPr lang="en-US" altLang="en-US" sz="2400">
              <a:solidFill>
                <a:schemeClr val="tx1"/>
              </a:solidFill>
              <a:latin typeface="Times New Roman" panose="02020603050405020304" pitchFamily="18" charset="0"/>
            </a:endParaRPr>
          </a:p>
        </p:txBody>
      </p:sp>
      <p:sp>
        <p:nvSpPr>
          <p:cNvPr id="7172" name="Content Placeholder 4">
            <a:extLst>
              <a:ext uri="{FF2B5EF4-FFF2-40B4-BE49-F238E27FC236}">
                <a16:creationId xmlns:a16="http://schemas.microsoft.com/office/drawing/2014/main" id="{2E96D0CF-0EFB-45A3-8E45-DC14BBF6F338}"/>
              </a:ext>
            </a:extLst>
          </p:cNvPr>
          <p:cNvSpPr>
            <a:spLocks noGrp="1"/>
          </p:cNvSpPr>
          <p:nvPr>
            <p:ph idx="1"/>
          </p:nvPr>
        </p:nvSpPr>
        <p:spPr>
          <a:xfrm>
            <a:off x="457200" y="1447800"/>
            <a:ext cx="8224838" cy="4384675"/>
          </a:xfrm>
        </p:spPr>
        <p:txBody>
          <a:bodyPr/>
          <a:lstStyle/>
          <a:p>
            <a:r>
              <a:rPr lang="en-GB" altLang="en-US"/>
              <a:t>It is observed that staff and students interaction is a key factor for promoting students success. 
The present project proposes a method of project based learning with increased student staff interaction.</a:t>
            </a:r>
            <a:endParaRPr lang="en-US"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932C82E-ACF4-4C5C-A15B-90D8AB2C2B9B}"/>
              </a:ext>
            </a:extLst>
          </p:cNvPr>
          <p:cNvSpPr>
            <a:spLocks noGrp="1"/>
          </p:cNvSpPr>
          <p:nvPr>
            <p:ph type="title"/>
          </p:nvPr>
        </p:nvSpPr>
        <p:spPr>
          <a:xfrm>
            <a:off x="228600" y="375102"/>
            <a:ext cx="8305800" cy="920297"/>
          </a:xfrm>
        </p:spPr>
        <p:txBody>
          <a:bodyPr/>
          <a:lstStyle/>
          <a:p>
            <a:pPr algn="ctr"/>
            <a:r>
              <a:rPr lang="en-GB" altLang="en-US" sz="4400">
                <a:solidFill>
                  <a:srgbClr val="04617B"/>
                </a:solidFill>
                <a:latin typeface="Times New Roman" panose="02020603050405020304" pitchFamily="18" charset="0"/>
                <a:cs typeface="Times New Roman" panose="02020603050405020304" pitchFamily="18" charset="0"/>
              </a:rPr>
              <a:t>LITERATURE SURVEY</a:t>
            </a:r>
            <a:endParaRPr lang="en-US" altLang="en-US" sz="4400">
              <a:solidFill>
                <a:schemeClr val="tx1"/>
              </a:solidFill>
              <a:latin typeface="Times New Roman" panose="02020603050405020304" pitchFamily="18" charset="0"/>
              <a:cs typeface="Times New Roman" panose="02020603050405020304" pitchFamily="18" charset="0"/>
            </a:endParaRPr>
          </a:p>
        </p:txBody>
      </p:sp>
      <p:graphicFrame>
        <p:nvGraphicFramePr>
          <p:cNvPr id="2" name="Content Placeholder 1">
            <a:extLst>
              <a:ext uri="{FF2B5EF4-FFF2-40B4-BE49-F238E27FC236}">
                <a16:creationId xmlns:a16="http://schemas.microsoft.com/office/drawing/2014/main" id="{7C172488-ED7E-1542-BA09-BE7A96862D3B}"/>
              </a:ext>
            </a:extLst>
          </p:cNvPr>
          <p:cNvGraphicFramePr>
            <a:graphicFrameLocks noGrp="1"/>
          </p:cNvGraphicFramePr>
          <p:nvPr>
            <p:ph idx="1"/>
            <p:extLst>
              <p:ext uri="{D42A27DB-BD31-4B8C-83A1-F6EECF244321}">
                <p14:modId xmlns:p14="http://schemas.microsoft.com/office/powerpoint/2010/main" val="3995838918"/>
              </p:ext>
            </p:extLst>
          </p:nvPr>
        </p:nvGraphicFramePr>
        <p:xfrm>
          <a:off x="459582" y="1499734"/>
          <a:ext cx="8224836" cy="4983163"/>
        </p:xfrm>
        <a:graphic>
          <a:graphicData uri="http://schemas.openxmlformats.org/drawingml/2006/table">
            <a:tbl>
              <a:tblPr firstRow="1" firstCol="1" bandRow="1">
                <a:tableStyleId>{5C22544A-7EE6-4342-B048-85BDC9FD1C3A}</a:tableStyleId>
              </a:tblPr>
              <a:tblGrid>
                <a:gridCol w="706429">
                  <a:extLst>
                    <a:ext uri="{9D8B030D-6E8A-4147-A177-3AD203B41FA5}">
                      <a16:colId xmlns:a16="http://schemas.microsoft.com/office/drawing/2014/main" val="1227842725"/>
                    </a:ext>
                  </a:extLst>
                </a:gridCol>
                <a:gridCol w="2772182">
                  <a:extLst>
                    <a:ext uri="{9D8B030D-6E8A-4147-A177-3AD203B41FA5}">
                      <a16:colId xmlns:a16="http://schemas.microsoft.com/office/drawing/2014/main" val="2232361206"/>
                    </a:ext>
                  </a:extLst>
                </a:gridCol>
                <a:gridCol w="1243925">
                  <a:extLst>
                    <a:ext uri="{9D8B030D-6E8A-4147-A177-3AD203B41FA5}">
                      <a16:colId xmlns:a16="http://schemas.microsoft.com/office/drawing/2014/main" val="4054884011"/>
                    </a:ext>
                  </a:extLst>
                </a:gridCol>
                <a:gridCol w="3502300">
                  <a:extLst>
                    <a:ext uri="{9D8B030D-6E8A-4147-A177-3AD203B41FA5}">
                      <a16:colId xmlns:a16="http://schemas.microsoft.com/office/drawing/2014/main" val="1127720044"/>
                    </a:ext>
                  </a:extLst>
                </a:gridCol>
              </a:tblGrid>
              <a:tr h="738676">
                <a:tc>
                  <a:txBody>
                    <a:bodyPr/>
                    <a:lstStyle/>
                    <a:p>
                      <a:pPr algn="ctr">
                        <a:lnSpc>
                          <a:spcPct val="107000"/>
                        </a:lnSpc>
                        <a:spcAft>
                          <a:spcPts val="800"/>
                        </a:spcAft>
                      </a:pPr>
                      <a:r>
                        <a:rPr lang="en-GB" sz="1400" b="0">
                          <a:effectLst/>
                        </a:rPr>
                        <a:t>Sr. No.</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gn="ctr">
                        <a:lnSpc>
                          <a:spcPct val="107000"/>
                        </a:lnSpc>
                        <a:spcAft>
                          <a:spcPts val="800"/>
                        </a:spcAft>
                      </a:pPr>
                      <a:r>
                        <a:rPr lang="en-GB" sz="1400" b="0">
                          <a:effectLst/>
                        </a:rPr>
                        <a:t>Paper Name</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gn="ctr">
                        <a:lnSpc>
                          <a:spcPct val="107000"/>
                        </a:lnSpc>
                        <a:spcAft>
                          <a:spcPts val="800"/>
                        </a:spcAft>
                      </a:pPr>
                      <a:r>
                        <a:rPr lang="en-GB" sz="1400" b="0">
                          <a:effectLst/>
                        </a:rPr>
                        <a:t>Author, Year of Publishing, Journals</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gn="ctr">
                        <a:lnSpc>
                          <a:spcPct val="107000"/>
                        </a:lnSpc>
                        <a:spcAft>
                          <a:spcPts val="800"/>
                        </a:spcAft>
                      </a:pPr>
                      <a:r>
                        <a:rPr lang="en-GB" sz="1400" b="0">
                          <a:effectLst/>
                        </a:rPr>
                        <a:t>Work</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extLst>
                  <a:ext uri="{0D108BD9-81ED-4DB2-BD59-A6C34878D82A}">
                    <a16:rowId xmlns:a16="http://schemas.microsoft.com/office/drawing/2014/main" val="2379658912"/>
                  </a:ext>
                </a:extLst>
              </a:tr>
              <a:tr h="1177273">
                <a:tc>
                  <a:txBody>
                    <a:bodyPr/>
                    <a:lstStyle/>
                    <a:p>
                      <a:pPr algn="ctr">
                        <a:lnSpc>
                          <a:spcPct val="107000"/>
                        </a:lnSpc>
                        <a:spcAft>
                          <a:spcPts val="800"/>
                        </a:spcAft>
                      </a:pPr>
                      <a:r>
                        <a:rPr lang="en-GB" sz="1400" b="0">
                          <a:effectLst/>
                        </a:rPr>
                        <a:t>1.</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“Human diversity in education: An integrative approach.”</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Cushner, K., A. McClelland, and P. Safford. 2000. </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Student–faculty interactions can be formal or informal, occurring either inside or outside instructional settings, with both playing an important role in determining students’ academic success.</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extLst>
                  <a:ext uri="{0D108BD9-81ED-4DB2-BD59-A6C34878D82A}">
                    <a16:rowId xmlns:a16="http://schemas.microsoft.com/office/drawing/2014/main" val="2912443199"/>
                  </a:ext>
                </a:extLst>
              </a:tr>
              <a:tr h="1889941">
                <a:tc>
                  <a:txBody>
                    <a:bodyPr/>
                    <a:lstStyle/>
                    <a:p>
                      <a:pPr algn="ctr">
                        <a:lnSpc>
                          <a:spcPct val="107000"/>
                        </a:lnSpc>
                        <a:spcAft>
                          <a:spcPts val="800"/>
                        </a:spcAft>
                      </a:pPr>
                      <a:r>
                        <a:rPr lang="en-GB" sz="1400" b="0">
                          <a:effectLst/>
                        </a:rPr>
                        <a:t>2.</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 “The Differential Effects of Student-Faculty Interaction on College Outcomes for Women and Men Journal of College Student Development.”</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Sax, Linda J., 1967-Bryant, Alyssa N.Harper, Casandra E.(2005 November)</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The teachers must be aware of these social-cultural factors so that they can understand, how well the student will interact with the teacher, how well the student will interact with his or her peers, and how the student views his or her acceptance within the cultural group and within the classroom.</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extLst>
                  <a:ext uri="{0D108BD9-81ED-4DB2-BD59-A6C34878D82A}">
                    <a16:rowId xmlns:a16="http://schemas.microsoft.com/office/drawing/2014/main" val="3741848199"/>
                  </a:ext>
                </a:extLst>
              </a:tr>
              <a:tr h="1177273">
                <a:tc>
                  <a:txBody>
                    <a:bodyPr/>
                    <a:lstStyle/>
                    <a:p>
                      <a:pPr algn="ctr">
                        <a:lnSpc>
                          <a:spcPct val="107000"/>
                        </a:lnSpc>
                        <a:spcAft>
                          <a:spcPts val="800"/>
                        </a:spcAft>
                      </a:pPr>
                      <a:r>
                        <a:rPr lang="en-GB" sz="1400" b="0">
                          <a:effectLst/>
                        </a:rPr>
                        <a:t>3.</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 “What Matters to Student Success: A Review of the Literature; and Light, “Making the Most of College: Students Speak Their Minds.”</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Kuh et al., (2001)</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This Paper  identified 12 social-cultural factors. These attributes were defined based on student’s social–culture.</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extLst>
                  <a:ext uri="{0D108BD9-81ED-4DB2-BD59-A6C34878D82A}">
                    <a16:rowId xmlns:a16="http://schemas.microsoft.com/office/drawing/2014/main" val="3487883969"/>
                  </a:ext>
                </a:extLst>
              </a:tr>
            </a:tbl>
          </a:graphicData>
        </a:graphic>
      </p:graphicFrame>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22AB062B-2652-44F1-88F2-F47BFF8FA78C}"/>
              </a:ext>
            </a:extLst>
          </p:cNvPr>
          <p:cNvSpPr txBox="1">
            <a:spLocks noGrp="1"/>
          </p:cNvSpPr>
          <p:nvPr/>
        </p:nvSpPr>
        <p:spPr>
          <a:xfrm>
            <a:off x="1220224" y="1515428"/>
            <a:ext cx="2751296" cy="333264"/>
          </a:xfrm>
          <a:prstGeom prst="rect">
            <a:avLst/>
          </a:prstGeom>
        </p:spPr>
        <p:txBody>
          <a:bodyPr vert="horz" wrap="square" lIns="0" tIns="10001" rIns="0" bIns="0" rtlCol="0">
            <a:spAutoFit/>
          </a:bodyPr>
          <a:lstStyle>
            <a:lvl1pPr>
              <a:defRPr sz="4000" b="1" i="0">
                <a:solidFill>
                  <a:srgbClr val="A9DF22"/>
                </a:solidFill>
                <a:latin typeface="Gothic Uralic"/>
                <a:ea typeface="+mj-ea"/>
                <a:cs typeface="Gothic Uralic"/>
              </a:defRPr>
            </a:lvl1pPr>
          </a:lstStyle>
          <a:p>
            <a:pPr marL="9525">
              <a:lnSpc>
                <a:spcPct val="100000"/>
              </a:lnSpc>
              <a:spcBef>
                <a:spcPts val="79"/>
              </a:spcBef>
            </a:pPr>
            <a:r>
              <a:rPr sz="2100" spc="-4" dirty="0">
                <a:solidFill>
                  <a:srgbClr val="00B0F0"/>
                </a:solidFill>
              </a:rPr>
              <a:t>EVOLUTION </a:t>
            </a:r>
            <a:r>
              <a:rPr sz="2100" dirty="0">
                <a:solidFill>
                  <a:srgbClr val="00B0F0"/>
                </a:solidFill>
              </a:rPr>
              <a:t>OF</a:t>
            </a:r>
            <a:r>
              <a:rPr sz="2100" spc="-60" dirty="0">
                <a:solidFill>
                  <a:srgbClr val="00B0F0"/>
                </a:solidFill>
              </a:rPr>
              <a:t> </a:t>
            </a:r>
            <a:r>
              <a:rPr sz="2100" spc="-4" dirty="0">
                <a:solidFill>
                  <a:srgbClr val="00B0F0"/>
                </a:solidFill>
              </a:rPr>
              <a:t>ERP</a:t>
            </a:r>
            <a:endParaRPr sz="2100">
              <a:solidFill>
                <a:srgbClr val="00B0F0"/>
              </a:solidFill>
            </a:endParaRPr>
          </a:p>
        </p:txBody>
      </p:sp>
      <p:grpSp>
        <p:nvGrpSpPr>
          <p:cNvPr id="6" name="object 6">
            <a:extLst>
              <a:ext uri="{FF2B5EF4-FFF2-40B4-BE49-F238E27FC236}">
                <a16:creationId xmlns:a16="http://schemas.microsoft.com/office/drawing/2014/main" id="{FC34C80A-E23B-478E-AC4B-2E05E6820BFB}"/>
              </a:ext>
            </a:extLst>
          </p:cNvPr>
          <p:cNvGrpSpPr/>
          <p:nvPr/>
        </p:nvGrpSpPr>
        <p:grpSpPr>
          <a:xfrm>
            <a:off x="1160550" y="2320195"/>
            <a:ext cx="474821" cy="678180"/>
            <a:chOff x="817562" y="2061336"/>
            <a:chExt cx="633095" cy="904240"/>
          </a:xfrm>
        </p:grpSpPr>
        <p:sp>
          <p:nvSpPr>
            <p:cNvPr id="44" name="object 7">
              <a:extLst>
                <a:ext uri="{FF2B5EF4-FFF2-40B4-BE49-F238E27FC236}">
                  <a16:creationId xmlns:a16="http://schemas.microsoft.com/office/drawing/2014/main" id="{61AE2F85-85B5-4CC0-A967-60805CCEC7C9}"/>
                </a:ext>
              </a:extLst>
            </p:cNvPr>
            <p:cNvSpPr/>
            <p:nvPr/>
          </p:nvSpPr>
          <p:spPr>
            <a:xfrm>
              <a:off x="817562" y="2061336"/>
              <a:ext cx="633095" cy="904240"/>
            </a:xfrm>
            <a:custGeom>
              <a:avLst/>
              <a:gdLst/>
              <a:ahLst/>
              <a:cxnLst/>
              <a:rect l="l" t="t" r="r" b="b"/>
              <a:pathLst>
                <a:path w="633094" h="904239">
                  <a:moveTo>
                    <a:pt x="632650" y="0"/>
                  </a:moveTo>
                  <a:lnTo>
                    <a:pt x="316356" y="316357"/>
                  </a:lnTo>
                  <a:lnTo>
                    <a:pt x="0" y="0"/>
                  </a:lnTo>
                  <a:lnTo>
                    <a:pt x="0" y="587501"/>
                  </a:lnTo>
                  <a:lnTo>
                    <a:pt x="316356" y="903859"/>
                  </a:lnTo>
                  <a:lnTo>
                    <a:pt x="632650" y="587501"/>
                  </a:lnTo>
                  <a:lnTo>
                    <a:pt x="632650" y="0"/>
                  </a:lnTo>
                  <a:close/>
                </a:path>
              </a:pathLst>
            </a:custGeom>
            <a:solidFill>
              <a:srgbClr val="5F99C8"/>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45" name="object 8">
              <a:extLst>
                <a:ext uri="{FF2B5EF4-FFF2-40B4-BE49-F238E27FC236}">
                  <a16:creationId xmlns:a16="http://schemas.microsoft.com/office/drawing/2014/main" id="{631C4F0C-200D-4AAD-BDBC-6F81A023BD1D}"/>
                </a:ext>
              </a:extLst>
            </p:cNvPr>
            <p:cNvSpPr/>
            <p:nvPr/>
          </p:nvSpPr>
          <p:spPr>
            <a:xfrm>
              <a:off x="817562" y="2061336"/>
              <a:ext cx="633095" cy="904240"/>
            </a:xfrm>
            <a:custGeom>
              <a:avLst/>
              <a:gdLst/>
              <a:ahLst/>
              <a:cxnLst/>
              <a:rect l="l" t="t" r="r" b="b"/>
              <a:pathLst>
                <a:path w="633094" h="904239">
                  <a:moveTo>
                    <a:pt x="632650" y="0"/>
                  </a:moveTo>
                  <a:lnTo>
                    <a:pt x="632650" y="587501"/>
                  </a:lnTo>
                  <a:lnTo>
                    <a:pt x="316356" y="903859"/>
                  </a:lnTo>
                  <a:lnTo>
                    <a:pt x="0" y="587501"/>
                  </a:lnTo>
                  <a:lnTo>
                    <a:pt x="0" y="0"/>
                  </a:lnTo>
                  <a:lnTo>
                    <a:pt x="316356" y="316357"/>
                  </a:lnTo>
                  <a:lnTo>
                    <a:pt x="632650" y="0"/>
                  </a:lnTo>
                  <a:close/>
                </a:path>
              </a:pathLst>
            </a:custGeom>
            <a:ln w="19050">
              <a:solidFill>
                <a:srgbClr val="5F99C8"/>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7" name="object 9">
            <a:extLst>
              <a:ext uri="{FF2B5EF4-FFF2-40B4-BE49-F238E27FC236}">
                <a16:creationId xmlns:a16="http://schemas.microsoft.com/office/drawing/2014/main" id="{D06DB0AB-C049-4EF8-BE88-AF5E1E6CFB26}"/>
              </a:ext>
            </a:extLst>
          </p:cNvPr>
          <p:cNvSpPr txBox="1"/>
          <p:nvPr/>
        </p:nvSpPr>
        <p:spPr>
          <a:xfrm>
            <a:off x="1176561" y="2541137"/>
            <a:ext cx="443865" cy="194765"/>
          </a:xfrm>
          <a:prstGeom prst="rect">
            <a:avLst/>
          </a:prstGeom>
        </p:spPr>
        <p:txBody>
          <a:bodyPr vert="horz" wrap="square" lIns="0" tIns="1000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ct val="100000"/>
              </a:lnSpc>
              <a:spcBef>
                <a:spcPts val="79"/>
              </a:spcBef>
            </a:pPr>
            <a:r>
              <a:rPr sz="1200" dirty="0">
                <a:solidFill>
                  <a:srgbClr val="FFFFFF"/>
                </a:solidFill>
                <a:latin typeface="Gothic Uralic"/>
                <a:cs typeface="Gothic Uralic"/>
              </a:rPr>
              <a:t>1960s</a:t>
            </a:r>
            <a:endParaRPr sz="1200" dirty="0">
              <a:latin typeface="Gothic Uralic"/>
              <a:cs typeface="Gothic Uralic"/>
            </a:endParaRPr>
          </a:p>
        </p:txBody>
      </p:sp>
      <p:grpSp>
        <p:nvGrpSpPr>
          <p:cNvPr id="8" name="object 10">
            <a:extLst>
              <a:ext uri="{FF2B5EF4-FFF2-40B4-BE49-F238E27FC236}">
                <a16:creationId xmlns:a16="http://schemas.microsoft.com/office/drawing/2014/main" id="{AD405ACD-BC9D-492B-BF4D-243F0E9BA7F4}"/>
              </a:ext>
            </a:extLst>
          </p:cNvPr>
          <p:cNvGrpSpPr/>
          <p:nvPr/>
        </p:nvGrpSpPr>
        <p:grpSpPr>
          <a:xfrm>
            <a:off x="1635037" y="2320195"/>
            <a:ext cx="5159693" cy="441008"/>
            <a:chOff x="1450213" y="2061336"/>
            <a:chExt cx="6879590" cy="588010"/>
          </a:xfrm>
          <a:solidFill>
            <a:schemeClr val="accent1"/>
          </a:solidFill>
        </p:grpSpPr>
        <p:sp>
          <p:nvSpPr>
            <p:cNvPr id="42" name="object 11">
              <a:extLst>
                <a:ext uri="{FF2B5EF4-FFF2-40B4-BE49-F238E27FC236}">
                  <a16:creationId xmlns:a16="http://schemas.microsoft.com/office/drawing/2014/main" id="{5C37CDCF-5551-4B43-A8CA-8C2CF251D6E3}"/>
                </a:ext>
              </a:extLst>
            </p:cNvPr>
            <p:cNvSpPr/>
            <p:nvPr/>
          </p:nvSpPr>
          <p:spPr>
            <a:xfrm>
              <a:off x="1450213" y="2061336"/>
              <a:ext cx="6879590" cy="588010"/>
            </a:xfrm>
            <a:custGeom>
              <a:avLst/>
              <a:gdLst/>
              <a:ahLst/>
              <a:cxnLst/>
              <a:rect l="l" t="t" r="r" b="b"/>
              <a:pathLst>
                <a:path w="6879590" h="588010">
                  <a:moveTo>
                    <a:pt x="6781419" y="0"/>
                  </a:moveTo>
                  <a:lnTo>
                    <a:pt x="0" y="0"/>
                  </a:lnTo>
                  <a:lnTo>
                    <a:pt x="0" y="587501"/>
                  </a:lnTo>
                  <a:lnTo>
                    <a:pt x="6781419" y="587501"/>
                  </a:lnTo>
                  <a:lnTo>
                    <a:pt x="6819542" y="579810"/>
                  </a:lnTo>
                  <a:lnTo>
                    <a:pt x="6850665" y="558831"/>
                  </a:lnTo>
                  <a:lnTo>
                    <a:pt x="6871644" y="527708"/>
                  </a:lnTo>
                  <a:lnTo>
                    <a:pt x="6879336" y="489585"/>
                  </a:lnTo>
                  <a:lnTo>
                    <a:pt x="6879336" y="97916"/>
                  </a:lnTo>
                  <a:lnTo>
                    <a:pt x="6871644" y="59793"/>
                  </a:lnTo>
                  <a:lnTo>
                    <a:pt x="6850665" y="28670"/>
                  </a:lnTo>
                  <a:lnTo>
                    <a:pt x="6819542" y="7691"/>
                  </a:lnTo>
                  <a:lnTo>
                    <a:pt x="6781419" y="0"/>
                  </a:lnTo>
                  <a:close/>
                </a:path>
              </a:pathLst>
            </a:custGeom>
            <a:gr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43" name="object 12">
              <a:extLst>
                <a:ext uri="{FF2B5EF4-FFF2-40B4-BE49-F238E27FC236}">
                  <a16:creationId xmlns:a16="http://schemas.microsoft.com/office/drawing/2014/main" id="{081DDA36-1BEC-46D9-8BEF-FE93ECB96CC8}"/>
                </a:ext>
              </a:extLst>
            </p:cNvPr>
            <p:cNvSpPr/>
            <p:nvPr/>
          </p:nvSpPr>
          <p:spPr>
            <a:xfrm>
              <a:off x="1450213" y="2061336"/>
              <a:ext cx="6879590" cy="588010"/>
            </a:xfrm>
            <a:custGeom>
              <a:avLst/>
              <a:gdLst/>
              <a:ahLst/>
              <a:cxnLst/>
              <a:rect l="l" t="t" r="r" b="b"/>
              <a:pathLst>
                <a:path w="6879590" h="588010">
                  <a:moveTo>
                    <a:pt x="6879336" y="97916"/>
                  </a:moveTo>
                  <a:lnTo>
                    <a:pt x="6879336" y="489585"/>
                  </a:lnTo>
                  <a:lnTo>
                    <a:pt x="6871644" y="527708"/>
                  </a:lnTo>
                  <a:lnTo>
                    <a:pt x="6850665" y="558831"/>
                  </a:lnTo>
                  <a:lnTo>
                    <a:pt x="6819542" y="579810"/>
                  </a:lnTo>
                  <a:lnTo>
                    <a:pt x="6781419" y="587501"/>
                  </a:lnTo>
                  <a:lnTo>
                    <a:pt x="0" y="587501"/>
                  </a:lnTo>
                  <a:lnTo>
                    <a:pt x="0" y="0"/>
                  </a:lnTo>
                  <a:lnTo>
                    <a:pt x="6781419" y="0"/>
                  </a:lnTo>
                  <a:lnTo>
                    <a:pt x="6819542" y="7691"/>
                  </a:lnTo>
                  <a:lnTo>
                    <a:pt x="6850665" y="28670"/>
                  </a:lnTo>
                  <a:lnTo>
                    <a:pt x="6871644" y="59793"/>
                  </a:lnTo>
                  <a:lnTo>
                    <a:pt x="6879336" y="97916"/>
                  </a:lnTo>
                  <a:close/>
                </a:path>
              </a:pathLst>
            </a:custGeom>
            <a:grpFill/>
            <a:ln w="19050">
              <a:solidFill>
                <a:srgbClr val="5F99C8"/>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9" name="object 13">
            <a:extLst>
              <a:ext uri="{FF2B5EF4-FFF2-40B4-BE49-F238E27FC236}">
                <a16:creationId xmlns:a16="http://schemas.microsoft.com/office/drawing/2014/main" id="{4ADB35A7-36DD-45BF-AACA-EFB1F015511D}"/>
              </a:ext>
            </a:extLst>
          </p:cNvPr>
          <p:cNvSpPr txBox="1"/>
          <p:nvPr/>
        </p:nvSpPr>
        <p:spPr>
          <a:xfrm>
            <a:off x="1721810" y="2417217"/>
            <a:ext cx="3165158" cy="194284"/>
          </a:xfrm>
          <a:prstGeom prst="rect">
            <a:avLst/>
          </a:prstGeom>
        </p:spPr>
        <p:txBody>
          <a:bodyPr vert="horz" wrap="square" lIns="0" tIns="95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8589" indent="-129540">
              <a:lnSpc>
                <a:spcPct val="100000"/>
              </a:lnSpc>
              <a:spcBef>
                <a:spcPts val="75"/>
              </a:spcBef>
              <a:buFont typeface="Verdana"/>
              <a:buChar char="•"/>
              <a:tabLst>
                <a:tab pos="139065" algn="l"/>
              </a:tabLst>
            </a:pPr>
            <a:r>
              <a:rPr sz="1200" spc="-4" dirty="0">
                <a:latin typeface="Gothic Uralic"/>
                <a:cs typeface="Gothic Uralic"/>
              </a:rPr>
              <a:t>Inventory Management </a:t>
            </a:r>
            <a:r>
              <a:rPr sz="1200" spc="-8" dirty="0">
                <a:latin typeface="Gothic Uralic"/>
                <a:cs typeface="Gothic Uralic"/>
              </a:rPr>
              <a:t>and Control</a:t>
            </a:r>
            <a:endParaRPr sz="1200" dirty="0">
              <a:latin typeface="Gothic Uralic"/>
              <a:cs typeface="Gothic Uralic"/>
            </a:endParaRPr>
          </a:p>
        </p:txBody>
      </p:sp>
      <p:grpSp>
        <p:nvGrpSpPr>
          <p:cNvPr id="10" name="object 14">
            <a:extLst>
              <a:ext uri="{FF2B5EF4-FFF2-40B4-BE49-F238E27FC236}">
                <a16:creationId xmlns:a16="http://schemas.microsoft.com/office/drawing/2014/main" id="{197BC3BD-69CE-4112-BAB4-607C970AA7D8}"/>
              </a:ext>
            </a:extLst>
          </p:cNvPr>
          <p:cNvGrpSpPr/>
          <p:nvPr/>
        </p:nvGrpSpPr>
        <p:grpSpPr>
          <a:xfrm>
            <a:off x="1160550" y="2908269"/>
            <a:ext cx="474821" cy="678180"/>
            <a:chOff x="817562" y="2845435"/>
            <a:chExt cx="633095" cy="904240"/>
          </a:xfrm>
        </p:grpSpPr>
        <p:sp>
          <p:nvSpPr>
            <p:cNvPr id="40" name="object 15">
              <a:extLst>
                <a:ext uri="{FF2B5EF4-FFF2-40B4-BE49-F238E27FC236}">
                  <a16:creationId xmlns:a16="http://schemas.microsoft.com/office/drawing/2014/main" id="{72E0EB5D-7A16-44C6-B985-21BCE9CBF83E}"/>
                </a:ext>
              </a:extLst>
            </p:cNvPr>
            <p:cNvSpPr/>
            <p:nvPr/>
          </p:nvSpPr>
          <p:spPr>
            <a:xfrm>
              <a:off x="817562" y="2845435"/>
              <a:ext cx="633095" cy="904240"/>
            </a:xfrm>
            <a:custGeom>
              <a:avLst/>
              <a:gdLst/>
              <a:ahLst/>
              <a:cxnLst/>
              <a:rect l="l" t="t" r="r" b="b"/>
              <a:pathLst>
                <a:path w="633094" h="904239">
                  <a:moveTo>
                    <a:pt x="632650" y="0"/>
                  </a:moveTo>
                  <a:lnTo>
                    <a:pt x="316356" y="316356"/>
                  </a:lnTo>
                  <a:lnTo>
                    <a:pt x="0" y="0"/>
                  </a:lnTo>
                  <a:lnTo>
                    <a:pt x="0" y="587501"/>
                  </a:lnTo>
                  <a:lnTo>
                    <a:pt x="316356" y="903858"/>
                  </a:lnTo>
                  <a:lnTo>
                    <a:pt x="632650" y="587501"/>
                  </a:lnTo>
                  <a:lnTo>
                    <a:pt x="632650" y="0"/>
                  </a:lnTo>
                  <a:close/>
                </a:path>
              </a:pathLst>
            </a:custGeom>
            <a:solidFill>
              <a:srgbClr val="5F79C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41" name="object 16">
              <a:extLst>
                <a:ext uri="{FF2B5EF4-FFF2-40B4-BE49-F238E27FC236}">
                  <a16:creationId xmlns:a16="http://schemas.microsoft.com/office/drawing/2014/main" id="{EF77117C-0617-40FA-B409-38E007168B34}"/>
                </a:ext>
              </a:extLst>
            </p:cNvPr>
            <p:cNvSpPr/>
            <p:nvPr/>
          </p:nvSpPr>
          <p:spPr>
            <a:xfrm>
              <a:off x="817562" y="2845435"/>
              <a:ext cx="633095" cy="904240"/>
            </a:xfrm>
            <a:custGeom>
              <a:avLst/>
              <a:gdLst/>
              <a:ahLst/>
              <a:cxnLst/>
              <a:rect l="l" t="t" r="r" b="b"/>
              <a:pathLst>
                <a:path w="633094" h="904239">
                  <a:moveTo>
                    <a:pt x="632650" y="0"/>
                  </a:moveTo>
                  <a:lnTo>
                    <a:pt x="632650" y="587501"/>
                  </a:lnTo>
                  <a:lnTo>
                    <a:pt x="316356" y="903858"/>
                  </a:lnTo>
                  <a:lnTo>
                    <a:pt x="0" y="587501"/>
                  </a:lnTo>
                  <a:lnTo>
                    <a:pt x="0" y="0"/>
                  </a:lnTo>
                  <a:lnTo>
                    <a:pt x="316356" y="316356"/>
                  </a:lnTo>
                  <a:lnTo>
                    <a:pt x="632650" y="0"/>
                  </a:lnTo>
                  <a:close/>
                </a:path>
              </a:pathLst>
            </a:custGeom>
            <a:ln w="19050">
              <a:solidFill>
                <a:srgbClr val="5F79CA"/>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11" name="object 17">
            <a:extLst>
              <a:ext uri="{FF2B5EF4-FFF2-40B4-BE49-F238E27FC236}">
                <a16:creationId xmlns:a16="http://schemas.microsoft.com/office/drawing/2014/main" id="{9F054023-CC2E-478C-AF79-6BB93C895F4B}"/>
              </a:ext>
            </a:extLst>
          </p:cNvPr>
          <p:cNvSpPr txBox="1"/>
          <p:nvPr/>
        </p:nvSpPr>
        <p:spPr>
          <a:xfrm>
            <a:off x="1176561" y="3129115"/>
            <a:ext cx="443865" cy="194765"/>
          </a:xfrm>
          <a:prstGeom prst="rect">
            <a:avLst/>
          </a:prstGeom>
        </p:spPr>
        <p:txBody>
          <a:bodyPr vert="horz" wrap="square" lIns="0" tIns="10001"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ct val="100000"/>
              </a:lnSpc>
              <a:spcBef>
                <a:spcPts val="79"/>
              </a:spcBef>
            </a:pPr>
            <a:r>
              <a:rPr sz="1200" dirty="0">
                <a:solidFill>
                  <a:srgbClr val="FFFFFF"/>
                </a:solidFill>
                <a:latin typeface="Gothic Uralic"/>
                <a:cs typeface="Gothic Uralic"/>
              </a:rPr>
              <a:t>1970s</a:t>
            </a:r>
            <a:endParaRPr sz="1200">
              <a:latin typeface="Gothic Uralic"/>
              <a:cs typeface="Gothic Uralic"/>
            </a:endParaRPr>
          </a:p>
        </p:txBody>
      </p:sp>
      <p:grpSp>
        <p:nvGrpSpPr>
          <p:cNvPr id="12" name="object 18">
            <a:extLst>
              <a:ext uri="{FF2B5EF4-FFF2-40B4-BE49-F238E27FC236}">
                <a16:creationId xmlns:a16="http://schemas.microsoft.com/office/drawing/2014/main" id="{4D210B45-873A-4419-B260-99458C2332FE}"/>
              </a:ext>
            </a:extLst>
          </p:cNvPr>
          <p:cNvGrpSpPr/>
          <p:nvPr/>
        </p:nvGrpSpPr>
        <p:grpSpPr>
          <a:xfrm>
            <a:off x="1635037" y="2908269"/>
            <a:ext cx="5159693" cy="441008"/>
            <a:chOff x="1450213" y="2845435"/>
            <a:chExt cx="6879590" cy="588010"/>
          </a:xfrm>
          <a:solidFill>
            <a:schemeClr val="accent1"/>
          </a:solidFill>
        </p:grpSpPr>
        <p:sp>
          <p:nvSpPr>
            <p:cNvPr id="38" name="object 19">
              <a:extLst>
                <a:ext uri="{FF2B5EF4-FFF2-40B4-BE49-F238E27FC236}">
                  <a16:creationId xmlns:a16="http://schemas.microsoft.com/office/drawing/2014/main" id="{35A4BED3-7E49-4B22-8B14-C0CAC8F5B1A7}"/>
                </a:ext>
              </a:extLst>
            </p:cNvPr>
            <p:cNvSpPr/>
            <p:nvPr/>
          </p:nvSpPr>
          <p:spPr>
            <a:xfrm>
              <a:off x="1450213" y="2845435"/>
              <a:ext cx="6879590" cy="588010"/>
            </a:xfrm>
            <a:custGeom>
              <a:avLst/>
              <a:gdLst/>
              <a:ahLst/>
              <a:cxnLst/>
              <a:rect l="l" t="t" r="r" b="b"/>
              <a:pathLst>
                <a:path w="6879590" h="588010">
                  <a:moveTo>
                    <a:pt x="6781419" y="0"/>
                  </a:moveTo>
                  <a:lnTo>
                    <a:pt x="0" y="0"/>
                  </a:lnTo>
                  <a:lnTo>
                    <a:pt x="0" y="587501"/>
                  </a:lnTo>
                  <a:lnTo>
                    <a:pt x="6781419" y="587501"/>
                  </a:lnTo>
                  <a:lnTo>
                    <a:pt x="6819542" y="579810"/>
                  </a:lnTo>
                  <a:lnTo>
                    <a:pt x="6850665" y="558831"/>
                  </a:lnTo>
                  <a:lnTo>
                    <a:pt x="6871644" y="527708"/>
                  </a:lnTo>
                  <a:lnTo>
                    <a:pt x="6879336" y="489585"/>
                  </a:lnTo>
                  <a:lnTo>
                    <a:pt x="6879336" y="97916"/>
                  </a:lnTo>
                  <a:lnTo>
                    <a:pt x="6871644" y="59793"/>
                  </a:lnTo>
                  <a:lnTo>
                    <a:pt x="6850665" y="28670"/>
                  </a:lnTo>
                  <a:lnTo>
                    <a:pt x="6819542" y="7691"/>
                  </a:lnTo>
                  <a:lnTo>
                    <a:pt x="6781419" y="0"/>
                  </a:lnTo>
                  <a:close/>
                </a:path>
              </a:pathLst>
            </a:custGeom>
            <a:gr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39" name="object 20">
              <a:extLst>
                <a:ext uri="{FF2B5EF4-FFF2-40B4-BE49-F238E27FC236}">
                  <a16:creationId xmlns:a16="http://schemas.microsoft.com/office/drawing/2014/main" id="{836F9CB9-27C5-4FF7-954D-9198C7CF4573}"/>
                </a:ext>
              </a:extLst>
            </p:cNvPr>
            <p:cNvSpPr/>
            <p:nvPr/>
          </p:nvSpPr>
          <p:spPr>
            <a:xfrm>
              <a:off x="1450213" y="2845435"/>
              <a:ext cx="6879590" cy="588010"/>
            </a:xfrm>
            <a:custGeom>
              <a:avLst/>
              <a:gdLst/>
              <a:ahLst/>
              <a:cxnLst/>
              <a:rect l="l" t="t" r="r" b="b"/>
              <a:pathLst>
                <a:path w="6879590" h="588010">
                  <a:moveTo>
                    <a:pt x="6879336" y="97916"/>
                  </a:moveTo>
                  <a:lnTo>
                    <a:pt x="6879336" y="489585"/>
                  </a:lnTo>
                  <a:lnTo>
                    <a:pt x="6871644" y="527708"/>
                  </a:lnTo>
                  <a:lnTo>
                    <a:pt x="6850665" y="558831"/>
                  </a:lnTo>
                  <a:lnTo>
                    <a:pt x="6819542" y="579810"/>
                  </a:lnTo>
                  <a:lnTo>
                    <a:pt x="6781419" y="587501"/>
                  </a:lnTo>
                  <a:lnTo>
                    <a:pt x="0" y="587501"/>
                  </a:lnTo>
                  <a:lnTo>
                    <a:pt x="0" y="0"/>
                  </a:lnTo>
                  <a:lnTo>
                    <a:pt x="6781419" y="0"/>
                  </a:lnTo>
                  <a:lnTo>
                    <a:pt x="6819542" y="7691"/>
                  </a:lnTo>
                  <a:lnTo>
                    <a:pt x="6850665" y="28670"/>
                  </a:lnTo>
                  <a:lnTo>
                    <a:pt x="6871644" y="59793"/>
                  </a:lnTo>
                  <a:lnTo>
                    <a:pt x="6879336" y="97916"/>
                  </a:lnTo>
                  <a:close/>
                </a:path>
              </a:pathLst>
            </a:custGeom>
            <a:grpFill/>
            <a:ln w="19050">
              <a:solidFill>
                <a:srgbClr val="5F79CA"/>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13" name="object 21">
            <a:extLst>
              <a:ext uri="{FF2B5EF4-FFF2-40B4-BE49-F238E27FC236}">
                <a16:creationId xmlns:a16="http://schemas.microsoft.com/office/drawing/2014/main" id="{105E093F-A889-487C-B358-447175A27F13}"/>
              </a:ext>
            </a:extLst>
          </p:cNvPr>
          <p:cNvSpPr txBox="1"/>
          <p:nvPr/>
        </p:nvSpPr>
        <p:spPr>
          <a:xfrm>
            <a:off x="1721810" y="2910803"/>
            <a:ext cx="2776538" cy="413861"/>
          </a:xfrm>
          <a:prstGeom prst="rect">
            <a:avLst/>
          </a:prstGeom>
        </p:spPr>
        <p:txBody>
          <a:bodyPr vert="horz" wrap="square" lIns="0" tIns="95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8589" indent="-129540">
              <a:lnSpc>
                <a:spcPts val="1553"/>
              </a:lnSpc>
              <a:spcBef>
                <a:spcPts val="75"/>
              </a:spcBef>
              <a:buFont typeface="Verdana"/>
              <a:buChar char="•"/>
              <a:tabLst>
                <a:tab pos="139065" algn="l"/>
              </a:tabLst>
            </a:pPr>
            <a:r>
              <a:rPr sz="1200" spc="-4" dirty="0">
                <a:latin typeface="Gothic Uralic"/>
                <a:cs typeface="Gothic Uralic"/>
              </a:rPr>
              <a:t>Material Requirements</a:t>
            </a:r>
            <a:r>
              <a:rPr sz="1200" spc="-15" dirty="0">
                <a:latin typeface="Gothic Uralic"/>
                <a:cs typeface="Gothic Uralic"/>
              </a:rPr>
              <a:t> </a:t>
            </a:r>
            <a:r>
              <a:rPr sz="1200" spc="-4" dirty="0">
                <a:latin typeface="Gothic Uralic"/>
                <a:cs typeface="Gothic Uralic"/>
              </a:rPr>
              <a:t>Planning</a:t>
            </a:r>
            <a:endParaRPr sz="1200" dirty="0">
              <a:latin typeface="Gothic Uralic"/>
              <a:cs typeface="Gothic Uralic"/>
            </a:endParaRPr>
          </a:p>
          <a:p>
            <a:pPr marL="138589">
              <a:lnSpc>
                <a:spcPts val="1553"/>
              </a:lnSpc>
            </a:pPr>
            <a:r>
              <a:rPr sz="1200" spc="-8" dirty="0">
                <a:latin typeface="Gothic Uralic"/>
                <a:cs typeface="Gothic Uralic"/>
              </a:rPr>
              <a:t>(MRP)</a:t>
            </a:r>
            <a:endParaRPr sz="1200" dirty="0">
              <a:latin typeface="Gothic Uralic"/>
              <a:cs typeface="Gothic Uralic"/>
            </a:endParaRPr>
          </a:p>
        </p:txBody>
      </p:sp>
      <p:grpSp>
        <p:nvGrpSpPr>
          <p:cNvPr id="14" name="object 22">
            <a:extLst>
              <a:ext uri="{FF2B5EF4-FFF2-40B4-BE49-F238E27FC236}">
                <a16:creationId xmlns:a16="http://schemas.microsoft.com/office/drawing/2014/main" id="{F39E116A-6948-4E24-BEB7-2EF28CA181BF}"/>
              </a:ext>
            </a:extLst>
          </p:cNvPr>
          <p:cNvGrpSpPr/>
          <p:nvPr/>
        </p:nvGrpSpPr>
        <p:grpSpPr>
          <a:xfrm>
            <a:off x="1160550" y="3496343"/>
            <a:ext cx="474821" cy="678180"/>
            <a:chOff x="817562" y="3629533"/>
            <a:chExt cx="633095" cy="904240"/>
          </a:xfrm>
        </p:grpSpPr>
        <p:sp>
          <p:nvSpPr>
            <p:cNvPr id="36" name="object 23">
              <a:extLst>
                <a:ext uri="{FF2B5EF4-FFF2-40B4-BE49-F238E27FC236}">
                  <a16:creationId xmlns:a16="http://schemas.microsoft.com/office/drawing/2014/main" id="{0EA4D5EB-ADAF-40C8-B85A-C26E267A2B15}"/>
                </a:ext>
              </a:extLst>
            </p:cNvPr>
            <p:cNvSpPr/>
            <p:nvPr/>
          </p:nvSpPr>
          <p:spPr>
            <a:xfrm>
              <a:off x="817562" y="3629533"/>
              <a:ext cx="633095" cy="904240"/>
            </a:xfrm>
            <a:custGeom>
              <a:avLst/>
              <a:gdLst/>
              <a:ahLst/>
              <a:cxnLst/>
              <a:rect l="l" t="t" r="r" b="b"/>
              <a:pathLst>
                <a:path w="633094" h="904239">
                  <a:moveTo>
                    <a:pt x="632650" y="0"/>
                  </a:moveTo>
                  <a:lnTo>
                    <a:pt x="316356" y="316357"/>
                  </a:lnTo>
                  <a:lnTo>
                    <a:pt x="0" y="0"/>
                  </a:lnTo>
                  <a:lnTo>
                    <a:pt x="0" y="587502"/>
                  </a:lnTo>
                  <a:lnTo>
                    <a:pt x="316356" y="903859"/>
                  </a:lnTo>
                  <a:lnTo>
                    <a:pt x="632650" y="587502"/>
                  </a:lnTo>
                  <a:lnTo>
                    <a:pt x="632650" y="0"/>
                  </a:lnTo>
                  <a:close/>
                </a:path>
              </a:pathLst>
            </a:custGeom>
            <a:solidFill>
              <a:srgbClr val="6961CD"/>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37" name="object 24">
              <a:extLst>
                <a:ext uri="{FF2B5EF4-FFF2-40B4-BE49-F238E27FC236}">
                  <a16:creationId xmlns:a16="http://schemas.microsoft.com/office/drawing/2014/main" id="{66EE9992-6B93-4EC2-902F-6D60832A7A08}"/>
                </a:ext>
              </a:extLst>
            </p:cNvPr>
            <p:cNvSpPr/>
            <p:nvPr/>
          </p:nvSpPr>
          <p:spPr>
            <a:xfrm>
              <a:off x="817562" y="3629533"/>
              <a:ext cx="633095" cy="904240"/>
            </a:xfrm>
            <a:custGeom>
              <a:avLst/>
              <a:gdLst/>
              <a:ahLst/>
              <a:cxnLst/>
              <a:rect l="l" t="t" r="r" b="b"/>
              <a:pathLst>
                <a:path w="633094" h="904239">
                  <a:moveTo>
                    <a:pt x="632650" y="0"/>
                  </a:moveTo>
                  <a:lnTo>
                    <a:pt x="632650" y="587502"/>
                  </a:lnTo>
                  <a:lnTo>
                    <a:pt x="316356" y="903859"/>
                  </a:lnTo>
                  <a:lnTo>
                    <a:pt x="0" y="587502"/>
                  </a:lnTo>
                  <a:lnTo>
                    <a:pt x="0" y="0"/>
                  </a:lnTo>
                  <a:lnTo>
                    <a:pt x="316356" y="316357"/>
                  </a:lnTo>
                  <a:lnTo>
                    <a:pt x="632650" y="0"/>
                  </a:lnTo>
                  <a:close/>
                </a:path>
              </a:pathLst>
            </a:custGeom>
            <a:ln w="19050">
              <a:solidFill>
                <a:srgbClr val="6961CD"/>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15" name="object 25">
            <a:extLst>
              <a:ext uri="{FF2B5EF4-FFF2-40B4-BE49-F238E27FC236}">
                <a16:creationId xmlns:a16="http://schemas.microsoft.com/office/drawing/2014/main" id="{4056CFDA-AAC0-445D-82E8-DA1BF9517BA5}"/>
              </a:ext>
            </a:extLst>
          </p:cNvPr>
          <p:cNvSpPr txBox="1"/>
          <p:nvPr/>
        </p:nvSpPr>
        <p:spPr>
          <a:xfrm>
            <a:off x="1176561" y="3717513"/>
            <a:ext cx="443865" cy="194284"/>
          </a:xfrm>
          <a:prstGeom prst="rect">
            <a:avLst/>
          </a:prstGeom>
        </p:spPr>
        <p:txBody>
          <a:bodyPr vert="horz" wrap="square" lIns="0" tIns="95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ct val="100000"/>
              </a:lnSpc>
              <a:spcBef>
                <a:spcPts val="75"/>
              </a:spcBef>
            </a:pPr>
            <a:r>
              <a:rPr sz="1200" dirty="0">
                <a:solidFill>
                  <a:srgbClr val="FFFFFF"/>
                </a:solidFill>
                <a:latin typeface="Gothic Uralic"/>
                <a:cs typeface="Gothic Uralic"/>
              </a:rPr>
              <a:t>1980s</a:t>
            </a:r>
            <a:endParaRPr sz="1200">
              <a:latin typeface="Gothic Uralic"/>
              <a:cs typeface="Gothic Uralic"/>
            </a:endParaRPr>
          </a:p>
        </p:txBody>
      </p:sp>
      <p:grpSp>
        <p:nvGrpSpPr>
          <p:cNvPr id="16" name="object 26">
            <a:extLst>
              <a:ext uri="{FF2B5EF4-FFF2-40B4-BE49-F238E27FC236}">
                <a16:creationId xmlns:a16="http://schemas.microsoft.com/office/drawing/2014/main" id="{330E81F3-BF0C-4BAB-BBD9-0326419249E0}"/>
              </a:ext>
            </a:extLst>
          </p:cNvPr>
          <p:cNvGrpSpPr/>
          <p:nvPr/>
        </p:nvGrpSpPr>
        <p:grpSpPr>
          <a:xfrm>
            <a:off x="1635037" y="3496342"/>
            <a:ext cx="5159693" cy="441008"/>
            <a:chOff x="1450213" y="3629533"/>
            <a:chExt cx="6879590" cy="588010"/>
          </a:xfrm>
          <a:solidFill>
            <a:schemeClr val="accent1">
              <a:lumMod val="75000"/>
            </a:schemeClr>
          </a:solidFill>
        </p:grpSpPr>
        <p:sp>
          <p:nvSpPr>
            <p:cNvPr id="34" name="object 27">
              <a:extLst>
                <a:ext uri="{FF2B5EF4-FFF2-40B4-BE49-F238E27FC236}">
                  <a16:creationId xmlns:a16="http://schemas.microsoft.com/office/drawing/2014/main" id="{9CCA0B84-29C3-4265-A08A-BA056CCDD463}"/>
                </a:ext>
              </a:extLst>
            </p:cNvPr>
            <p:cNvSpPr/>
            <p:nvPr/>
          </p:nvSpPr>
          <p:spPr>
            <a:xfrm>
              <a:off x="1450213" y="3629533"/>
              <a:ext cx="6879590" cy="588010"/>
            </a:xfrm>
            <a:custGeom>
              <a:avLst/>
              <a:gdLst/>
              <a:ahLst/>
              <a:cxnLst/>
              <a:rect l="l" t="t" r="r" b="b"/>
              <a:pathLst>
                <a:path w="6879590" h="588010">
                  <a:moveTo>
                    <a:pt x="6781419" y="0"/>
                  </a:moveTo>
                  <a:lnTo>
                    <a:pt x="0" y="0"/>
                  </a:lnTo>
                  <a:lnTo>
                    <a:pt x="0" y="587502"/>
                  </a:lnTo>
                  <a:lnTo>
                    <a:pt x="6781419" y="587502"/>
                  </a:lnTo>
                  <a:lnTo>
                    <a:pt x="6819542" y="579810"/>
                  </a:lnTo>
                  <a:lnTo>
                    <a:pt x="6850665" y="558831"/>
                  </a:lnTo>
                  <a:lnTo>
                    <a:pt x="6871644" y="527708"/>
                  </a:lnTo>
                  <a:lnTo>
                    <a:pt x="6879336" y="489585"/>
                  </a:lnTo>
                  <a:lnTo>
                    <a:pt x="6879336" y="97917"/>
                  </a:lnTo>
                  <a:lnTo>
                    <a:pt x="6871644" y="59793"/>
                  </a:lnTo>
                  <a:lnTo>
                    <a:pt x="6850665" y="28670"/>
                  </a:lnTo>
                  <a:lnTo>
                    <a:pt x="6819542" y="7691"/>
                  </a:lnTo>
                  <a:lnTo>
                    <a:pt x="6781419" y="0"/>
                  </a:lnTo>
                  <a:close/>
                </a:path>
              </a:pathLst>
            </a:custGeom>
            <a:gr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35" name="object 28">
              <a:extLst>
                <a:ext uri="{FF2B5EF4-FFF2-40B4-BE49-F238E27FC236}">
                  <a16:creationId xmlns:a16="http://schemas.microsoft.com/office/drawing/2014/main" id="{C3234AA3-5C61-419E-99F2-4A74FA62725F}"/>
                </a:ext>
              </a:extLst>
            </p:cNvPr>
            <p:cNvSpPr/>
            <p:nvPr/>
          </p:nvSpPr>
          <p:spPr>
            <a:xfrm>
              <a:off x="1450213" y="3629533"/>
              <a:ext cx="6879590" cy="588010"/>
            </a:xfrm>
            <a:custGeom>
              <a:avLst/>
              <a:gdLst/>
              <a:ahLst/>
              <a:cxnLst/>
              <a:rect l="l" t="t" r="r" b="b"/>
              <a:pathLst>
                <a:path w="6879590" h="588010">
                  <a:moveTo>
                    <a:pt x="6879336" y="97917"/>
                  </a:moveTo>
                  <a:lnTo>
                    <a:pt x="6879336" y="489585"/>
                  </a:lnTo>
                  <a:lnTo>
                    <a:pt x="6871644" y="527708"/>
                  </a:lnTo>
                  <a:lnTo>
                    <a:pt x="6850665" y="558831"/>
                  </a:lnTo>
                  <a:lnTo>
                    <a:pt x="6819542" y="579810"/>
                  </a:lnTo>
                  <a:lnTo>
                    <a:pt x="6781419" y="587502"/>
                  </a:lnTo>
                  <a:lnTo>
                    <a:pt x="0" y="587502"/>
                  </a:lnTo>
                  <a:lnTo>
                    <a:pt x="0" y="0"/>
                  </a:lnTo>
                  <a:lnTo>
                    <a:pt x="6781419" y="0"/>
                  </a:lnTo>
                  <a:lnTo>
                    <a:pt x="6819542" y="7691"/>
                  </a:lnTo>
                  <a:lnTo>
                    <a:pt x="6850665" y="28670"/>
                  </a:lnTo>
                  <a:lnTo>
                    <a:pt x="6871644" y="59793"/>
                  </a:lnTo>
                  <a:lnTo>
                    <a:pt x="6879336" y="97917"/>
                  </a:lnTo>
                  <a:close/>
                </a:path>
              </a:pathLst>
            </a:custGeom>
            <a:solidFill>
              <a:schemeClr val="accent1"/>
            </a:solidFill>
            <a:ln w="19050">
              <a:solidFill>
                <a:srgbClr val="6961CD"/>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17" name="object 29">
            <a:extLst>
              <a:ext uri="{FF2B5EF4-FFF2-40B4-BE49-F238E27FC236}">
                <a16:creationId xmlns:a16="http://schemas.microsoft.com/office/drawing/2014/main" id="{E237ECA5-8670-440C-AB2E-8B158AFBA5C3}"/>
              </a:ext>
            </a:extLst>
          </p:cNvPr>
          <p:cNvSpPr txBox="1"/>
          <p:nvPr/>
        </p:nvSpPr>
        <p:spPr>
          <a:xfrm>
            <a:off x="1721810" y="3593593"/>
            <a:ext cx="3696653" cy="194284"/>
          </a:xfrm>
          <a:prstGeom prst="rect">
            <a:avLst/>
          </a:prstGeom>
        </p:spPr>
        <p:txBody>
          <a:bodyPr vert="horz" wrap="square" lIns="0" tIns="95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8589" indent="-129540">
              <a:lnSpc>
                <a:spcPct val="100000"/>
              </a:lnSpc>
              <a:spcBef>
                <a:spcPts val="75"/>
              </a:spcBef>
              <a:buFont typeface="Verdana"/>
              <a:buChar char="•"/>
              <a:tabLst>
                <a:tab pos="139065" algn="l"/>
              </a:tabLst>
            </a:pPr>
            <a:r>
              <a:rPr sz="1200" spc="-4" dirty="0">
                <a:latin typeface="Gothic Uralic"/>
                <a:cs typeface="Gothic Uralic"/>
              </a:rPr>
              <a:t>Manufacturing Resources Planning </a:t>
            </a:r>
            <a:r>
              <a:rPr sz="1200" spc="-8" dirty="0">
                <a:latin typeface="Gothic Uralic"/>
                <a:cs typeface="Gothic Uralic"/>
              </a:rPr>
              <a:t>(MRP</a:t>
            </a:r>
            <a:r>
              <a:rPr sz="1200" spc="8" dirty="0">
                <a:latin typeface="Gothic Uralic"/>
                <a:cs typeface="Gothic Uralic"/>
              </a:rPr>
              <a:t> II)</a:t>
            </a:r>
            <a:endParaRPr sz="1200">
              <a:latin typeface="Gothic Uralic"/>
              <a:cs typeface="Gothic Uralic"/>
            </a:endParaRPr>
          </a:p>
        </p:txBody>
      </p:sp>
      <p:grpSp>
        <p:nvGrpSpPr>
          <p:cNvPr id="18" name="object 30">
            <a:extLst>
              <a:ext uri="{FF2B5EF4-FFF2-40B4-BE49-F238E27FC236}">
                <a16:creationId xmlns:a16="http://schemas.microsoft.com/office/drawing/2014/main" id="{8C5976EA-15F1-4B7B-9D44-27DF1B67E16A}"/>
              </a:ext>
            </a:extLst>
          </p:cNvPr>
          <p:cNvGrpSpPr/>
          <p:nvPr/>
        </p:nvGrpSpPr>
        <p:grpSpPr>
          <a:xfrm>
            <a:off x="1160550" y="4084415"/>
            <a:ext cx="474821" cy="678180"/>
            <a:chOff x="817562" y="4413630"/>
            <a:chExt cx="633095" cy="904240"/>
          </a:xfrm>
        </p:grpSpPr>
        <p:sp>
          <p:nvSpPr>
            <p:cNvPr id="32" name="object 31">
              <a:extLst>
                <a:ext uri="{FF2B5EF4-FFF2-40B4-BE49-F238E27FC236}">
                  <a16:creationId xmlns:a16="http://schemas.microsoft.com/office/drawing/2014/main" id="{CCAF6D40-E24C-4C17-AE14-6658A36BA402}"/>
                </a:ext>
              </a:extLst>
            </p:cNvPr>
            <p:cNvSpPr/>
            <p:nvPr/>
          </p:nvSpPr>
          <p:spPr>
            <a:xfrm>
              <a:off x="817562" y="4413630"/>
              <a:ext cx="633095" cy="904240"/>
            </a:xfrm>
            <a:custGeom>
              <a:avLst/>
              <a:gdLst/>
              <a:ahLst/>
              <a:cxnLst/>
              <a:rect l="l" t="t" r="r" b="b"/>
              <a:pathLst>
                <a:path w="633094" h="904239">
                  <a:moveTo>
                    <a:pt x="632650" y="0"/>
                  </a:moveTo>
                  <a:lnTo>
                    <a:pt x="316356" y="316357"/>
                  </a:lnTo>
                  <a:lnTo>
                    <a:pt x="0" y="0"/>
                  </a:lnTo>
                  <a:lnTo>
                    <a:pt x="0" y="587502"/>
                  </a:lnTo>
                  <a:lnTo>
                    <a:pt x="316356" y="903859"/>
                  </a:lnTo>
                  <a:lnTo>
                    <a:pt x="632650" y="587502"/>
                  </a:lnTo>
                  <a:lnTo>
                    <a:pt x="632650" y="0"/>
                  </a:lnTo>
                  <a:close/>
                </a:path>
              </a:pathLst>
            </a:custGeom>
            <a:solidFill>
              <a:srgbClr val="8A62C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33" name="object 32">
              <a:extLst>
                <a:ext uri="{FF2B5EF4-FFF2-40B4-BE49-F238E27FC236}">
                  <a16:creationId xmlns:a16="http://schemas.microsoft.com/office/drawing/2014/main" id="{8BBD2F79-7FCF-4834-BEB9-FEC8D6C03DBF}"/>
                </a:ext>
              </a:extLst>
            </p:cNvPr>
            <p:cNvSpPr/>
            <p:nvPr/>
          </p:nvSpPr>
          <p:spPr>
            <a:xfrm>
              <a:off x="817562" y="4413630"/>
              <a:ext cx="633095" cy="904240"/>
            </a:xfrm>
            <a:custGeom>
              <a:avLst/>
              <a:gdLst/>
              <a:ahLst/>
              <a:cxnLst/>
              <a:rect l="l" t="t" r="r" b="b"/>
              <a:pathLst>
                <a:path w="633094" h="904239">
                  <a:moveTo>
                    <a:pt x="632650" y="0"/>
                  </a:moveTo>
                  <a:lnTo>
                    <a:pt x="632650" y="587502"/>
                  </a:lnTo>
                  <a:lnTo>
                    <a:pt x="316356" y="903859"/>
                  </a:lnTo>
                  <a:lnTo>
                    <a:pt x="0" y="587502"/>
                  </a:lnTo>
                  <a:lnTo>
                    <a:pt x="0" y="0"/>
                  </a:lnTo>
                  <a:lnTo>
                    <a:pt x="316356" y="316357"/>
                  </a:lnTo>
                  <a:lnTo>
                    <a:pt x="632650" y="0"/>
                  </a:lnTo>
                  <a:close/>
                </a:path>
              </a:pathLst>
            </a:custGeom>
            <a:ln w="19050">
              <a:solidFill>
                <a:srgbClr val="8A62CF"/>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19" name="object 33">
            <a:extLst>
              <a:ext uri="{FF2B5EF4-FFF2-40B4-BE49-F238E27FC236}">
                <a16:creationId xmlns:a16="http://schemas.microsoft.com/office/drawing/2014/main" id="{4069D34A-692B-4D0A-93FB-2F8F812070D8}"/>
              </a:ext>
            </a:extLst>
          </p:cNvPr>
          <p:cNvSpPr txBox="1"/>
          <p:nvPr/>
        </p:nvSpPr>
        <p:spPr>
          <a:xfrm>
            <a:off x="1176561" y="4305682"/>
            <a:ext cx="443865" cy="194284"/>
          </a:xfrm>
          <a:prstGeom prst="rect">
            <a:avLst/>
          </a:prstGeom>
        </p:spPr>
        <p:txBody>
          <a:bodyPr vert="horz" wrap="square" lIns="0" tIns="95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ct val="100000"/>
              </a:lnSpc>
              <a:spcBef>
                <a:spcPts val="75"/>
              </a:spcBef>
            </a:pPr>
            <a:r>
              <a:rPr sz="1200" dirty="0">
                <a:solidFill>
                  <a:srgbClr val="FFFFFF"/>
                </a:solidFill>
                <a:latin typeface="Gothic Uralic"/>
                <a:cs typeface="Gothic Uralic"/>
              </a:rPr>
              <a:t>1990s</a:t>
            </a:r>
            <a:endParaRPr sz="1200">
              <a:latin typeface="Gothic Uralic"/>
              <a:cs typeface="Gothic Uralic"/>
            </a:endParaRPr>
          </a:p>
        </p:txBody>
      </p:sp>
      <p:grpSp>
        <p:nvGrpSpPr>
          <p:cNvPr id="20" name="object 34">
            <a:extLst>
              <a:ext uri="{FF2B5EF4-FFF2-40B4-BE49-F238E27FC236}">
                <a16:creationId xmlns:a16="http://schemas.microsoft.com/office/drawing/2014/main" id="{C4DD9BB8-F785-4DEB-9176-1687C2DC9EDA}"/>
              </a:ext>
            </a:extLst>
          </p:cNvPr>
          <p:cNvGrpSpPr/>
          <p:nvPr/>
        </p:nvGrpSpPr>
        <p:grpSpPr>
          <a:xfrm>
            <a:off x="1635037" y="4084415"/>
            <a:ext cx="5159693" cy="441008"/>
            <a:chOff x="1450213" y="4413630"/>
            <a:chExt cx="6879590" cy="588010"/>
          </a:xfrm>
          <a:solidFill>
            <a:schemeClr val="accent1"/>
          </a:solidFill>
        </p:grpSpPr>
        <p:sp>
          <p:nvSpPr>
            <p:cNvPr id="30" name="object 35">
              <a:extLst>
                <a:ext uri="{FF2B5EF4-FFF2-40B4-BE49-F238E27FC236}">
                  <a16:creationId xmlns:a16="http://schemas.microsoft.com/office/drawing/2014/main" id="{F131C25B-3492-476C-966C-3D82F4729330}"/>
                </a:ext>
              </a:extLst>
            </p:cNvPr>
            <p:cNvSpPr/>
            <p:nvPr/>
          </p:nvSpPr>
          <p:spPr>
            <a:xfrm>
              <a:off x="1450213" y="4413630"/>
              <a:ext cx="6879590" cy="588010"/>
            </a:xfrm>
            <a:custGeom>
              <a:avLst/>
              <a:gdLst/>
              <a:ahLst/>
              <a:cxnLst/>
              <a:rect l="l" t="t" r="r" b="b"/>
              <a:pathLst>
                <a:path w="6879590" h="588010">
                  <a:moveTo>
                    <a:pt x="6781419" y="0"/>
                  </a:moveTo>
                  <a:lnTo>
                    <a:pt x="0" y="0"/>
                  </a:lnTo>
                  <a:lnTo>
                    <a:pt x="0" y="587502"/>
                  </a:lnTo>
                  <a:lnTo>
                    <a:pt x="6781419" y="587502"/>
                  </a:lnTo>
                  <a:lnTo>
                    <a:pt x="6819542" y="579810"/>
                  </a:lnTo>
                  <a:lnTo>
                    <a:pt x="6850665" y="558831"/>
                  </a:lnTo>
                  <a:lnTo>
                    <a:pt x="6871644" y="527708"/>
                  </a:lnTo>
                  <a:lnTo>
                    <a:pt x="6879336" y="489585"/>
                  </a:lnTo>
                  <a:lnTo>
                    <a:pt x="6879336" y="97917"/>
                  </a:lnTo>
                  <a:lnTo>
                    <a:pt x="6871644" y="59793"/>
                  </a:lnTo>
                  <a:lnTo>
                    <a:pt x="6850665" y="28670"/>
                  </a:lnTo>
                  <a:lnTo>
                    <a:pt x="6819542" y="7691"/>
                  </a:lnTo>
                  <a:lnTo>
                    <a:pt x="6781419" y="0"/>
                  </a:lnTo>
                  <a:close/>
                </a:path>
              </a:pathLst>
            </a:custGeom>
            <a:gr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31" name="object 36">
              <a:extLst>
                <a:ext uri="{FF2B5EF4-FFF2-40B4-BE49-F238E27FC236}">
                  <a16:creationId xmlns:a16="http://schemas.microsoft.com/office/drawing/2014/main" id="{865D018B-28B0-474C-BA1A-959C60755656}"/>
                </a:ext>
              </a:extLst>
            </p:cNvPr>
            <p:cNvSpPr/>
            <p:nvPr/>
          </p:nvSpPr>
          <p:spPr>
            <a:xfrm>
              <a:off x="1450213" y="4413630"/>
              <a:ext cx="6879590" cy="588010"/>
            </a:xfrm>
            <a:custGeom>
              <a:avLst/>
              <a:gdLst/>
              <a:ahLst/>
              <a:cxnLst/>
              <a:rect l="l" t="t" r="r" b="b"/>
              <a:pathLst>
                <a:path w="6879590" h="588010">
                  <a:moveTo>
                    <a:pt x="6879336" y="97917"/>
                  </a:moveTo>
                  <a:lnTo>
                    <a:pt x="6879336" y="489585"/>
                  </a:lnTo>
                  <a:lnTo>
                    <a:pt x="6871644" y="527708"/>
                  </a:lnTo>
                  <a:lnTo>
                    <a:pt x="6850665" y="558831"/>
                  </a:lnTo>
                  <a:lnTo>
                    <a:pt x="6819542" y="579810"/>
                  </a:lnTo>
                  <a:lnTo>
                    <a:pt x="6781419" y="587502"/>
                  </a:lnTo>
                  <a:lnTo>
                    <a:pt x="0" y="587502"/>
                  </a:lnTo>
                  <a:lnTo>
                    <a:pt x="0" y="0"/>
                  </a:lnTo>
                  <a:lnTo>
                    <a:pt x="6781419" y="0"/>
                  </a:lnTo>
                  <a:lnTo>
                    <a:pt x="6819542" y="7691"/>
                  </a:lnTo>
                  <a:lnTo>
                    <a:pt x="6850665" y="28670"/>
                  </a:lnTo>
                  <a:lnTo>
                    <a:pt x="6871644" y="59793"/>
                  </a:lnTo>
                  <a:lnTo>
                    <a:pt x="6879336" y="97917"/>
                  </a:lnTo>
                  <a:close/>
                </a:path>
              </a:pathLst>
            </a:custGeom>
            <a:grpFill/>
            <a:ln w="19050">
              <a:solidFill>
                <a:srgbClr val="8A62CF"/>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21" name="object 37">
            <a:extLst>
              <a:ext uri="{FF2B5EF4-FFF2-40B4-BE49-F238E27FC236}">
                <a16:creationId xmlns:a16="http://schemas.microsoft.com/office/drawing/2014/main" id="{9669219F-FB1E-42C7-8D19-F5776A04773D}"/>
              </a:ext>
            </a:extLst>
          </p:cNvPr>
          <p:cNvSpPr txBox="1"/>
          <p:nvPr/>
        </p:nvSpPr>
        <p:spPr>
          <a:xfrm>
            <a:off x="1721810" y="4181762"/>
            <a:ext cx="2997518" cy="194284"/>
          </a:xfrm>
          <a:prstGeom prst="rect">
            <a:avLst/>
          </a:prstGeom>
        </p:spPr>
        <p:txBody>
          <a:bodyPr vert="horz" wrap="square" lIns="0" tIns="95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8589" indent="-129540">
              <a:lnSpc>
                <a:spcPct val="100000"/>
              </a:lnSpc>
              <a:spcBef>
                <a:spcPts val="75"/>
              </a:spcBef>
              <a:buFont typeface="Verdana"/>
              <a:buChar char="•"/>
              <a:tabLst>
                <a:tab pos="139065" algn="l"/>
              </a:tabLst>
            </a:pPr>
            <a:r>
              <a:rPr sz="1200" spc="-4" dirty="0">
                <a:latin typeface="Gothic Uralic"/>
                <a:cs typeface="Gothic Uralic"/>
              </a:rPr>
              <a:t>Enterprise Resource Planning</a:t>
            </a:r>
            <a:r>
              <a:rPr sz="1200" spc="-19" dirty="0">
                <a:latin typeface="Gothic Uralic"/>
                <a:cs typeface="Gothic Uralic"/>
              </a:rPr>
              <a:t> </a:t>
            </a:r>
            <a:r>
              <a:rPr sz="1200" spc="-8" dirty="0">
                <a:latin typeface="Gothic Uralic"/>
                <a:cs typeface="Gothic Uralic"/>
              </a:rPr>
              <a:t>(ERP)</a:t>
            </a:r>
            <a:endParaRPr sz="1200">
              <a:latin typeface="Gothic Uralic"/>
              <a:cs typeface="Gothic Uralic"/>
            </a:endParaRPr>
          </a:p>
        </p:txBody>
      </p:sp>
      <p:grpSp>
        <p:nvGrpSpPr>
          <p:cNvPr id="22" name="object 38">
            <a:extLst>
              <a:ext uri="{FF2B5EF4-FFF2-40B4-BE49-F238E27FC236}">
                <a16:creationId xmlns:a16="http://schemas.microsoft.com/office/drawing/2014/main" id="{CAE6EC8B-08EC-4B6C-AB94-87F9FAA50D33}"/>
              </a:ext>
            </a:extLst>
          </p:cNvPr>
          <p:cNvGrpSpPr/>
          <p:nvPr/>
        </p:nvGrpSpPr>
        <p:grpSpPr>
          <a:xfrm>
            <a:off x="1160550" y="4672489"/>
            <a:ext cx="474821" cy="678180"/>
            <a:chOff x="817562" y="5197728"/>
            <a:chExt cx="633095" cy="904240"/>
          </a:xfrm>
        </p:grpSpPr>
        <p:sp>
          <p:nvSpPr>
            <p:cNvPr id="28" name="object 39">
              <a:extLst>
                <a:ext uri="{FF2B5EF4-FFF2-40B4-BE49-F238E27FC236}">
                  <a16:creationId xmlns:a16="http://schemas.microsoft.com/office/drawing/2014/main" id="{1E541F64-1155-49C8-8A0F-7DAAE267ECA9}"/>
                </a:ext>
              </a:extLst>
            </p:cNvPr>
            <p:cNvSpPr/>
            <p:nvPr/>
          </p:nvSpPr>
          <p:spPr>
            <a:xfrm>
              <a:off x="817562" y="5197728"/>
              <a:ext cx="633095" cy="904240"/>
            </a:xfrm>
            <a:custGeom>
              <a:avLst/>
              <a:gdLst/>
              <a:ahLst/>
              <a:cxnLst/>
              <a:rect l="l" t="t" r="r" b="b"/>
              <a:pathLst>
                <a:path w="633094" h="904239">
                  <a:moveTo>
                    <a:pt x="632650" y="0"/>
                  </a:moveTo>
                  <a:lnTo>
                    <a:pt x="316356" y="316357"/>
                  </a:lnTo>
                  <a:lnTo>
                    <a:pt x="0" y="0"/>
                  </a:lnTo>
                  <a:lnTo>
                    <a:pt x="0" y="587463"/>
                  </a:lnTo>
                  <a:lnTo>
                    <a:pt x="316356" y="903820"/>
                  </a:lnTo>
                  <a:lnTo>
                    <a:pt x="632650" y="587463"/>
                  </a:lnTo>
                  <a:lnTo>
                    <a:pt x="632650" y="0"/>
                  </a:lnTo>
                  <a:close/>
                </a:path>
              </a:pathLst>
            </a:custGeom>
            <a:solidFill>
              <a:srgbClr val="AD64D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29" name="object 40">
              <a:extLst>
                <a:ext uri="{FF2B5EF4-FFF2-40B4-BE49-F238E27FC236}">
                  <a16:creationId xmlns:a16="http://schemas.microsoft.com/office/drawing/2014/main" id="{52F764AA-2F81-405A-A3CF-B3DD797CF878}"/>
                </a:ext>
              </a:extLst>
            </p:cNvPr>
            <p:cNvSpPr/>
            <p:nvPr/>
          </p:nvSpPr>
          <p:spPr>
            <a:xfrm>
              <a:off x="817562" y="5197728"/>
              <a:ext cx="633095" cy="904240"/>
            </a:xfrm>
            <a:custGeom>
              <a:avLst/>
              <a:gdLst/>
              <a:ahLst/>
              <a:cxnLst/>
              <a:rect l="l" t="t" r="r" b="b"/>
              <a:pathLst>
                <a:path w="633094" h="904239">
                  <a:moveTo>
                    <a:pt x="632650" y="0"/>
                  </a:moveTo>
                  <a:lnTo>
                    <a:pt x="632650" y="587463"/>
                  </a:lnTo>
                  <a:lnTo>
                    <a:pt x="316356" y="903820"/>
                  </a:lnTo>
                  <a:lnTo>
                    <a:pt x="0" y="587463"/>
                  </a:lnTo>
                  <a:lnTo>
                    <a:pt x="0" y="0"/>
                  </a:lnTo>
                  <a:lnTo>
                    <a:pt x="316356" y="316357"/>
                  </a:lnTo>
                  <a:lnTo>
                    <a:pt x="632650" y="0"/>
                  </a:lnTo>
                  <a:close/>
                </a:path>
              </a:pathLst>
            </a:custGeom>
            <a:ln w="19050">
              <a:solidFill>
                <a:srgbClr val="AD64D1"/>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23" name="object 41">
            <a:extLst>
              <a:ext uri="{FF2B5EF4-FFF2-40B4-BE49-F238E27FC236}">
                <a16:creationId xmlns:a16="http://schemas.microsoft.com/office/drawing/2014/main" id="{5B38DB9E-769D-4C89-9E22-A0B1D235DD31}"/>
              </a:ext>
            </a:extLst>
          </p:cNvPr>
          <p:cNvSpPr txBox="1"/>
          <p:nvPr/>
        </p:nvSpPr>
        <p:spPr>
          <a:xfrm>
            <a:off x="1176561" y="4893870"/>
            <a:ext cx="443865" cy="194284"/>
          </a:xfrm>
          <a:prstGeom prst="rect">
            <a:avLst/>
          </a:prstGeom>
        </p:spPr>
        <p:txBody>
          <a:bodyPr vert="horz" wrap="square" lIns="0" tIns="95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lnSpc>
                <a:spcPct val="100000"/>
              </a:lnSpc>
              <a:spcBef>
                <a:spcPts val="75"/>
              </a:spcBef>
            </a:pPr>
            <a:r>
              <a:rPr sz="1200" dirty="0">
                <a:solidFill>
                  <a:srgbClr val="FFFFFF"/>
                </a:solidFill>
                <a:latin typeface="Gothic Uralic"/>
                <a:cs typeface="Gothic Uralic"/>
              </a:rPr>
              <a:t>2000s</a:t>
            </a:r>
            <a:endParaRPr sz="1200">
              <a:latin typeface="Gothic Uralic"/>
              <a:cs typeface="Gothic Uralic"/>
            </a:endParaRPr>
          </a:p>
        </p:txBody>
      </p:sp>
      <p:grpSp>
        <p:nvGrpSpPr>
          <p:cNvPr id="24" name="object 42">
            <a:extLst>
              <a:ext uri="{FF2B5EF4-FFF2-40B4-BE49-F238E27FC236}">
                <a16:creationId xmlns:a16="http://schemas.microsoft.com/office/drawing/2014/main" id="{C3DAEC49-01E5-419A-946F-B0A1BEA3CD33}"/>
              </a:ext>
            </a:extLst>
          </p:cNvPr>
          <p:cNvGrpSpPr/>
          <p:nvPr/>
        </p:nvGrpSpPr>
        <p:grpSpPr>
          <a:xfrm>
            <a:off x="1635037" y="4672489"/>
            <a:ext cx="5159693" cy="441008"/>
            <a:chOff x="1450213" y="5197728"/>
            <a:chExt cx="6879590" cy="588010"/>
          </a:xfrm>
          <a:solidFill>
            <a:schemeClr val="accent1"/>
          </a:solidFill>
        </p:grpSpPr>
        <p:sp>
          <p:nvSpPr>
            <p:cNvPr id="26" name="object 43">
              <a:extLst>
                <a:ext uri="{FF2B5EF4-FFF2-40B4-BE49-F238E27FC236}">
                  <a16:creationId xmlns:a16="http://schemas.microsoft.com/office/drawing/2014/main" id="{989AC470-B67F-4B0A-B9C5-95BCA9540C67}"/>
                </a:ext>
              </a:extLst>
            </p:cNvPr>
            <p:cNvSpPr/>
            <p:nvPr/>
          </p:nvSpPr>
          <p:spPr>
            <a:xfrm>
              <a:off x="1450213" y="5197728"/>
              <a:ext cx="6879590" cy="588010"/>
            </a:xfrm>
            <a:custGeom>
              <a:avLst/>
              <a:gdLst/>
              <a:ahLst/>
              <a:cxnLst/>
              <a:rect l="l" t="t" r="r" b="b"/>
              <a:pathLst>
                <a:path w="6879590" h="588010">
                  <a:moveTo>
                    <a:pt x="6781419" y="0"/>
                  </a:moveTo>
                  <a:lnTo>
                    <a:pt x="0" y="0"/>
                  </a:lnTo>
                  <a:lnTo>
                    <a:pt x="0" y="587463"/>
                  </a:lnTo>
                  <a:lnTo>
                    <a:pt x="6781419" y="587463"/>
                  </a:lnTo>
                  <a:lnTo>
                    <a:pt x="6819542" y="579768"/>
                  </a:lnTo>
                  <a:lnTo>
                    <a:pt x="6850665" y="558784"/>
                  </a:lnTo>
                  <a:lnTo>
                    <a:pt x="6871644" y="527659"/>
                  </a:lnTo>
                  <a:lnTo>
                    <a:pt x="6879336" y="489546"/>
                  </a:lnTo>
                  <a:lnTo>
                    <a:pt x="6879336" y="97917"/>
                  </a:lnTo>
                  <a:lnTo>
                    <a:pt x="6871644" y="59793"/>
                  </a:lnTo>
                  <a:lnTo>
                    <a:pt x="6850665" y="28670"/>
                  </a:lnTo>
                  <a:lnTo>
                    <a:pt x="6819542" y="7691"/>
                  </a:lnTo>
                  <a:lnTo>
                    <a:pt x="6781419" y="0"/>
                  </a:lnTo>
                  <a:close/>
                </a:path>
              </a:pathLst>
            </a:custGeom>
            <a:gr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sp>
          <p:nvSpPr>
            <p:cNvPr id="27" name="object 44">
              <a:extLst>
                <a:ext uri="{FF2B5EF4-FFF2-40B4-BE49-F238E27FC236}">
                  <a16:creationId xmlns:a16="http://schemas.microsoft.com/office/drawing/2014/main" id="{442458B4-3D59-4A63-9E06-8D4F97847D6C}"/>
                </a:ext>
              </a:extLst>
            </p:cNvPr>
            <p:cNvSpPr/>
            <p:nvPr/>
          </p:nvSpPr>
          <p:spPr>
            <a:xfrm>
              <a:off x="1450213" y="5197728"/>
              <a:ext cx="6879590" cy="588010"/>
            </a:xfrm>
            <a:custGeom>
              <a:avLst/>
              <a:gdLst/>
              <a:ahLst/>
              <a:cxnLst/>
              <a:rect l="l" t="t" r="r" b="b"/>
              <a:pathLst>
                <a:path w="6879590" h="588010">
                  <a:moveTo>
                    <a:pt x="6879336" y="97917"/>
                  </a:moveTo>
                  <a:lnTo>
                    <a:pt x="6879336" y="489546"/>
                  </a:lnTo>
                  <a:lnTo>
                    <a:pt x="6871644" y="527659"/>
                  </a:lnTo>
                  <a:lnTo>
                    <a:pt x="6850665" y="558784"/>
                  </a:lnTo>
                  <a:lnTo>
                    <a:pt x="6819542" y="579768"/>
                  </a:lnTo>
                  <a:lnTo>
                    <a:pt x="6781419" y="587463"/>
                  </a:lnTo>
                  <a:lnTo>
                    <a:pt x="0" y="587463"/>
                  </a:lnTo>
                  <a:lnTo>
                    <a:pt x="0" y="0"/>
                  </a:lnTo>
                  <a:lnTo>
                    <a:pt x="6781419" y="0"/>
                  </a:lnTo>
                  <a:lnTo>
                    <a:pt x="6819542" y="7691"/>
                  </a:lnTo>
                  <a:lnTo>
                    <a:pt x="6850665" y="28670"/>
                  </a:lnTo>
                  <a:lnTo>
                    <a:pt x="6871644" y="59793"/>
                  </a:lnTo>
                  <a:lnTo>
                    <a:pt x="6879336" y="97917"/>
                  </a:lnTo>
                  <a:close/>
                </a:path>
              </a:pathLst>
            </a:custGeom>
            <a:grpFill/>
            <a:ln w="19050">
              <a:solidFill>
                <a:srgbClr val="AD64D1"/>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200"/>
            </a:p>
          </p:txBody>
        </p:sp>
      </p:grpSp>
      <p:sp>
        <p:nvSpPr>
          <p:cNvPr id="25" name="object 45">
            <a:extLst>
              <a:ext uri="{FF2B5EF4-FFF2-40B4-BE49-F238E27FC236}">
                <a16:creationId xmlns:a16="http://schemas.microsoft.com/office/drawing/2014/main" id="{76E8799B-ADAB-414F-AB70-3560BA654BE3}"/>
              </a:ext>
            </a:extLst>
          </p:cNvPr>
          <p:cNvSpPr txBox="1"/>
          <p:nvPr/>
        </p:nvSpPr>
        <p:spPr>
          <a:xfrm>
            <a:off x="1721811" y="4769931"/>
            <a:ext cx="1286351" cy="194284"/>
          </a:xfrm>
          <a:prstGeom prst="rect">
            <a:avLst/>
          </a:prstGeom>
        </p:spPr>
        <p:txBody>
          <a:bodyPr vert="horz" wrap="square" lIns="0" tIns="95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8589" indent="-129540">
              <a:lnSpc>
                <a:spcPct val="100000"/>
              </a:lnSpc>
              <a:spcBef>
                <a:spcPts val="75"/>
              </a:spcBef>
              <a:buFont typeface="Verdana"/>
              <a:buChar char="•"/>
              <a:tabLst>
                <a:tab pos="139065" algn="l"/>
              </a:tabLst>
            </a:pPr>
            <a:r>
              <a:rPr sz="1200" spc="-8" dirty="0">
                <a:latin typeface="Gothic Uralic"/>
                <a:cs typeface="Gothic Uralic"/>
              </a:rPr>
              <a:t>Extended</a:t>
            </a:r>
            <a:r>
              <a:rPr sz="1200" spc="-26" dirty="0">
                <a:latin typeface="Gothic Uralic"/>
                <a:cs typeface="Gothic Uralic"/>
              </a:rPr>
              <a:t> </a:t>
            </a:r>
            <a:r>
              <a:rPr sz="1200" spc="-8" dirty="0">
                <a:latin typeface="Gothic Uralic"/>
                <a:cs typeface="Gothic Uralic"/>
              </a:rPr>
              <a:t>ERP</a:t>
            </a:r>
            <a:endParaRPr sz="1200">
              <a:latin typeface="Gothic Uralic"/>
              <a:cs typeface="Gothic Uralic"/>
            </a:endParaRPr>
          </a:p>
        </p:txBody>
      </p:sp>
      <p:sp>
        <p:nvSpPr>
          <p:cNvPr id="4" name="Title 3">
            <a:extLst>
              <a:ext uri="{FF2B5EF4-FFF2-40B4-BE49-F238E27FC236}">
                <a16:creationId xmlns:a16="http://schemas.microsoft.com/office/drawing/2014/main" id="{DC5AF29C-9F37-B444-9EEA-03CF9A3ECBF0}"/>
              </a:ext>
            </a:extLst>
          </p:cNvPr>
          <p:cNvSpPr>
            <a:spLocks noGrp="1"/>
          </p:cNvSpPr>
          <p:nvPr>
            <p:ph type="title"/>
          </p:nvPr>
        </p:nvSpPr>
        <p:spPr>
          <a:xfrm>
            <a:off x="457200" y="269875"/>
            <a:ext cx="8224838" cy="1072935"/>
          </a:xfrm>
        </p:spPr>
        <p:txBody>
          <a:bodyPr/>
          <a:lstStyle/>
          <a:p>
            <a:pPr algn="ctr"/>
            <a:r>
              <a:rPr lang="en-US" altLang="en-US" sz="5400">
                <a:latin typeface="Times New Roman" panose="02020603050405020304" pitchFamily="18" charset="0"/>
                <a:cs typeface="Times New Roman" panose="02020603050405020304" pitchFamily="18" charset="0"/>
              </a:rPr>
              <a:t>EXISTING SYSTEM</a:t>
            </a:r>
            <a:endParaRPr lang="en-US"/>
          </a:p>
        </p:txBody>
      </p:sp>
    </p:spTree>
    <p:extLst>
      <p:ext uri="{BB962C8B-B14F-4D97-AF65-F5344CB8AC3E}">
        <p14:creationId xmlns:p14="http://schemas.microsoft.com/office/powerpoint/2010/main" val="3785048791"/>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EEBD508-9214-453B-BF3D-7B8081418441}"/>
              </a:ext>
            </a:extLst>
          </p:cNvPr>
          <p:cNvSpPr>
            <a:spLocks noGrp="1"/>
          </p:cNvSpPr>
          <p:nvPr>
            <p:ph type="title"/>
          </p:nvPr>
        </p:nvSpPr>
        <p:spPr>
          <a:xfrm>
            <a:off x="457200" y="269875"/>
            <a:ext cx="8224838" cy="1025525"/>
          </a:xfrm>
        </p:spPr>
        <p:txBody>
          <a:bodyPr/>
          <a:lstStyle/>
          <a:p>
            <a:pPr algn="ctr"/>
            <a:r>
              <a:rPr lang="en-US" altLang="en-US" sz="4400">
                <a:latin typeface="Times New Roman" panose="02020603050405020304" pitchFamily="18" charset="0"/>
                <a:cs typeface="Times New Roman" panose="02020603050405020304" pitchFamily="18" charset="0"/>
              </a:rPr>
              <a:t>PROPOSED SYSTEM</a:t>
            </a:r>
          </a:p>
        </p:txBody>
      </p:sp>
      <p:sp>
        <p:nvSpPr>
          <p:cNvPr id="10243" name="Content Placeholder 2">
            <a:extLst>
              <a:ext uri="{FF2B5EF4-FFF2-40B4-BE49-F238E27FC236}">
                <a16:creationId xmlns:a16="http://schemas.microsoft.com/office/drawing/2014/main" id="{49072F12-9248-4E41-B8AE-2AE4F9EB7556}"/>
              </a:ext>
            </a:extLst>
          </p:cNvPr>
          <p:cNvSpPr>
            <a:spLocks noGrp="1"/>
          </p:cNvSpPr>
          <p:nvPr>
            <p:ph idx="1"/>
          </p:nvPr>
        </p:nvSpPr>
        <p:spPr>
          <a:xfrm>
            <a:off x="457200" y="1371600"/>
            <a:ext cx="8224838" cy="4948238"/>
          </a:xfrm>
        </p:spPr>
        <p:txBody>
          <a:bodyPr/>
          <a:lstStyle/>
          <a:p>
            <a:pPr>
              <a:buFont typeface="Times New Roman" panose="02020603050405020304" pitchFamily="18" charset="0"/>
              <a:buNone/>
            </a:pPr>
            <a:r>
              <a:rPr lang="en-GB"/>
              <a:t>    </a:t>
            </a:r>
            <a:r>
              <a:rPr lang="en-IN"/>
              <a:t>This system changes the previous traditional ways of working, solves the inconvenience in information transfer, liberates mechanize administrators from the tedious and monotonous work, makes them convenient for the administrators to collect students’ statistics and announce information instantly. Students are able to communicate with the administrators of the student services center with low delay, giving the administrators more time to concentrating on academic guidance and living guidance. </a:t>
            </a:r>
            <a:endParaRPr lang="en-US" altLang="en-US"/>
          </a:p>
        </p:txBody>
      </p:sp>
    </p:spTree>
  </p:cSld>
  <p:clrMapOvr>
    <a:masterClrMapping/>
  </p:clrMapOvr>
  <p:transition spd="slow">
    <p:fade thruBlk="1"/>
  </p:transition>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icrosoft YaHei"/>
        <a:cs typeface="Microsoft YaHei"/>
      </a:majorFont>
      <a:minorFont>
        <a:latin typeface="Constantia"/>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2126</TotalTime>
  <Words>160</Words>
  <Application>Microsoft Office PowerPoint</Application>
  <PresentationFormat>On-screen Show (4:3)</PresentationFormat>
  <Paragraphs>105</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LITERATURE SURVEY</vt:lpstr>
      <vt:lpstr>EXISTING SYSTEM</vt:lpstr>
      <vt:lpstr>PROPOSED SYSTEM</vt:lpstr>
      <vt:lpstr>Project Objective</vt:lpstr>
      <vt:lpstr>SYSTEM REQUIREMENT</vt:lpstr>
      <vt:lpstr>PowerPoint Presentation</vt:lpstr>
      <vt:lpstr>MODULES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ON SCALABILITY OF SAAS APPLICATION</dc:title>
  <dc:creator>amol</dc:creator>
  <cp:lastModifiedBy>gaurijoshi0510@gmail.com</cp:lastModifiedBy>
  <cp:revision>312</cp:revision>
  <cp:lastPrinted>1601-01-01T00:00:00Z</cp:lastPrinted>
  <dcterms:created xsi:type="dcterms:W3CDTF">2012-09-14T08:49:22Z</dcterms:created>
  <dcterms:modified xsi:type="dcterms:W3CDTF">2021-10-29T05:09:16Z</dcterms:modified>
</cp:coreProperties>
</file>