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8" r:id="rId4"/>
    <p:sldMasterId id="2147483714" r:id="rId5"/>
    <p:sldMasterId id="2147483704" r:id="rId6"/>
  </p:sldMasterIdLst>
  <p:notesMasterIdLst>
    <p:notesMasterId r:id="rId16"/>
  </p:notesMasterIdLst>
  <p:handoutMasterIdLst>
    <p:handoutMasterId r:id="rId17"/>
  </p:handoutMasterIdLst>
  <p:sldIdLst>
    <p:sldId id="256" r:id="rId7"/>
    <p:sldId id="2147478587" r:id="rId8"/>
    <p:sldId id="2147478588" r:id="rId9"/>
    <p:sldId id="2147478591" r:id="rId10"/>
    <p:sldId id="2147478592" r:id="rId11"/>
    <p:sldId id="2147478593" r:id="rId12"/>
    <p:sldId id="2147478594" r:id="rId13"/>
    <p:sldId id="2147478595" r:id="rId14"/>
    <p:sldId id="292" r:id="rId15"/>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Ubuntu" panose="020B0604020202020204" charset="0"/>
      <p:regular r:id="rId22"/>
      <p:bold r:id="rId23"/>
      <p:italic r:id="rId24"/>
      <p:boldItalic r:id="rId25"/>
    </p:embeddedFont>
  </p:embeddedFontLst>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A3C4FF"/>
    <a:srgbClr val="EDF3FF"/>
    <a:srgbClr val="2870FF"/>
    <a:srgbClr val="FEF4F6"/>
    <a:srgbClr val="FF0C0C"/>
    <a:srgbClr val="FF2121"/>
    <a:srgbClr val="231F20"/>
    <a:srgbClr val="97BAFF"/>
    <a:srgbClr val="F8A3B1"/>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3887F-818A-41A7-9FB4-DCE0D331D0FF}" v="75" dt="2023-10-26T09:07:34.330"/>
    <p1510:client id="{BF940BC4-4C1A-4127-9C45-8759D2E01BA8}" v="1964" dt="2023-10-26T09:06:05.79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1.fntdata"/><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mae Gan (NCS)" userId="9ab15770-124f-44bc-942e-ffb353ddd5ec" providerId="ADAL" clId="{5A63887F-818A-41A7-9FB4-DCE0D331D0FF}"/>
    <pc:docChg chg="undo custSel modSld delSection">
      <pc:chgData name="Alamae Gan (NCS)" userId="9ab15770-124f-44bc-942e-ffb353ddd5ec" providerId="ADAL" clId="{5A63887F-818A-41A7-9FB4-DCE0D331D0FF}" dt="2023-10-26T09:07:34.330" v="2387" actId="20577"/>
      <pc:docMkLst>
        <pc:docMk/>
      </pc:docMkLst>
      <pc:sldChg chg="addSp delSp modSp mod">
        <pc:chgData name="Alamae Gan (NCS)" userId="9ab15770-124f-44bc-942e-ffb353ddd5ec" providerId="ADAL" clId="{5A63887F-818A-41A7-9FB4-DCE0D331D0FF}" dt="2023-10-25T06:04:15.759" v="66"/>
        <pc:sldMkLst>
          <pc:docMk/>
          <pc:sldMk cId="874906407" sldId="256"/>
        </pc:sldMkLst>
        <pc:spChg chg="del mod">
          <ac:chgData name="Alamae Gan (NCS)" userId="9ab15770-124f-44bc-942e-ffb353ddd5ec" providerId="ADAL" clId="{5A63887F-818A-41A7-9FB4-DCE0D331D0FF}" dt="2023-10-25T01:44:52.593" v="48" actId="478"/>
          <ac:spMkLst>
            <pc:docMk/>
            <pc:sldMk cId="874906407" sldId="256"/>
            <ac:spMk id="2" creationId="{B434C43F-67C4-C820-7E2F-8762050D5FE3}"/>
          </ac:spMkLst>
        </pc:spChg>
        <pc:spChg chg="del">
          <ac:chgData name="Alamae Gan (NCS)" userId="9ab15770-124f-44bc-942e-ffb353ddd5ec" providerId="ADAL" clId="{5A63887F-818A-41A7-9FB4-DCE0D331D0FF}" dt="2023-10-25T01:44:51.972" v="47" actId="478"/>
          <ac:spMkLst>
            <pc:docMk/>
            <pc:sldMk cId="874906407" sldId="256"/>
            <ac:spMk id="3" creationId="{A23E6F38-326C-260C-523B-9F86240CA59B}"/>
          </ac:spMkLst>
        </pc:spChg>
        <pc:spChg chg="del">
          <ac:chgData name="Alamae Gan (NCS)" userId="9ab15770-124f-44bc-942e-ffb353ddd5ec" providerId="ADAL" clId="{5A63887F-818A-41A7-9FB4-DCE0D331D0FF}" dt="2023-10-24T09:38:03.144" v="25" actId="478"/>
          <ac:spMkLst>
            <pc:docMk/>
            <pc:sldMk cId="874906407" sldId="256"/>
            <ac:spMk id="4" creationId="{5C09AFAA-61EF-4E3D-83A7-3BC2F9171D21}"/>
          </ac:spMkLst>
        </pc:spChg>
        <pc:spChg chg="add del">
          <ac:chgData name="Alamae Gan (NCS)" userId="9ab15770-124f-44bc-942e-ffb353ddd5ec" providerId="ADAL" clId="{5A63887F-818A-41A7-9FB4-DCE0D331D0FF}" dt="2023-10-25T01:44:39.750" v="31" actId="478"/>
          <ac:spMkLst>
            <pc:docMk/>
            <pc:sldMk cId="874906407" sldId="256"/>
            <ac:spMk id="5" creationId="{1C0173F7-6E1B-FAAD-CD9C-9AA7D8070EBE}"/>
          </ac:spMkLst>
        </pc:spChg>
        <pc:spChg chg="del">
          <ac:chgData name="Alamae Gan (NCS)" userId="9ab15770-124f-44bc-942e-ffb353ddd5ec" providerId="ADAL" clId="{5A63887F-818A-41A7-9FB4-DCE0D331D0FF}" dt="2023-10-25T01:44:50.521" v="46" actId="478"/>
          <ac:spMkLst>
            <pc:docMk/>
            <pc:sldMk cId="874906407" sldId="256"/>
            <ac:spMk id="6" creationId="{D12745CA-DC5A-4F2F-49D5-85A44046E4D8}"/>
          </ac:spMkLst>
        </pc:spChg>
        <pc:spChg chg="add mod">
          <ac:chgData name="Alamae Gan (NCS)" userId="9ab15770-124f-44bc-942e-ffb353ddd5ec" providerId="ADAL" clId="{5A63887F-818A-41A7-9FB4-DCE0D331D0FF}" dt="2023-10-25T06:04:15.759" v="66"/>
          <ac:spMkLst>
            <pc:docMk/>
            <pc:sldMk cId="874906407" sldId="256"/>
            <ac:spMk id="7" creationId="{AB5A1B8C-AE21-6D83-7EDD-5866E61454B3}"/>
          </ac:spMkLst>
        </pc:spChg>
        <pc:spChg chg="add mod">
          <ac:chgData name="Alamae Gan (NCS)" userId="9ab15770-124f-44bc-942e-ffb353ddd5ec" providerId="ADAL" clId="{5A63887F-818A-41A7-9FB4-DCE0D331D0FF}" dt="2023-10-25T05:58:47.349" v="54" actId="20577"/>
          <ac:spMkLst>
            <pc:docMk/>
            <pc:sldMk cId="874906407" sldId="256"/>
            <ac:spMk id="8" creationId="{C83EB7EB-C17B-2374-0922-FF166341C004}"/>
          </ac:spMkLst>
        </pc:spChg>
      </pc:sldChg>
      <pc:sldChg chg="modSp mod modNotesTx">
        <pc:chgData name="Alamae Gan (NCS)" userId="9ab15770-124f-44bc-942e-ffb353ddd5ec" providerId="ADAL" clId="{5A63887F-818A-41A7-9FB4-DCE0D331D0FF}" dt="2023-10-25T14:29:03.173" v="149" actId="20577"/>
        <pc:sldMkLst>
          <pc:docMk/>
          <pc:sldMk cId="3144695531" sldId="2147478587"/>
        </pc:sldMkLst>
        <pc:graphicFrameChg chg="mod modGraphic">
          <ac:chgData name="Alamae Gan (NCS)" userId="9ab15770-124f-44bc-942e-ffb353ddd5ec" providerId="ADAL" clId="{5A63887F-818A-41A7-9FB4-DCE0D331D0FF}" dt="2023-10-25T14:29:03.173" v="149" actId="20577"/>
          <ac:graphicFrameMkLst>
            <pc:docMk/>
            <pc:sldMk cId="3144695531" sldId="2147478587"/>
            <ac:graphicFrameMk id="4" creationId="{A95A4BCE-4CCD-BEEA-D41A-C58692630A45}"/>
          </ac:graphicFrameMkLst>
        </pc:graphicFrameChg>
      </pc:sldChg>
      <pc:sldChg chg="addSp delSp modSp mod modNotesTx">
        <pc:chgData name="Alamae Gan (NCS)" userId="9ab15770-124f-44bc-942e-ffb353ddd5ec" providerId="ADAL" clId="{5A63887F-818A-41A7-9FB4-DCE0D331D0FF}" dt="2023-10-26T06:51:14.267" v="2234" actId="20577"/>
        <pc:sldMkLst>
          <pc:docMk/>
          <pc:sldMk cId="3987057082" sldId="2147478588"/>
        </pc:sldMkLst>
        <pc:spChg chg="mod">
          <ac:chgData name="Alamae Gan (NCS)" userId="9ab15770-124f-44bc-942e-ffb353ddd5ec" providerId="ADAL" clId="{5A63887F-818A-41A7-9FB4-DCE0D331D0FF}" dt="2023-10-25T14:29:40.335" v="158" actId="571"/>
          <ac:spMkLst>
            <pc:docMk/>
            <pc:sldMk cId="3987057082" sldId="2147478588"/>
            <ac:spMk id="4" creationId="{28B35757-F58E-03DF-6FF2-51C372CE1D13}"/>
          </ac:spMkLst>
        </pc:spChg>
        <pc:spChg chg="mod">
          <ac:chgData name="Alamae Gan (NCS)" userId="9ab15770-124f-44bc-942e-ffb353ddd5ec" providerId="ADAL" clId="{5A63887F-818A-41A7-9FB4-DCE0D331D0FF}" dt="2023-10-25T14:29:40.335" v="158" actId="571"/>
          <ac:spMkLst>
            <pc:docMk/>
            <pc:sldMk cId="3987057082" sldId="2147478588"/>
            <ac:spMk id="5" creationId="{10D51124-BD29-3940-CBC1-B7E0AE5C1EE2}"/>
          </ac:spMkLst>
        </pc:spChg>
        <pc:spChg chg="mod">
          <ac:chgData name="Alamae Gan (NCS)" userId="9ab15770-124f-44bc-942e-ffb353ddd5ec" providerId="ADAL" clId="{5A63887F-818A-41A7-9FB4-DCE0D331D0FF}" dt="2023-10-25T14:29:40.335" v="158" actId="571"/>
          <ac:spMkLst>
            <pc:docMk/>
            <pc:sldMk cId="3987057082" sldId="2147478588"/>
            <ac:spMk id="6" creationId="{8748D73F-B7A8-8B4C-EFCF-5C899EB17F57}"/>
          </ac:spMkLst>
        </pc:spChg>
        <pc:spChg chg="mod">
          <ac:chgData name="Alamae Gan (NCS)" userId="9ab15770-124f-44bc-942e-ffb353ddd5ec" providerId="ADAL" clId="{5A63887F-818A-41A7-9FB4-DCE0D331D0FF}" dt="2023-10-25T14:29:40.335" v="158" actId="571"/>
          <ac:spMkLst>
            <pc:docMk/>
            <pc:sldMk cId="3987057082" sldId="2147478588"/>
            <ac:spMk id="7" creationId="{EBC02FB6-D206-C68D-425B-2DDC71514F9B}"/>
          </ac:spMkLst>
        </pc:spChg>
        <pc:spChg chg="mod">
          <ac:chgData name="Alamae Gan (NCS)" userId="9ab15770-124f-44bc-942e-ffb353ddd5ec" providerId="ADAL" clId="{5A63887F-818A-41A7-9FB4-DCE0D331D0FF}" dt="2023-10-25T14:29:40.335" v="158" actId="571"/>
          <ac:spMkLst>
            <pc:docMk/>
            <pc:sldMk cId="3987057082" sldId="2147478588"/>
            <ac:spMk id="8" creationId="{24F75769-EA88-3A94-9202-4BF21D4F5E9A}"/>
          </ac:spMkLst>
        </pc:spChg>
        <pc:spChg chg="mod">
          <ac:chgData name="Alamae Gan (NCS)" userId="9ab15770-124f-44bc-942e-ffb353ddd5ec" providerId="ADAL" clId="{5A63887F-818A-41A7-9FB4-DCE0D331D0FF}" dt="2023-10-25T14:29:24.804" v="155" actId="404"/>
          <ac:spMkLst>
            <pc:docMk/>
            <pc:sldMk cId="3987057082" sldId="2147478588"/>
            <ac:spMk id="10" creationId="{F8BF0048-3707-2720-6CB7-D19199C188C2}"/>
          </ac:spMkLst>
        </pc:spChg>
        <pc:spChg chg="mod">
          <ac:chgData name="Alamae Gan (NCS)" userId="9ab15770-124f-44bc-942e-ffb353ddd5ec" providerId="ADAL" clId="{5A63887F-818A-41A7-9FB4-DCE0D331D0FF}" dt="2023-10-25T14:29:24.804" v="155" actId="404"/>
          <ac:spMkLst>
            <pc:docMk/>
            <pc:sldMk cId="3987057082" sldId="2147478588"/>
            <ac:spMk id="11" creationId="{220B8552-D3B3-C55C-82D8-0E3F3D920351}"/>
          </ac:spMkLst>
        </pc:spChg>
        <pc:spChg chg="mod">
          <ac:chgData name="Alamae Gan (NCS)" userId="9ab15770-124f-44bc-942e-ffb353ddd5ec" providerId="ADAL" clId="{5A63887F-818A-41A7-9FB4-DCE0D331D0FF}" dt="2023-10-25T14:29:24.804" v="155" actId="404"/>
          <ac:spMkLst>
            <pc:docMk/>
            <pc:sldMk cId="3987057082" sldId="2147478588"/>
            <ac:spMk id="12" creationId="{900915C8-5AAB-C24D-CF30-F0B91651C610}"/>
          </ac:spMkLst>
        </pc:spChg>
        <pc:spChg chg="mod">
          <ac:chgData name="Alamae Gan (NCS)" userId="9ab15770-124f-44bc-942e-ffb353ddd5ec" providerId="ADAL" clId="{5A63887F-818A-41A7-9FB4-DCE0D331D0FF}" dt="2023-10-25T14:29:24.804" v="155" actId="404"/>
          <ac:spMkLst>
            <pc:docMk/>
            <pc:sldMk cId="3987057082" sldId="2147478588"/>
            <ac:spMk id="13" creationId="{5AE4E43D-F3D0-6070-F3B7-23A0C3398D38}"/>
          </ac:spMkLst>
        </pc:spChg>
        <pc:spChg chg="mod">
          <ac:chgData name="Alamae Gan (NCS)" userId="9ab15770-124f-44bc-942e-ffb353ddd5ec" providerId="ADAL" clId="{5A63887F-818A-41A7-9FB4-DCE0D331D0FF}" dt="2023-10-25T14:29:24.804" v="155" actId="404"/>
          <ac:spMkLst>
            <pc:docMk/>
            <pc:sldMk cId="3987057082" sldId="2147478588"/>
            <ac:spMk id="14" creationId="{8B12562B-58FE-1226-661A-9BBE07D5323F}"/>
          </ac:spMkLst>
        </pc:spChg>
        <pc:grpChg chg="add del mod">
          <ac:chgData name="Alamae Gan (NCS)" userId="9ab15770-124f-44bc-942e-ffb353ddd5ec" providerId="ADAL" clId="{5A63887F-818A-41A7-9FB4-DCE0D331D0FF}" dt="2023-10-25T14:30:35.641" v="172" actId="478"/>
          <ac:grpSpMkLst>
            <pc:docMk/>
            <pc:sldMk cId="3987057082" sldId="2147478588"/>
            <ac:grpSpMk id="3" creationId="{ED5BF679-6707-72A3-1DBE-8D84B1EE174B}"/>
          </ac:grpSpMkLst>
        </pc:grpChg>
        <pc:grpChg chg="mod">
          <ac:chgData name="Alamae Gan (NCS)" userId="9ab15770-124f-44bc-942e-ffb353ddd5ec" providerId="ADAL" clId="{5A63887F-818A-41A7-9FB4-DCE0D331D0FF}" dt="2023-10-26T06:47:55.520" v="2061" actId="1035"/>
          <ac:grpSpMkLst>
            <pc:docMk/>
            <pc:sldMk cId="3987057082" sldId="2147478588"/>
            <ac:grpSpMk id="10" creationId="{B8471DE8-006A-13ED-2ABC-E69775885875}"/>
          </ac:grpSpMkLst>
        </pc:grpChg>
        <pc:grpChg chg="del mod">
          <ac:chgData name="Alamae Gan (NCS)" userId="9ab15770-124f-44bc-942e-ffb353ddd5ec" providerId="ADAL" clId="{5A63887F-818A-41A7-9FB4-DCE0D331D0FF}" dt="2023-10-25T14:30:41.622" v="173" actId="478"/>
          <ac:grpSpMkLst>
            <pc:docMk/>
            <pc:sldMk cId="3987057082" sldId="2147478588"/>
            <ac:grpSpMk id="15" creationId="{6658B41B-E48E-9FE5-54B5-929B076C71EC}"/>
          </ac:grpSpMkLst>
        </pc:grpChg>
        <pc:grpChg chg="del">
          <ac:chgData name="Alamae Gan (NCS)" userId="9ab15770-124f-44bc-942e-ffb353ddd5ec" providerId="ADAL" clId="{5A63887F-818A-41A7-9FB4-DCE0D331D0FF}" dt="2023-10-25T14:29:33.460" v="157" actId="478"/>
          <ac:grpSpMkLst>
            <pc:docMk/>
            <pc:sldMk cId="3987057082" sldId="2147478588"/>
            <ac:grpSpMk id="16" creationId="{6A3CBCD6-AD5E-3AE4-A05C-E0FD9A5DA195}"/>
          </ac:grpSpMkLst>
        </pc:grpChg>
        <pc:graphicFrameChg chg="mod ord modGraphic">
          <ac:chgData name="Alamae Gan (NCS)" userId="9ab15770-124f-44bc-942e-ffb353ddd5ec" providerId="ADAL" clId="{5A63887F-818A-41A7-9FB4-DCE0D331D0FF}" dt="2023-10-26T06:51:14.267" v="2234" actId="20577"/>
          <ac:graphicFrameMkLst>
            <pc:docMk/>
            <pc:sldMk cId="3987057082" sldId="2147478588"/>
            <ac:graphicFrameMk id="9" creationId="{B2DD582E-B003-82A9-D4E6-61190A3AB91D}"/>
          </ac:graphicFrameMkLst>
        </pc:graphicFrameChg>
      </pc:sldChg>
      <pc:sldChg chg="delSp modSp mod modNotesTx">
        <pc:chgData name="Alamae Gan (NCS)" userId="9ab15770-124f-44bc-942e-ffb353ddd5ec" providerId="ADAL" clId="{5A63887F-818A-41A7-9FB4-DCE0D331D0FF}" dt="2023-10-26T06:54:55.707" v="2376" actId="20577"/>
        <pc:sldMkLst>
          <pc:docMk/>
          <pc:sldMk cId="1234629153" sldId="2147478591"/>
        </pc:sldMkLst>
        <pc:grpChg chg="del">
          <ac:chgData name="Alamae Gan (NCS)" userId="9ab15770-124f-44bc-942e-ffb353ddd5ec" providerId="ADAL" clId="{5A63887F-818A-41A7-9FB4-DCE0D331D0FF}" dt="2023-10-25T14:32:36.718" v="239" actId="478"/>
          <ac:grpSpMkLst>
            <pc:docMk/>
            <pc:sldMk cId="1234629153" sldId="2147478591"/>
            <ac:grpSpMk id="15" creationId="{6658B41B-E48E-9FE5-54B5-929B076C71EC}"/>
          </ac:grpSpMkLst>
        </pc:grpChg>
        <pc:grpChg chg="del">
          <ac:chgData name="Alamae Gan (NCS)" userId="9ab15770-124f-44bc-942e-ffb353ddd5ec" providerId="ADAL" clId="{5A63887F-818A-41A7-9FB4-DCE0D331D0FF}" dt="2023-10-25T06:11:37.668" v="74" actId="478"/>
          <ac:grpSpMkLst>
            <pc:docMk/>
            <pc:sldMk cId="1234629153" sldId="2147478591"/>
            <ac:grpSpMk id="16" creationId="{6A3CBCD6-AD5E-3AE4-A05C-E0FD9A5DA195}"/>
          </ac:grpSpMkLst>
        </pc:grpChg>
        <pc:graphicFrameChg chg="mod modGraphic">
          <ac:chgData name="Alamae Gan (NCS)" userId="9ab15770-124f-44bc-942e-ffb353ddd5ec" providerId="ADAL" clId="{5A63887F-818A-41A7-9FB4-DCE0D331D0FF}" dt="2023-10-26T06:54:55.707" v="2376" actId="20577"/>
          <ac:graphicFrameMkLst>
            <pc:docMk/>
            <pc:sldMk cId="1234629153" sldId="2147478591"/>
            <ac:graphicFrameMk id="9" creationId="{B2DD582E-B003-82A9-D4E6-61190A3AB91D}"/>
          </ac:graphicFrameMkLst>
        </pc:graphicFrameChg>
      </pc:sldChg>
      <pc:sldChg chg="delSp modSp mod modNotesTx">
        <pc:chgData name="Alamae Gan (NCS)" userId="9ab15770-124f-44bc-942e-ffb353ddd5ec" providerId="ADAL" clId="{5A63887F-818A-41A7-9FB4-DCE0D331D0FF}" dt="2023-10-26T06:55:05.234" v="2377" actId="20577"/>
        <pc:sldMkLst>
          <pc:docMk/>
          <pc:sldMk cId="2699431245" sldId="2147478592"/>
        </pc:sldMkLst>
        <pc:grpChg chg="del">
          <ac:chgData name="Alamae Gan (NCS)" userId="9ab15770-124f-44bc-942e-ffb353ddd5ec" providerId="ADAL" clId="{5A63887F-818A-41A7-9FB4-DCE0D331D0FF}" dt="2023-10-25T14:37:44.691" v="314" actId="478"/>
          <ac:grpSpMkLst>
            <pc:docMk/>
            <pc:sldMk cId="2699431245" sldId="2147478592"/>
            <ac:grpSpMk id="15" creationId="{6658B41B-E48E-9FE5-54B5-929B076C71EC}"/>
          </ac:grpSpMkLst>
        </pc:grpChg>
        <pc:grpChg chg="del">
          <ac:chgData name="Alamae Gan (NCS)" userId="9ab15770-124f-44bc-942e-ffb353ddd5ec" providerId="ADAL" clId="{5A63887F-818A-41A7-9FB4-DCE0D331D0FF}" dt="2023-10-25T14:38:05.040" v="318" actId="478"/>
          <ac:grpSpMkLst>
            <pc:docMk/>
            <pc:sldMk cId="2699431245" sldId="2147478592"/>
            <ac:grpSpMk id="16" creationId="{6A3CBCD6-AD5E-3AE4-A05C-E0FD9A5DA195}"/>
          </ac:grpSpMkLst>
        </pc:grpChg>
        <pc:graphicFrameChg chg="mod modGraphic">
          <ac:chgData name="Alamae Gan (NCS)" userId="9ab15770-124f-44bc-942e-ffb353ddd5ec" providerId="ADAL" clId="{5A63887F-818A-41A7-9FB4-DCE0D331D0FF}" dt="2023-10-26T06:55:05.234" v="2377" actId="20577"/>
          <ac:graphicFrameMkLst>
            <pc:docMk/>
            <pc:sldMk cId="2699431245" sldId="2147478592"/>
            <ac:graphicFrameMk id="9" creationId="{B2DD582E-B003-82A9-D4E6-61190A3AB91D}"/>
          </ac:graphicFrameMkLst>
        </pc:graphicFrameChg>
      </pc:sldChg>
      <pc:sldChg chg="delSp modSp mod">
        <pc:chgData name="Alamae Gan (NCS)" userId="9ab15770-124f-44bc-942e-ffb353ddd5ec" providerId="ADAL" clId="{5A63887F-818A-41A7-9FB4-DCE0D331D0FF}" dt="2023-10-26T09:07:34.330" v="2387" actId="20577"/>
        <pc:sldMkLst>
          <pc:docMk/>
          <pc:sldMk cId="1665306124" sldId="2147478593"/>
        </pc:sldMkLst>
        <pc:grpChg chg="del">
          <ac:chgData name="Alamae Gan (NCS)" userId="9ab15770-124f-44bc-942e-ffb353ddd5ec" providerId="ADAL" clId="{5A63887F-818A-41A7-9FB4-DCE0D331D0FF}" dt="2023-10-25T14:40:58.627" v="371" actId="478"/>
          <ac:grpSpMkLst>
            <pc:docMk/>
            <pc:sldMk cId="1665306124" sldId="2147478593"/>
            <ac:grpSpMk id="15" creationId="{6658B41B-E48E-9FE5-54B5-929B076C71EC}"/>
          </ac:grpSpMkLst>
        </pc:grpChg>
        <pc:grpChg chg="del">
          <ac:chgData name="Alamae Gan (NCS)" userId="9ab15770-124f-44bc-942e-ffb353ddd5ec" providerId="ADAL" clId="{5A63887F-818A-41A7-9FB4-DCE0D331D0FF}" dt="2023-10-25T14:44:42.802" v="817" actId="478"/>
          <ac:grpSpMkLst>
            <pc:docMk/>
            <pc:sldMk cId="1665306124" sldId="2147478593"/>
            <ac:grpSpMk id="16" creationId="{6A3CBCD6-AD5E-3AE4-A05C-E0FD9A5DA195}"/>
          </ac:grpSpMkLst>
        </pc:grpChg>
        <pc:graphicFrameChg chg="modGraphic">
          <ac:chgData name="Alamae Gan (NCS)" userId="9ab15770-124f-44bc-942e-ffb353ddd5ec" providerId="ADAL" clId="{5A63887F-818A-41A7-9FB4-DCE0D331D0FF}" dt="2023-10-26T09:07:34.330" v="2387" actId="20577"/>
          <ac:graphicFrameMkLst>
            <pc:docMk/>
            <pc:sldMk cId="1665306124" sldId="2147478593"/>
            <ac:graphicFrameMk id="9" creationId="{B2DD582E-B003-82A9-D4E6-61190A3AB91D}"/>
          </ac:graphicFrameMkLst>
        </pc:graphicFrameChg>
      </pc:sldChg>
      <pc:sldChg chg="delSp modSp mod modNotesTx">
        <pc:chgData name="Alamae Gan (NCS)" userId="9ab15770-124f-44bc-942e-ffb353ddd5ec" providerId="ADAL" clId="{5A63887F-818A-41A7-9FB4-DCE0D331D0FF}" dt="2023-10-26T06:55:14.580" v="2379" actId="20577"/>
        <pc:sldMkLst>
          <pc:docMk/>
          <pc:sldMk cId="1643766738" sldId="2147478594"/>
        </pc:sldMkLst>
        <pc:grpChg chg="del">
          <ac:chgData name="Alamae Gan (NCS)" userId="9ab15770-124f-44bc-942e-ffb353ddd5ec" providerId="ADAL" clId="{5A63887F-818A-41A7-9FB4-DCE0D331D0FF}" dt="2023-10-25T14:45:12.665" v="823" actId="478"/>
          <ac:grpSpMkLst>
            <pc:docMk/>
            <pc:sldMk cId="1643766738" sldId="2147478594"/>
            <ac:grpSpMk id="15" creationId="{6658B41B-E48E-9FE5-54B5-929B076C71EC}"/>
          </ac:grpSpMkLst>
        </pc:grpChg>
        <pc:grpChg chg="del">
          <ac:chgData name="Alamae Gan (NCS)" userId="9ab15770-124f-44bc-942e-ffb353ddd5ec" providerId="ADAL" clId="{5A63887F-818A-41A7-9FB4-DCE0D331D0FF}" dt="2023-10-25T14:47:16.879" v="1267" actId="478"/>
          <ac:grpSpMkLst>
            <pc:docMk/>
            <pc:sldMk cId="1643766738" sldId="2147478594"/>
            <ac:grpSpMk id="16" creationId="{6A3CBCD6-AD5E-3AE4-A05C-E0FD9A5DA195}"/>
          </ac:grpSpMkLst>
        </pc:grpChg>
        <pc:graphicFrameChg chg="modGraphic">
          <ac:chgData name="Alamae Gan (NCS)" userId="9ab15770-124f-44bc-942e-ffb353ddd5ec" providerId="ADAL" clId="{5A63887F-818A-41A7-9FB4-DCE0D331D0FF}" dt="2023-10-26T06:55:14.580" v="2379" actId="20577"/>
          <ac:graphicFrameMkLst>
            <pc:docMk/>
            <pc:sldMk cId="1643766738" sldId="2147478594"/>
            <ac:graphicFrameMk id="9" creationId="{B2DD582E-B003-82A9-D4E6-61190A3AB91D}"/>
          </ac:graphicFrameMkLst>
        </pc:graphicFrameChg>
      </pc:sldChg>
      <pc:sldChg chg="delSp modSp mod">
        <pc:chgData name="Alamae Gan (NCS)" userId="9ab15770-124f-44bc-942e-ffb353ddd5ec" providerId="ADAL" clId="{5A63887F-818A-41A7-9FB4-DCE0D331D0FF}" dt="2023-10-26T06:55:21.134" v="2383" actId="20577"/>
        <pc:sldMkLst>
          <pc:docMk/>
          <pc:sldMk cId="1738870798" sldId="2147478595"/>
        </pc:sldMkLst>
        <pc:grpChg chg="del">
          <ac:chgData name="Alamae Gan (NCS)" userId="9ab15770-124f-44bc-942e-ffb353ddd5ec" providerId="ADAL" clId="{5A63887F-818A-41A7-9FB4-DCE0D331D0FF}" dt="2023-10-25T14:48:33.738" v="1514" actId="478"/>
          <ac:grpSpMkLst>
            <pc:docMk/>
            <pc:sldMk cId="1738870798" sldId="2147478595"/>
            <ac:grpSpMk id="15" creationId="{6658B41B-E48E-9FE5-54B5-929B076C71EC}"/>
          </ac:grpSpMkLst>
        </pc:grpChg>
        <pc:grpChg chg="del">
          <ac:chgData name="Alamae Gan (NCS)" userId="9ab15770-124f-44bc-942e-ffb353ddd5ec" providerId="ADAL" clId="{5A63887F-818A-41A7-9FB4-DCE0D331D0FF}" dt="2023-10-25T14:49:20.671" v="1686" actId="478"/>
          <ac:grpSpMkLst>
            <pc:docMk/>
            <pc:sldMk cId="1738870798" sldId="2147478595"/>
            <ac:grpSpMk id="16" creationId="{6A3CBCD6-AD5E-3AE4-A05C-E0FD9A5DA195}"/>
          </ac:grpSpMkLst>
        </pc:grpChg>
        <pc:graphicFrameChg chg="mod modGraphic">
          <ac:chgData name="Alamae Gan (NCS)" userId="9ab15770-124f-44bc-942e-ffb353ddd5ec" providerId="ADAL" clId="{5A63887F-818A-41A7-9FB4-DCE0D331D0FF}" dt="2023-10-26T06:55:21.134" v="2383" actId="20577"/>
          <ac:graphicFrameMkLst>
            <pc:docMk/>
            <pc:sldMk cId="1738870798" sldId="2147478595"/>
            <ac:graphicFrameMk id="9" creationId="{B2DD582E-B003-82A9-D4E6-61190A3AB91D}"/>
          </ac:graphicFrameMkLst>
        </pc:graphicFrameChg>
      </pc:sldChg>
    </pc:docChg>
  </pc:docChgLst>
  <pc:docChgLst>
    <pc:chgData name="Brian Chng (NCS)" userId="3421a800-f5ad-4bf7-a188-ab162489378d" providerId="ADAL" clId="{BF940BC4-4C1A-4127-9C45-8759D2E01BA8}"/>
    <pc:docChg chg="undo custSel addSld delSld modSld modSection">
      <pc:chgData name="Brian Chng (NCS)" userId="3421a800-f5ad-4bf7-a188-ab162489378d" providerId="ADAL" clId="{BF940BC4-4C1A-4127-9C45-8759D2E01BA8}" dt="2023-10-26T09:06:05.799" v="6079" actId="20577"/>
      <pc:docMkLst>
        <pc:docMk/>
      </pc:docMkLst>
      <pc:sldChg chg="modSp mod">
        <pc:chgData name="Brian Chng (NCS)" userId="3421a800-f5ad-4bf7-a188-ab162489378d" providerId="ADAL" clId="{BF940BC4-4C1A-4127-9C45-8759D2E01BA8}" dt="2023-10-23T15:15:04.473" v="37" actId="20577"/>
        <pc:sldMkLst>
          <pc:docMk/>
          <pc:sldMk cId="874906407" sldId="256"/>
        </pc:sldMkLst>
        <pc:spChg chg="mod">
          <ac:chgData name="Brian Chng (NCS)" userId="3421a800-f5ad-4bf7-a188-ab162489378d" providerId="ADAL" clId="{BF940BC4-4C1A-4127-9C45-8759D2E01BA8}" dt="2023-10-23T15:15:04.473" v="37" actId="20577"/>
          <ac:spMkLst>
            <pc:docMk/>
            <pc:sldMk cId="874906407" sldId="256"/>
            <ac:spMk id="3" creationId="{A23E6F38-326C-260C-523B-9F86240CA59B}"/>
          </ac:spMkLst>
        </pc:spChg>
        <pc:spChg chg="mod">
          <ac:chgData name="Brian Chng (NCS)" userId="3421a800-f5ad-4bf7-a188-ab162489378d" providerId="ADAL" clId="{BF940BC4-4C1A-4127-9C45-8759D2E01BA8}" dt="2023-10-23T15:14:55.524" v="11" actId="20577"/>
          <ac:spMkLst>
            <pc:docMk/>
            <pc:sldMk cId="874906407" sldId="256"/>
            <ac:spMk id="6" creationId="{D12745CA-DC5A-4F2F-49D5-85A44046E4D8}"/>
          </ac:spMkLst>
        </pc:spChg>
      </pc:sldChg>
      <pc:sldChg chg="del">
        <pc:chgData name="Brian Chng (NCS)" userId="3421a800-f5ad-4bf7-a188-ab162489378d" providerId="ADAL" clId="{BF940BC4-4C1A-4127-9C45-8759D2E01BA8}" dt="2023-10-23T15:21:52.634" v="89" actId="47"/>
        <pc:sldMkLst>
          <pc:docMk/>
          <pc:sldMk cId="2137761808" sldId="2147478585"/>
        </pc:sldMkLst>
      </pc:sldChg>
      <pc:sldChg chg="del">
        <pc:chgData name="Brian Chng (NCS)" userId="3421a800-f5ad-4bf7-a188-ab162489378d" providerId="ADAL" clId="{BF940BC4-4C1A-4127-9C45-8759D2E01BA8}" dt="2023-10-23T15:21:51.496" v="88" actId="47"/>
        <pc:sldMkLst>
          <pc:docMk/>
          <pc:sldMk cId="2233520155" sldId="2147478586"/>
        </pc:sldMkLst>
      </pc:sldChg>
      <pc:sldChg chg="addSp delSp modSp new mod">
        <pc:chgData name="Brian Chng (NCS)" userId="3421a800-f5ad-4bf7-a188-ab162489378d" providerId="ADAL" clId="{BF940BC4-4C1A-4127-9C45-8759D2E01BA8}" dt="2023-10-26T07:53:59.674" v="5099" actId="20577"/>
        <pc:sldMkLst>
          <pc:docMk/>
          <pc:sldMk cId="3144695531" sldId="2147478587"/>
        </pc:sldMkLst>
        <pc:spChg chg="mod">
          <ac:chgData name="Brian Chng (NCS)" userId="3421a800-f5ad-4bf7-a188-ab162489378d" providerId="ADAL" clId="{BF940BC4-4C1A-4127-9C45-8759D2E01BA8}" dt="2023-10-23T15:33:53.819" v="818" actId="20577"/>
          <ac:spMkLst>
            <pc:docMk/>
            <pc:sldMk cId="3144695531" sldId="2147478587"/>
            <ac:spMk id="2" creationId="{BCC0F627-CFD6-7366-C49E-5E4F8091A51A}"/>
          </ac:spMkLst>
        </pc:spChg>
        <pc:spChg chg="del">
          <ac:chgData name="Brian Chng (NCS)" userId="3421a800-f5ad-4bf7-a188-ab162489378d" providerId="ADAL" clId="{BF940BC4-4C1A-4127-9C45-8759D2E01BA8}" dt="2023-10-23T15:22:39.318" v="180" actId="478"/>
          <ac:spMkLst>
            <pc:docMk/>
            <pc:sldMk cId="3144695531" sldId="2147478587"/>
            <ac:spMk id="3" creationId="{1E41B65E-AA00-BA66-42EB-C1122E01C9D8}"/>
          </ac:spMkLst>
        </pc:spChg>
        <pc:graphicFrameChg chg="add mod modGraphic">
          <ac:chgData name="Brian Chng (NCS)" userId="3421a800-f5ad-4bf7-a188-ab162489378d" providerId="ADAL" clId="{BF940BC4-4C1A-4127-9C45-8759D2E01BA8}" dt="2023-10-26T07:53:59.674" v="5099" actId="20577"/>
          <ac:graphicFrameMkLst>
            <pc:docMk/>
            <pc:sldMk cId="3144695531" sldId="2147478587"/>
            <ac:graphicFrameMk id="4" creationId="{A95A4BCE-4CCD-BEEA-D41A-C58692630A45}"/>
          </ac:graphicFrameMkLst>
        </pc:graphicFrameChg>
      </pc:sldChg>
      <pc:sldChg chg="addSp delSp modSp add mod">
        <pc:chgData name="Brian Chng (NCS)" userId="3421a800-f5ad-4bf7-a188-ab162489378d" providerId="ADAL" clId="{BF940BC4-4C1A-4127-9C45-8759D2E01BA8}" dt="2023-10-26T08:26:37.569" v="6076" actId="20577"/>
        <pc:sldMkLst>
          <pc:docMk/>
          <pc:sldMk cId="3987057082" sldId="2147478588"/>
        </pc:sldMkLst>
        <pc:spChg chg="mod">
          <ac:chgData name="Brian Chng (NCS)" userId="3421a800-f5ad-4bf7-a188-ab162489378d" providerId="ADAL" clId="{BF940BC4-4C1A-4127-9C45-8759D2E01BA8}" dt="2023-10-23T15:59:30.681" v="1216" actId="20577"/>
          <ac:spMkLst>
            <pc:docMk/>
            <pc:sldMk cId="3987057082" sldId="2147478588"/>
            <ac:spMk id="2" creationId="{BCC0F627-CFD6-7366-C49E-5E4F8091A51A}"/>
          </ac:spMkLst>
        </pc:spChg>
        <pc:spChg chg="del">
          <ac:chgData name="Brian Chng (NCS)" userId="3421a800-f5ad-4bf7-a188-ab162489378d" providerId="ADAL" clId="{BF940BC4-4C1A-4127-9C45-8759D2E01BA8}" dt="2023-10-23T15:38:27.991" v="848" actId="478"/>
          <ac:spMkLst>
            <pc:docMk/>
            <pc:sldMk cId="3987057082" sldId="2147478588"/>
            <ac:spMk id="3" creationId="{1E41B65E-AA00-BA66-42EB-C1122E01C9D8}"/>
          </ac:spMkLst>
        </pc:spChg>
        <pc:spChg chg="mod">
          <ac:chgData name="Brian Chng (NCS)" userId="3421a800-f5ad-4bf7-a188-ab162489378d" providerId="ADAL" clId="{BF940BC4-4C1A-4127-9C45-8759D2E01BA8}" dt="2023-10-26T01:10:19.318" v="4635"/>
          <ac:spMkLst>
            <pc:docMk/>
            <pc:sldMk cId="3987057082" sldId="2147478588"/>
            <ac:spMk id="4" creationId="{A22E2195-F201-7D1C-EEB3-07E9F1E73EE0}"/>
          </ac:spMkLst>
        </pc:spChg>
        <pc:spChg chg="add del mod">
          <ac:chgData name="Brian Chng (NCS)" userId="3421a800-f5ad-4bf7-a188-ab162489378d" providerId="ADAL" clId="{BF940BC4-4C1A-4127-9C45-8759D2E01BA8}" dt="2023-10-23T15:52:48.785" v="1042" actId="478"/>
          <ac:spMkLst>
            <pc:docMk/>
            <pc:sldMk cId="3987057082" sldId="2147478588"/>
            <ac:spMk id="5" creationId="{3B38E910-34DA-1A29-5461-7A03B2FE414E}"/>
          </ac:spMkLst>
        </pc:spChg>
        <pc:spChg chg="mod">
          <ac:chgData name="Brian Chng (NCS)" userId="3421a800-f5ad-4bf7-a188-ab162489378d" providerId="ADAL" clId="{BF940BC4-4C1A-4127-9C45-8759D2E01BA8}" dt="2023-10-26T01:11:19.687" v="4695" actId="207"/>
          <ac:spMkLst>
            <pc:docMk/>
            <pc:sldMk cId="3987057082" sldId="2147478588"/>
            <ac:spMk id="5" creationId="{DDD0D693-6603-6222-A430-6C3D0B7312DB}"/>
          </ac:spMkLst>
        </pc:spChg>
        <pc:spChg chg="mod">
          <ac:chgData name="Brian Chng (NCS)" userId="3421a800-f5ad-4bf7-a188-ab162489378d" providerId="ADAL" clId="{BF940BC4-4C1A-4127-9C45-8759D2E01BA8}" dt="2023-10-26T01:10:19.318" v="4635"/>
          <ac:spMkLst>
            <pc:docMk/>
            <pc:sldMk cId="3987057082" sldId="2147478588"/>
            <ac:spMk id="6" creationId="{3E5B5C57-9336-7E0B-7F77-27172D35723E}"/>
          </ac:spMkLst>
        </pc:spChg>
        <pc:spChg chg="mod">
          <ac:chgData name="Brian Chng (NCS)" userId="3421a800-f5ad-4bf7-a188-ab162489378d" providerId="ADAL" clId="{BF940BC4-4C1A-4127-9C45-8759D2E01BA8}" dt="2023-10-26T01:10:19.318" v="4635"/>
          <ac:spMkLst>
            <pc:docMk/>
            <pc:sldMk cId="3987057082" sldId="2147478588"/>
            <ac:spMk id="7" creationId="{05236D57-A602-9F55-2D9E-8F76D7F18051}"/>
          </ac:spMkLst>
        </pc:spChg>
        <pc:spChg chg="add del mod">
          <ac:chgData name="Brian Chng (NCS)" userId="3421a800-f5ad-4bf7-a188-ab162489378d" providerId="ADAL" clId="{BF940BC4-4C1A-4127-9C45-8759D2E01BA8}" dt="2023-10-23T15:53:07.111" v="1046" actId="478"/>
          <ac:spMkLst>
            <pc:docMk/>
            <pc:sldMk cId="3987057082" sldId="2147478588"/>
            <ac:spMk id="7" creationId="{FD0C9FDC-6B69-5372-897C-6DAFA211F833}"/>
          </ac:spMkLst>
        </pc:spChg>
        <pc:spChg chg="mod">
          <ac:chgData name="Brian Chng (NCS)" userId="3421a800-f5ad-4bf7-a188-ab162489378d" providerId="ADAL" clId="{BF940BC4-4C1A-4127-9C45-8759D2E01BA8}" dt="2023-10-26T01:10:19.318" v="4635"/>
          <ac:spMkLst>
            <pc:docMk/>
            <pc:sldMk cId="3987057082" sldId="2147478588"/>
            <ac:spMk id="8" creationId="{5B728C2E-E157-E27B-0DA0-82AB637E9F77}"/>
          </ac:spMkLst>
        </pc:spChg>
        <pc:spChg chg="add del mod">
          <ac:chgData name="Brian Chng (NCS)" userId="3421a800-f5ad-4bf7-a188-ab162489378d" providerId="ADAL" clId="{BF940BC4-4C1A-4127-9C45-8759D2E01BA8}" dt="2023-10-23T15:53:30.430" v="1050" actId="478"/>
          <ac:spMkLst>
            <pc:docMk/>
            <pc:sldMk cId="3987057082" sldId="2147478588"/>
            <ac:spMk id="8" creationId="{D3C5C7AE-26EB-7DD9-C618-D5BC0E5026E5}"/>
          </ac:spMkLst>
        </pc:spChg>
        <pc:spChg chg="add mod">
          <ac:chgData name="Brian Chng (NCS)" userId="3421a800-f5ad-4bf7-a188-ab162489378d" providerId="ADAL" clId="{BF940BC4-4C1A-4127-9C45-8759D2E01BA8}" dt="2023-10-23T15:56:35.643" v="1117" actId="164"/>
          <ac:spMkLst>
            <pc:docMk/>
            <pc:sldMk cId="3987057082" sldId="2147478588"/>
            <ac:spMk id="10" creationId="{F8BF0048-3707-2720-6CB7-D19199C188C2}"/>
          </ac:spMkLst>
        </pc:spChg>
        <pc:spChg chg="add mod">
          <ac:chgData name="Brian Chng (NCS)" userId="3421a800-f5ad-4bf7-a188-ab162489378d" providerId="ADAL" clId="{BF940BC4-4C1A-4127-9C45-8759D2E01BA8}" dt="2023-10-23T15:56:35.643" v="1117" actId="164"/>
          <ac:spMkLst>
            <pc:docMk/>
            <pc:sldMk cId="3987057082" sldId="2147478588"/>
            <ac:spMk id="11" creationId="{220B8552-D3B3-C55C-82D8-0E3F3D920351}"/>
          </ac:spMkLst>
        </pc:spChg>
        <pc:spChg chg="mod">
          <ac:chgData name="Brian Chng (NCS)" userId="3421a800-f5ad-4bf7-a188-ab162489378d" providerId="ADAL" clId="{BF940BC4-4C1A-4127-9C45-8759D2E01BA8}" dt="2023-10-26T01:10:54.324" v="4653"/>
          <ac:spMkLst>
            <pc:docMk/>
            <pc:sldMk cId="3987057082" sldId="2147478588"/>
            <ac:spMk id="11" creationId="{CB4853E8-8C6D-FFBC-2E17-2610D36561F9}"/>
          </ac:spMkLst>
        </pc:spChg>
        <pc:spChg chg="mod">
          <ac:chgData name="Brian Chng (NCS)" userId="3421a800-f5ad-4bf7-a188-ab162489378d" providerId="ADAL" clId="{BF940BC4-4C1A-4127-9C45-8759D2E01BA8}" dt="2023-10-26T01:10:54.324" v="4653"/>
          <ac:spMkLst>
            <pc:docMk/>
            <pc:sldMk cId="3987057082" sldId="2147478588"/>
            <ac:spMk id="12" creationId="{5AF1FEFE-B8D0-92E3-3B57-84DC55726BCD}"/>
          </ac:spMkLst>
        </pc:spChg>
        <pc:spChg chg="add mod">
          <ac:chgData name="Brian Chng (NCS)" userId="3421a800-f5ad-4bf7-a188-ab162489378d" providerId="ADAL" clId="{BF940BC4-4C1A-4127-9C45-8759D2E01BA8}" dt="2023-10-23T15:56:35.643" v="1117" actId="164"/>
          <ac:spMkLst>
            <pc:docMk/>
            <pc:sldMk cId="3987057082" sldId="2147478588"/>
            <ac:spMk id="12" creationId="{900915C8-5AAB-C24D-CF30-F0B91651C610}"/>
          </ac:spMkLst>
        </pc:spChg>
        <pc:spChg chg="add mod">
          <ac:chgData name="Brian Chng (NCS)" userId="3421a800-f5ad-4bf7-a188-ab162489378d" providerId="ADAL" clId="{BF940BC4-4C1A-4127-9C45-8759D2E01BA8}" dt="2023-10-23T15:56:35.643" v="1117" actId="164"/>
          <ac:spMkLst>
            <pc:docMk/>
            <pc:sldMk cId="3987057082" sldId="2147478588"/>
            <ac:spMk id="13" creationId="{5AE4E43D-F3D0-6070-F3B7-23A0C3398D38}"/>
          </ac:spMkLst>
        </pc:spChg>
        <pc:spChg chg="mod">
          <ac:chgData name="Brian Chng (NCS)" userId="3421a800-f5ad-4bf7-a188-ab162489378d" providerId="ADAL" clId="{BF940BC4-4C1A-4127-9C45-8759D2E01BA8}" dt="2023-10-26T01:10:54.324" v="4653"/>
          <ac:spMkLst>
            <pc:docMk/>
            <pc:sldMk cId="3987057082" sldId="2147478588"/>
            <ac:spMk id="13" creationId="{9E30390D-9464-4F47-E0B3-CB2C7CFBF5AB}"/>
          </ac:spMkLst>
        </pc:spChg>
        <pc:spChg chg="mod">
          <ac:chgData name="Brian Chng (NCS)" userId="3421a800-f5ad-4bf7-a188-ab162489378d" providerId="ADAL" clId="{BF940BC4-4C1A-4127-9C45-8759D2E01BA8}" dt="2023-10-26T01:11:28.817" v="4696" actId="207"/>
          <ac:spMkLst>
            <pc:docMk/>
            <pc:sldMk cId="3987057082" sldId="2147478588"/>
            <ac:spMk id="14" creationId="{45A06899-2280-F918-33F3-DEE1C48FB539}"/>
          </ac:spMkLst>
        </pc:spChg>
        <pc:spChg chg="add mod">
          <ac:chgData name="Brian Chng (NCS)" userId="3421a800-f5ad-4bf7-a188-ab162489378d" providerId="ADAL" clId="{BF940BC4-4C1A-4127-9C45-8759D2E01BA8}" dt="2023-10-23T15:56:35.643" v="1117" actId="164"/>
          <ac:spMkLst>
            <pc:docMk/>
            <pc:sldMk cId="3987057082" sldId="2147478588"/>
            <ac:spMk id="14" creationId="{8B12562B-58FE-1226-661A-9BBE07D5323F}"/>
          </ac:spMkLst>
        </pc:spChg>
        <pc:spChg chg="mod">
          <ac:chgData name="Brian Chng (NCS)" userId="3421a800-f5ad-4bf7-a188-ab162489378d" providerId="ADAL" clId="{BF940BC4-4C1A-4127-9C45-8759D2E01BA8}" dt="2023-10-26T01:10:54.324" v="4653"/>
          <ac:spMkLst>
            <pc:docMk/>
            <pc:sldMk cId="3987057082" sldId="2147478588"/>
            <ac:spMk id="15" creationId="{13E3B8DB-216E-FC02-CB99-B6532E8A19D4}"/>
          </ac:spMkLst>
        </pc:spChg>
        <pc:spChg chg="mod">
          <ac:chgData name="Brian Chng (NCS)" userId="3421a800-f5ad-4bf7-a188-ab162489378d" providerId="ADAL" clId="{BF940BC4-4C1A-4127-9C45-8759D2E01BA8}" dt="2023-10-23T15:58:27.516" v="1146"/>
          <ac:spMkLst>
            <pc:docMk/>
            <pc:sldMk cId="3987057082" sldId="2147478588"/>
            <ac:spMk id="17" creationId="{FBE8A65B-37CA-1EE3-09CC-4E11DA592FAA}"/>
          </ac:spMkLst>
        </pc:spChg>
        <pc:spChg chg="mod">
          <ac:chgData name="Brian Chng (NCS)" userId="3421a800-f5ad-4bf7-a188-ab162489378d" providerId="ADAL" clId="{BF940BC4-4C1A-4127-9C45-8759D2E01BA8}" dt="2023-10-23T15:58:27.516" v="1146"/>
          <ac:spMkLst>
            <pc:docMk/>
            <pc:sldMk cId="3987057082" sldId="2147478588"/>
            <ac:spMk id="18" creationId="{8764EF68-12A0-56A4-277F-67AD4916C88B}"/>
          </ac:spMkLst>
        </pc:spChg>
        <pc:spChg chg="mod">
          <ac:chgData name="Brian Chng (NCS)" userId="3421a800-f5ad-4bf7-a188-ab162489378d" providerId="ADAL" clId="{BF940BC4-4C1A-4127-9C45-8759D2E01BA8}" dt="2023-10-23T15:58:27.516" v="1146"/>
          <ac:spMkLst>
            <pc:docMk/>
            <pc:sldMk cId="3987057082" sldId="2147478588"/>
            <ac:spMk id="19" creationId="{24208AA7-0473-0467-E751-A33832240F07}"/>
          </ac:spMkLst>
        </pc:spChg>
        <pc:spChg chg="mod">
          <ac:chgData name="Brian Chng (NCS)" userId="3421a800-f5ad-4bf7-a188-ab162489378d" providerId="ADAL" clId="{BF940BC4-4C1A-4127-9C45-8759D2E01BA8}" dt="2023-10-23T15:58:27.516" v="1146"/>
          <ac:spMkLst>
            <pc:docMk/>
            <pc:sldMk cId="3987057082" sldId="2147478588"/>
            <ac:spMk id="20" creationId="{8FF9958F-D906-229C-B1DF-A6F90F14ECF5}"/>
          </ac:spMkLst>
        </pc:spChg>
        <pc:spChg chg="mod">
          <ac:chgData name="Brian Chng (NCS)" userId="3421a800-f5ad-4bf7-a188-ab162489378d" providerId="ADAL" clId="{BF940BC4-4C1A-4127-9C45-8759D2E01BA8}" dt="2023-10-23T15:58:27.516" v="1146"/>
          <ac:spMkLst>
            <pc:docMk/>
            <pc:sldMk cId="3987057082" sldId="2147478588"/>
            <ac:spMk id="21" creationId="{8594654F-D68B-C4B2-7BB1-0397B1F8EC69}"/>
          </ac:spMkLst>
        </pc:spChg>
        <pc:grpChg chg="add mod">
          <ac:chgData name="Brian Chng (NCS)" userId="3421a800-f5ad-4bf7-a188-ab162489378d" providerId="ADAL" clId="{BF940BC4-4C1A-4127-9C45-8759D2E01BA8}" dt="2023-10-26T01:10:42.908" v="4649" actId="1036"/>
          <ac:grpSpMkLst>
            <pc:docMk/>
            <pc:sldMk cId="3987057082" sldId="2147478588"/>
            <ac:grpSpMk id="3" creationId="{15F97DE0-FEA5-6DE2-E627-58127F86D352}"/>
          </ac:grpSpMkLst>
        </pc:grpChg>
        <pc:grpChg chg="add mod">
          <ac:chgData name="Brian Chng (NCS)" userId="3421a800-f5ad-4bf7-a188-ab162489378d" providerId="ADAL" clId="{BF940BC4-4C1A-4127-9C45-8759D2E01BA8}" dt="2023-10-26T01:13:03.718" v="4735" actId="1036"/>
          <ac:grpSpMkLst>
            <pc:docMk/>
            <pc:sldMk cId="3987057082" sldId="2147478588"/>
            <ac:grpSpMk id="10" creationId="{B8471DE8-006A-13ED-2ABC-E69775885875}"/>
          </ac:grpSpMkLst>
        </pc:grpChg>
        <pc:grpChg chg="add mod">
          <ac:chgData name="Brian Chng (NCS)" userId="3421a800-f5ad-4bf7-a188-ab162489378d" providerId="ADAL" clId="{BF940BC4-4C1A-4127-9C45-8759D2E01BA8}" dt="2023-10-23T15:56:46.545" v="1122" actId="1038"/>
          <ac:grpSpMkLst>
            <pc:docMk/>
            <pc:sldMk cId="3987057082" sldId="2147478588"/>
            <ac:grpSpMk id="15" creationId="{6658B41B-E48E-9FE5-54B5-929B076C71EC}"/>
          </ac:grpSpMkLst>
        </pc:grpChg>
        <pc:grpChg chg="add mod">
          <ac:chgData name="Brian Chng (NCS)" userId="3421a800-f5ad-4bf7-a188-ab162489378d" providerId="ADAL" clId="{BF940BC4-4C1A-4127-9C45-8759D2E01BA8}" dt="2023-10-23T16:06:06.061" v="1436" actId="1035"/>
          <ac:grpSpMkLst>
            <pc:docMk/>
            <pc:sldMk cId="3987057082" sldId="2147478588"/>
            <ac:grpSpMk id="16" creationId="{6A3CBCD6-AD5E-3AE4-A05C-E0FD9A5DA195}"/>
          </ac:grpSpMkLst>
        </pc:grpChg>
        <pc:graphicFrameChg chg="add mod modGraphic">
          <ac:chgData name="Brian Chng (NCS)" userId="3421a800-f5ad-4bf7-a188-ab162489378d" providerId="ADAL" clId="{BF940BC4-4C1A-4127-9C45-8759D2E01BA8}" dt="2023-10-26T08:26:37.569" v="6076" actId="20577"/>
          <ac:graphicFrameMkLst>
            <pc:docMk/>
            <pc:sldMk cId="3987057082" sldId="2147478588"/>
            <ac:graphicFrameMk id="9" creationId="{B2DD582E-B003-82A9-D4E6-61190A3AB91D}"/>
          </ac:graphicFrameMkLst>
        </pc:graphicFrameChg>
      </pc:sldChg>
      <pc:sldChg chg="addSp delSp modSp add del mod">
        <pc:chgData name="Brian Chng (NCS)" userId="3421a800-f5ad-4bf7-a188-ab162489378d" providerId="ADAL" clId="{BF940BC4-4C1A-4127-9C45-8759D2E01BA8}" dt="2023-10-23T16:33:39.651" v="1795" actId="47"/>
        <pc:sldMkLst>
          <pc:docMk/>
          <pc:sldMk cId="2697107588" sldId="2147478589"/>
        </pc:sldMkLst>
        <pc:spChg chg="mod">
          <ac:chgData name="Brian Chng (NCS)" userId="3421a800-f5ad-4bf7-a188-ab162489378d" providerId="ADAL" clId="{BF940BC4-4C1A-4127-9C45-8759D2E01BA8}" dt="2023-10-23T15:22:12.463" v="148" actId="20577"/>
          <ac:spMkLst>
            <pc:docMk/>
            <pc:sldMk cId="2697107588" sldId="2147478589"/>
            <ac:spMk id="2" creationId="{BCC0F627-CFD6-7366-C49E-5E4F8091A51A}"/>
          </ac:spMkLst>
        </pc:spChg>
        <pc:spChg chg="del">
          <ac:chgData name="Brian Chng (NCS)" userId="3421a800-f5ad-4bf7-a188-ab162489378d" providerId="ADAL" clId="{BF940BC4-4C1A-4127-9C45-8759D2E01BA8}" dt="2023-10-23T15:48:37.110" v="1036" actId="478"/>
          <ac:spMkLst>
            <pc:docMk/>
            <pc:sldMk cId="2697107588" sldId="2147478589"/>
            <ac:spMk id="3" creationId="{1E41B65E-AA00-BA66-42EB-C1122E01C9D8}"/>
          </ac:spMkLst>
        </pc:spChg>
        <pc:spChg chg="add mod">
          <ac:chgData name="Brian Chng (NCS)" userId="3421a800-f5ad-4bf7-a188-ab162489378d" providerId="ADAL" clId="{BF940BC4-4C1A-4127-9C45-8759D2E01BA8}" dt="2023-10-23T16:28:51.937" v="1523"/>
          <ac:spMkLst>
            <pc:docMk/>
            <pc:sldMk cId="2697107588" sldId="2147478589"/>
            <ac:spMk id="5" creationId="{F4CE710E-1CB8-01C5-9FEF-52639C73E77D}"/>
          </ac:spMkLst>
        </pc:spChg>
      </pc:sldChg>
      <pc:sldChg chg="modSp add del mod">
        <pc:chgData name="Brian Chng (NCS)" userId="3421a800-f5ad-4bf7-a188-ab162489378d" providerId="ADAL" clId="{BF940BC4-4C1A-4127-9C45-8759D2E01BA8}" dt="2023-10-23T16:42:29.958" v="2152" actId="47"/>
        <pc:sldMkLst>
          <pc:docMk/>
          <pc:sldMk cId="2943760481" sldId="2147478590"/>
        </pc:sldMkLst>
        <pc:spChg chg="mod">
          <ac:chgData name="Brian Chng (NCS)" userId="3421a800-f5ad-4bf7-a188-ab162489378d" providerId="ADAL" clId="{BF940BC4-4C1A-4127-9C45-8759D2E01BA8}" dt="2023-10-23T15:22:27.715" v="179" actId="20577"/>
          <ac:spMkLst>
            <pc:docMk/>
            <pc:sldMk cId="2943760481" sldId="2147478590"/>
            <ac:spMk id="2" creationId="{BCC0F627-CFD6-7366-C49E-5E4F8091A51A}"/>
          </ac:spMkLst>
        </pc:spChg>
      </pc:sldChg>
      <pc:sldChg chg="addSp modSp add mod">
        <pc:chgData name="Brian Chng (NCS)" userId="3421a800-f5ad-4bf7-a188-ab162489378d" providerId="ADAL" clId="{BF940BC4-4C1A-4127-9C45-8759D2E01BA8}" dt="2023-10-26T08:26:05.022" v="6074" actId="20577"/>
        <pc:sldMkLst>
          <pc:docMk/>
          <pc:sldMk cId="1234629153" sldId="2147478591"/>
        </pc:sldMkLst>
        <pc:spChg chg="mod">
          <ac:chgData name="Brian Chng (NCS)" userId="3421a800-f5ad-4bf7-a188-ab162489378d" providerId="ADAL" clId="{BF940BC4-4C1A-4127-9C45-8759D2E01BA8}" dt="2023-10-23T16:27:22.968" v="1438" actId="20577"/>
          <ac:spMkLst>
            <pc:docMk/>
            <pc:sldMk cId="1234629153" sldId="2147478591"/>
            <ac:spMk id="2" creationId="{BCC0F627-CFD6-7366-C49E-5E4F8091A51A}"/>
          </ac:spMkLst>
        </pc:spChg>
        <pc:spChg chg="mod">
          <ac:chgData name="Brian Chng (NCS)" userId="3421a800-f5ad-4bf7-a188-ab162489378d" providerId="ADAL" clId="{BF940BC4-4C1A-4127-9C45-8759D2E01BA8}" dt="2023-10-26T01:11:56.657" v="4709"/>
          <ac:spMkLst>
            <pc:docMk/>
            <pc:sldMk cId="1234629153" sldId="2147478591"/>
            <ac:spMk id="4" creationId="{B8A603CC-FEF7-7823-2B41-235B6B307AED}"/>
          </ac:spMkLst>
        </pc:spChg>
        <pc:spChg chg="mod">
          <ac:chgData name="Brian Chng (NCS)" userId="3421a800-f5ad-4bf7-a188-ab162489378d" providerId="ADAL" clId="{BF940BC4-4C1A-4127-9C45-8759D2E01BA8}" dt="2023-10-26T01:12:08.598" v="4723" actId="207"/>
          <ac:spMkLst>
            <pc:docMk/>
            <pc:sldMk cId="1234629153" sldId="2147478591"/>
            <ac:spMk id="5" creationId="{0010B02A-7470-A3C3-5D67-30064C2A32F7}"/>
          </ac:spMkLst>
        </pc:spChg>
        <pc:spChg chg="mod">
          <ac:chgData name="Brian Chng (NCS)" userId="3421a800-f5ad-4bf7-a188-ab162489378d" providerId="ADAL" clId="{BF940BC4-4C1A-4127-9C45-8759D2E01BA8}" dt="2023-10-26T01:12:14.857" v="4724" actId="207"/>
          <ac:spMkLst>
            <pc:docMk/>
            <pc:sldMk cId="1234629153" sldId="2147478591"/>
            <ac:spMk id="6" creationId="{77125385-75D4-3196-1734-26B5D917A984}"/>
          </ac:spMkLst>
        </pc:spChg>
        <pc:spChg chg="mod">
          <ac:chgData name="Brian Chng (NCS)" userId="3421a800-f5ad-4bf7-a188-ab162489378d" providerId="ADAL" clId="{BF940BC4-4C1A-4127-9C45-8759D2E01BA8}" dt="2023-10-26T01:11:56.657" v="4709"/>
          <ac:spMkLst>
            <pc:docMk/>
            <pc:sldMk cId="1234629153" sldId="2147478591"/>
            <ac:spMk id="7" creationId="{E6925488-97D8-0F3B-D980-A2F95FB5163D}"/>
          </ac:spMkLst>
        </pc:spChg>
        <pc:spChg chg="mod">
          <ac:chgData name="Brian Chng (NCS)" userId="3421a800-f5ad-4bf7-a188-ab162489378d" providerId="ADAL" clId="{BF940BC4-4C1A-4127-9C45-8759D2E01BA8}" dt="2023-10-26T01:11:56.657" v="4709"/>
          <ac:spMkLst>
            <pc:docMk/>
            <pc:sldMk cId="1234629153" sldId="2147478591"/>
            <ac:spMk id="8" creationId="{EEDD6C77-7223-DE59-2705-2B41D886A17D}"/>
          </ac:spMkLst>
        </pc:spChg>
        <pc:grpChg chg="add mod">
          <ac:chgData name="Brian Chng (NCS)" userId="3421a800-f5ad-4bf7-a188-ab162489378d" providerId="ADAL" clId="{BF940BC4-4C1A-4127-9C45-8759D2E01BA8}" dt="2023-10-26T01:12:03.535" v="4722" actId="1035"/>
          <ac:grpSpMkLst>
            <pc:docMk/>
            <pc:sldMk cId="1234629153" sldId="2147478591"/>
            <ac:grpSpMk id="3" creationId="{701EB0AD-C26C-7F81-98DF-15CEEFDCA108}"/>
          </ac:grpSpMkLst>
        </pc:grpChg>
        <pc:grpChg chg="mod">
          <ac:chgData name="Brian Chng (NCS)" userId="3421a800-f5ad-4bf7-a188-ab162489378d" providerId="ADAL" clId="{BF940BC4-4C1A-4127-9C45-8759D2E01BA8}" dt="2023-10-23T16:41:47.120" v="2124" actId="1036"/>
          <ac:grpSpMkLst>
            <pc:docMk/>
            <pc:sldMk cId="1234629153" sldId="2147478591"/>
            <ac:grpSpMk id="16" creationId="{6A3CBCD6-AD5E-3AE4-A05C-E0FD9A5DA195}"/>
          </ac:grpSpMkLst>
        </pc:grpChg>
        <pc:graphicFrameChg chg="mod modGraphic">
          <ac:chgData name="Brian Chng (NCS)" userId="3421a800-f5ad-4bf7-a188-ab162489378d" providerId="ADAL" clId="{BF940BC4-4C1A-4127-9C45-8759D2E01BA8}" dt="2023-10-26T08:26:05.022" v="6074" actId="20577"/>
          <ac:graphicFrameMkLst>
            <pc:docMk/>
            <pc:sldMk cId="1234629153" sldId="2147478591"/>
            <ac:graphicFrameMk id="9" creationId="{B2DD582E-B003-82A9-D4E6-61190A3AB91D}"/>
          </ac:graphicFrameMkLst>
        </pc:graphicFrameChg>
      </pc:sldChg>
      <pc:sldChg chg="addSp modSp add mod">
        <pc:chgData name="Brian Chng (NCS)" userId="3421a800-f5ad-4bf7-a188-ab162489378d" providerId="ADAL" clId="{BF940BC4-4C1A-4127-9C45-8759D2E01BA8}" dt="2023-10-26T09:06:05.799" v="6079" actId="20577"/>
        <pc:sldMkLst>
          <pc:docMk/>
          <pc:sldMk cId="2699431245" sldId="2147478592"/>
        </pc:sldMkLst>
        <pc:spChg chg="mod">
          <ac:chgData name="Brian Chng (NCS)" userId="3421a800-f5ad-4bf7-a188-ab162489378d" providerId="ADAL" clId="{BF940BC4-4C1A-4127-9C45-8759D2E01BA8}" dt="2023-10-23T16:27:40.447" v="1487" actId="20577"/>
          <ac:spMkLst>
            <pc:docMk/>
            <pc:sldMk cId="2699431245" sldId="2147478592"/>
            <ac:spMk id="2" creationId="{BCC0F627-CFD6-7366-C49E-5E4F8091A51A}"/>
          </ac:spMkLst>
        </pc:spChg>
        <pc:spChg chg="mod">
          <ac:chgData name="Brian Chng (NCS)" userId="3421a800-f5ad-4bf7-a188-ab162489378d" providerId="ADAL" clId="{BF940BC4-4C1A-4127-9C45-8759D2E01BA8}" dt="2023-10-26T01:13:32.568" v="4740"/>
          <ac:spMkLst>
            <pc:docMk/>
            <pc:sldMk cId="2699431245" sldId="2147478592"/>
            <ac:spMk id="4" creationId="{D3A32C64-7E5E-B641-D7AB-7D5AF490469D}"/>
          </ac:spMkLst>
        </pc:spChg>
        <pc:spChg chg="mod">
          <ac:chgData name="Brian Chng (NCS)" userId="3421a800-f5ad-4bf7-a188-ab162489378d" providerId="ADAL" clId="{BF940BC4-4C1A-4127-9C45-8759D2E01BA8}" dt="2023-10-26T01:13:32.568" v="4740"/>
          <ac:spMkLst>
            <pc:docMk/>
            <pc:sldMk cId="2699431245" sldId="2147478592"/>
            <ac:spMk id="5" creationId="{0F1ECC50-A475-2612-6C26-F43EE82CB647}"/>
          </ac:spMkLst>
        </pc:spChg>
        <pc:spChg chg="mod">
          <ac:chgData name="Brian Chng (NCS)" userId="3421a800-f5ad-4bf7-a188-ab162489378d" providerId="ADAL" clId="{BF940BC4-4C1A-4127-9C45-8759D2E01BA8}" dt="2023-10-26T01:13:32.568" v="4740"/>
          <ac:spMkLst>
            <pc:docMk/>
            <pc:sldMk cId="2699431245" sldId="2147478592"/>
            <ac:spMk id="6" creationId="{BAA07316-0CE7-1878-FA15-CB14294C201D}"/>
          </ac:spMkLst>
        </pc:spChg>
        <pc:spChg chg="mod">
          <ac:chgData name="Brian Chng (NCS)" userId="3421a800-f5ad-4bf7-a188-ab162489378d" providerId="ADAL" clId="{BF940BC4-4C1A-4127-9C45-8759D2E01BA8}" dt="2023-10-26T01:13:32.568" v="4740"/>
          <ac:spMkLst>
            <pc:docMk/>
            <pc:sldMk cId="2699431245" sldId="2147478592"/>
            <ac:spMk id="7" creationId="{108203D4-2C34-8775-3ED8-FF0456C86C73}"/>
          </ac:spMkLst>
        </pc:spChg>
        <pc:spChg chg="mod">
          <ac:chgData name="Brian Chng (NCS)" userId="3421a800-f5ad-4bf7-a188-ab162489378d" providerId="ADAL" clId="{BF940BC4-4C1A-4127-9C45-8759D2E01BA8}" dt="2023-10-26T01:13:32.568" v="4740"/>
          <ac:spMkLst>
            <pc:docMk/>
            <pc:sldMk cId="2699431245" sldId="2147478592"/>
            <ac:spMk id="8" creationId="{B1FF535E-5837-9D2E-5434-CAF10C908EFC}"/>
          </ac:spMkLst>
        </pc:spChg>
        <pc:spChg chg="mod">
          <ac:chgData name="Brian Chng (NCS)" userId="3421a800-f5ad-4bf7-a188-ab162489378d" providerId="ADAL" clId="{BF940BC4-4C1A-4127-9C45-8759D2E01BA8}" dt="2023-10-26T01:15:19.010" v="4755"/>
          <ac:spMkLst>
            <pc:docMk/>
            <pc:sldMk cId="2699431245" sldId="2147478592"/>
            <ac:spMk id="11" creationId="{0EC9B312-6088-99F7-F81C-DFF437F96B4A}"/>
          </ac:spMkLst>
        </pc:spChg>
        <pc:spChg chg="mod">
          <ac:chgData name="Brian Chng (NCS)" userId="3421a800-f5ad-4bf7-a188-ab162489378d" providerId="ADAL" clId="{BF940BC4-4C1A-4127-9C45-8759D2E01BA8}" dt="2023-10-26T01:15:19.010" v="4755"/>
          <ac:spMkLst>
            <pc:docMk/>
            <pc:sldMk cId="2699431245" sldId="2147478592"/>
            <ac:spMk id="12" creationId="{892BC12C-404C-E0BE-3852-0362D55B971B}"/>
          </ac:spMkLst>
        </pc:spChg>
        <pc:spChg chg="mod">
          <ac:chgData name="Brian Chng (NCS)" userId="3421a800-f5ad-4bf7-a188-ab162489378d" providerId="ADAL" clId="{BF940BC4-4C1A-4127-9C45-8759D2E01BA8}" dt="2023-10-26T01:15:19.010" v="4755"/>
          <ac:spMkLst>
            <pc:docMk/>
            <pc:sldMk cId="2699431245" sldId="2147478592"/>
            <ac:spMk id="13" creationId="{FA3AC0DC-0827-EECC-A58F-A78D6DB6CD97}"/>
          </ac:spMkLst>
        </pc:spChg>
        <pc:spChg chg="mod">
          <ac:chgData name="Brian Chng (NCS)" userId="3421a800-f5ad-4bf7-a188-ab162489378d" providerId="ADAL" clId="{BF940BC4-4C1A-4127-9C45-8759D2E01BA8}" dt="2023-10-26T01:15:19.010" v="4755"/>
          <ac:spMkLst>
            <pc:docMk/>
            <pc:sldMk cId="2699431245" sldId="2147478592"/>
            <ac:spMk id="14" creationId="{91B19A93-2401-3DDB-352D-F041873E83A0}"/>
          </ac:spMkLst>
        </pc:spChg>
        <pc:spChg chg="mod">
          <ac:chgData name="Brian Chng (NCS)" userId="3421a800-f5ad-4bf7-a188-ab162489378d" providerId="ADAL" clId="{BF940BC4-4C1A-4127-9C45-8759D2E01BA8}" dt="2023-10-26T01:15:19.010" v="4755"/>
          <ac:spMkLst>
            <pc:docMk/>
            <pc:sldMk cId="2699431245" sldId="2147478592"/>
            <ac:spMk id="15" creationId="{2FD93D11-6EEE-9619-4A8B-E1908E927DB7}"/>
          </ac:spMkLst>
        </pc:spChg>
        <pc:grpChg chg="add mod">
          <ac:chgData name="Brian Chng (NCS)" userId="3421a800-f5ad-4bf7-a188-ab162489378d" providerId="ADAL" clId="{BF940BC4-4C1A-4127-9C45-8759D2E01BA8}" dt="2023-10-26T01:13:32.568" v="4740"/>
          <ac:grpSpMkLst>
            <pc:docMk/>
            <pc:sldMk cId="2699431245" sldId="2147478592"/>
            <ac:grpSpMk id="3" creationId="{A7CA0025-E110-EFED-2C74-F1C842180C1B}"/>
          </ac:grpSpMkLst>
        </pc:grpChg>
        <pc:grpChg chg="add mod">
          <ac:chgData name="Brian Chng (NCS)" userId="3421a800-f5ad-4bf7-a188-ab162489378d" providerId="ADAL" clId="{BF940BC4-4C1A-4127-9C45-8759D2E01BA8}" dt="2023-10-26T01:15:25.222" v="4756" actId="1076"/>
          <ac:grpSpMkLst>
            <pc:docMk/>
            <pc:sldMk cId="2699431245" sldId="2147478592"/>
            <ac:grpSpMk id="10" creationId="{4619AFD8-E2A3-D315-48D2-A98C28F98F0E}"/>
          </ac:grpSpMkLst>
        </pc:grpChg>
        <pc:graphicFrameChg chg="mod modGraphic">
          <ac:chgData name="Brian Chng (NCS)" userId="3421a800-f5ad-4bf7-a188-ab162489378d" providerId="ADAL" clId="{BF940BC4-4C1A-4127-9C45-8759D2E01BA8}" dt="2023-10-26T09:06:05.799" v="6079" actId="20577"/>
          <ac:graphicFrameMkLst>
            <pc:docMk/>
            <pc:sldMk cId="2699431245" sldId="2147478592"/>
            <ac:graphicFrameMk id="9" creationId="{B2DD582E-B003-82A9-D4E6-61190A3AB91D}"/>
          </ac:graphicFrameMkLst>
        </pc:graphicFrameChg>
      </pc:sldChg>
      <pc:sldChg chg="addSp modSp add mod">
        <pc:chgData name="Brian Chng (NCS)" userId="3421a800-f5ad-4bf7-a188-ab162489378d" providerId="ADAL" clId="{BF940BC4-4C1A-4127-9C45-8759D2E01BA8}" dt="2023-10-26T08:14:30.606" v="5724" actId="1036"/>
        <pc:sldMkLst>
          <pc:docMk/>
          <pc:sldMk cId="1665306124" sldId="2147478593"/>
        </pc:sldMkLst>
        <pc:spChg chg="mod">
          <ac:chgData name="Brian Chng (NCS)" userId="3421a800-f5ad-4bf7-a188-ab162489378d" providerId="ADAL" clId="{BF940BC4-4C1A-4127-9C45-8759D2E01BA8}" dt="2023-10-23T16:30:23.216" v="1608" actId="20577"/>
          <ac:spMkLst>
            <pc:docMk/>
            <pc:sldMk cId="1665306124" sldId="2147478593"/>
            <ac:spMk id="2" creationId="{BCC0F627-CFD6-7366-C49E-5E4F8091A51A}"/>
          </ac:spMkLst>
        </pc:spChg>
        <pc:spChg chg="mod">
          <ac:chgData name="Brian Chng (NCS)" userId="3421a800-f5ad-4bf7-a188-ab162489378d" providerId="ADAL" clId="{BF940BC4-4C1A-4127-9C45-8759D2E01BA8}" dt="2023-10-26T01:15:49.363" v="4761"/>
          <ac:spMkLst>
            <pc:docMk/>
            <pc:sldMk cId="1665306124" sldId="2147478593"/>
            <ac:spMk id="4" creationId="{CFD724D0-9A36-587B-1FFB-DD3624300A21}"/>
          </ac:spMkLst>
        </pc:spChg>
        <pc:spChg chg="mod">
          <ac:chgData name="Brian Chng (NCS)" userId="3421a800-f5ad-4bf7-a188-ab162489378d" providerId="ADAL" clId="{BF940BC4-4C1A-4127-9C45-8759D2E01BA8}" dt="2023-10-26T01:15:49.363" v="4761"/>
          <ac:spMkLst>
            <pc:docMk/>
            <pc:sldMk cId="1665306124" sldId="2147478593"/>
            <ac:spMk id="5" creationId="{69CF9187-0A6A-1E4E-8ED9-207FE53320ED}"/>
          </ac:spMkLst>
        </pc:spChg>
        <pc:spChg chg="mod">
          <ac:chgData name="Brian Chng (NCS)" userId="3421a800-f5ad-4bf7-a188-ab162489378d" providerId="ADAL" clId="{BF940BC4-4C1A-4127-9C45-8759D2E01BA8}" dt="2023-10-26T01:15:49.363" v="4761"/>
          <ac:spMkLst>
            <pc:docMk/>
            <pc:sldMk cId="1665306124" sldId="2147478593"/>
            <ac:spMk id="6" creationId="{532B373C-3A3C-7443-705F-C0F3214FEBF6}"/>
          </ac:spMkLst>
        </pc:spChg>
        <pc:spChg chg="mod">
          <ac:chgData name="Brian Chng (NCS)" userId="3421a800-f5ad-4bf7-a188-ab162489378d" providerId="ADAL" clId="{BF940BC4-4C1A-4127-9C45-8759D2E01BA8}" dt="2023-10-26T01:15:49.363" v="4761"/>
          <ac:spMkLst>
            <pc:docMk/>
            <pc:sldMk cId="1665306124" sldId="2147478593"/>
            <ac:spMk id="7" creationId="{A44AC007-0590-3279-C69E-6D1BCEAEE5CF}"/>
          </ac:spMkLst>
        </pc:spChg>
        <pc:spChg chg="mod">
          <ac:chgData name="Brian Chng (NCS)" userId="3421a800-f5ad-4bf7-a188-ab162489378d" providerId="ADAL" clId="{BF940BC4-4C1A-4127-9C45-8759D2E01BA8}" dt="2023-10-26T01:15:49.363" v="4761"/>
          <ac:spMkLst>
            <pc:docMk/>
            <pc:sldMk cId="1665306124" sldId="2147478593"/>
            <ac:spMk id="8" creationId="{05AC228D-E4B9-9851-9476-09659A0DDAF7}"/>
          </ac:spMkLst>
        </pc:spChg>
        <pc:spChg chg="mod">
          <ac:chgData name="Brian Chng (NCS)" userId="3421a800-f5ad-4bf7-a188-ab162489378d" providerId="ADAL" clId="{BF940BC4-4C1A-4127-9C45-8759D2E01BA8}" dt="2023-10-26T01:15:53.150" v="4762"/>
          <ac:spMkLst>
            <pc:docMk/>
            <pc:sldMk cId="1665306124" sldId="2147478593"/>
            <ac:spMk id="11" creationId="{3EA22BC5-53C0-EB1C-84F5-F2DC99A78DBB}"/>
          </ac:spMkLst>
        </pc:spChg>
        <pc:spChg chg="mod">
          <ac:chgData name="Brian Chng (NCS)" userId="3421a800-f5ad-4bf7-a188-ab162489378d" providerId="ADAL" clId="{BF940BC4-4C1A-4127-9C45-8759D2E01BA8}" dt="2023-10-26T01:15:53.150" v="4762"/>
          <ac:spMkLst>
            <pc:docMk/>
            <pc:sldMk cId="1665306124" sldId="2147478593"/>
            <ac:spMk id="12" creationId="{1A41F0D3-A630-DC4D-B3C6-F7E7091C652A}"/>
          </ac:spMkLst>
        </pc:spChg>
        <pc:spChg chg="mod">
          <ac:chgData name="Brian Chng (NCS)" userId="3421a800-f5ad-4bf7-a188-ab162489378d" providerId="ADAL" clId="{BF940BC4-4C1A-4127-9C45-8759D2E01BA8}" dt="2023-10-26T02:09:28.110" v="4896" actId="207"/>
          <ac:spMkLst>
            <pc:docMk/>
            <pc:sldMk cId="1665306124" sldId="2147478593"/>
            <ac:spMk id="13" creationId="{A5503371-5888-C2C3-6802-2EF6278D5DC4}"/>
          </ac:spMkLst>
        </pc:spChg>
        <pc:spChg chg="mod">
          <ac:chgData name="Brian Chng (NCS)" userId="3421a800-f5ad-4bf7-a188-ab162489378d" providerId="ADAL" clId="{BF940BC4-4C1A-4127-9C45-8759D2E01BA8}" dt="2023-10-26T02:09:35.266" v="4897" actId="207"/>
          <ac:spMkLst>
            <pc:docMk/>
            <pc:sldMk cId="1665306124" sldId="2147478593"/>
            <ac:spMk id="14" creationId="{29A04C6B-6ED7-4B88-746B-673B769CCEC2}"/>
          </ac:spMkLst>
        </pc:spChg>
        <pc:spChg chg="mod">
          <ac:chgData name="Brian Chng (NCS)" userId="3421a800-f5ad-4bf7-a188-ab162489378d" providerId="ADAL" clId="{BF940BC4-4C1A-4127-9C45-8759D2E01BA8}" dt="2023-10-26T01:15:53.150" v="4762"/>
          <ac:spMkLst>
            <pc:docMk/>
            <pc:sldMk cId="1665306124" sldId="2147478593"/>
            <ac:spMk id="15" creationId="{A9DEA542-9207-9F37-9C64-399A6AF0882B}"/>
          </ac:spMkLst>
        </pc:spChg>
        <pc:grpChg chg="add mod">
          <ac:chgData name="Brian Chng (NCS)" userId="3421a800-f5ad-4bf7-a188-ab162489378d" providerId="ADAL" clId="{BF940BC4-4C1A-4127-9C45-8759D2E01BA8}" dt="2023-10-26T01:15:49.363" v="4761"/>
          <ac:grpSpMkLst>
            <pc:docMk/>
            <pc:sldMk cId="1665306124" sldId="2147478593"/>
            <ac:grpSpMk id="3" creationId="{5C0CDC71-D8AB-5E4C-4153-EDE8219DF43E}"/>
          </ac:grpSpMkLst>
        </pc:grpChg>
        <pc:grpChg chg="add mod">
          <ac:chgData name="Brian Chng (NCS)" userId="3421a800-f5ad-4bf7-a188-ab162489378d" providerId="ADAL" clId="{BF940BC4-4C1A-4127-9C45-8759D2E01BA8}" dt="2023-10-26T08:14:30.606" v="5724" actId="1036"/>
          <ac:grpSpMkLst>
            <pc:docMk/>
            <pc:sldMk cId="1665306124" sldId="2147478593"/>
            <ac:grpSpMk id="10" creationId="{87AD9BFE-FA96-4D08-E9DE-E7014C056E42}"/>
          </ac:grpSpMkLst>
        </pc:grpChg>
        <pc:grpChg chg="mod">
          <ac:chgData name="Brian Chng (NCS)" userId="3421a800-f5ad-4bf7-a188-ab162489378d" providerId="ADAL" clId="{BF940BC4-4C1A-4127-9C45-8759D2E01BA8}" dt="2023-10-23T16:34:44.130" v="1903" actId="1036"/>
          <ac:grpSpMkLst>
            <pc:docMk/>
            <pc:sldMk cId="1665306124" sldId="2147478593"/>
            <ac:grpSpMk id="16" creationId="{6A3CBCD6-AD5E-3AE4-A05C-E0FD9A5DA195}"/>
          </ac:grpSpMkLst>
        </pc:grpChg>
        <pc:graphicFrameChg chg="modGraphic">
          <ac:chgData name="Brian Chng (NCS)" userId="3421a800-f5ad-4bf7-a188-ab162489378d" providerId="ADAL" clId="{BF940BC4-4C1A-4127-9C45-8759D2E01BA8}" dt="2023-10-26T08:14:21.206" v="5709" actId="20577"/>
          <ac:graphicFrameMkLst>
            <pc:docMk/>
            <pc:sldMk cId="1665306124" sldId="2147478593"/>
            <ac:graphicFrameMk id="9" creationId="{B2DD582E-B003-82A9-D4E6-61190A3AB91D}"/>
          </ac:graphicFrameMkLst>
        </pc:graphicFrameChg>
      </pc:sldChg>
      <pc:sldChg chg="addSp modSp add mod modNotesTx">
        <pc:chgData name="Brian Chng (NCS)" userId="3421a800-f5ad-4bf7-a188-ab162489378d" providerId="ADAL" clId="{BF940BC4-4C1A-4127-9C45-8759D2E01BA8}" dt="2023-10-26T08:14:49.520" v="5726" actId="12"/>
        <pc:sldMkLst>
          <pc:docMk/>
          <pc:sldMk cId="1643766738" sldId="2147478594"/>
        </pc:sldMkLst>
        <pc:spChg chg="mod">
          <ac:chgData name="Brian Chng (NCS)" userId="3421a800-f5ad-4bf7-a188-ab162489378d" providerId="ADAL" clId="{BF940BC4-4C1A-4127-9C45-8759D2E01BA8}" dt="2023-10-23T16:42:41.618" v="2181" actId="20577"/>
          <ac:spMkLst>
            <pc:docMk/>
            <pc:sldMk cId="1643766738" sldId="2147478594"/>
            <ac:spMk id="2" creationId="{BCC0F627-CFD6-7366-C49E-5E4F8091A51A}"/>
          </ac:spMkLst>
        </pc:spChg>
        <pc:spChg chg="mod">
          <ac:chgData name="Brian Chng (NCS)" userId="3421a800-f5ad-4bf7-a188-ab162489378d" providerId="ADAL" clId="{BF940BC4-4C1A-4127-9C45-8759D2E01BA8}" dt="2023-10-26T01:18:08.698" v="4770"/>
          <ac:spMkLst>
            <pc:docMk/>
            <pc:sldMk cId="1643766738" sldId="2147478594"/>
            <ac:spMk id="4" creationId="{C48900FB-AD2A-8352-3DA5-00173A556A5B}"/>
          </ac:spMkLst>
        </pc:spChg>
        <pc:spChg chg="mod">
          <ac:chgData name="Brian Chng (NCS)" userId="3421a800-f5ad-4bf7-a188-ab162489378d" providerId="ADAL" clId="{BF940BC4-4C1A-4127-9C45-8759D2E01BA8}" dt="2023-10-26T01:18:08.698" v="4770"/>
          <ac:spMkLst>
            <pc:docMk/>
            <pc:sldMk cId="1643766738" sldId="2147478594"/>
            <ac:spMk id="5" creationId="{9A4B2C35-38D0-EC83-FAEA-38063AAB8C37}"/>
          </ac:spMkLst>
        </pc:spChg>
        <pc:spChg chg="mod">
          <ac:chgData name="Brian Chng (NCS)" userId="3421a800-f5ad-4bf7-a188-ab162489378d" providerId="ADAL" clId="{BF940BC4-4C1A-4127-9C45-8759D2E01BA8}" dt="2023-10-26T01:18:08.698" v="4770"/>
          <ac:spMkLst>
            <pc:docMk/>
            <pc:sldMk cId="1643766738" sldId="2147478594"/>
            <ac:spMk id="6" creationId="{2EB8FA50-3561-70E9-3BFF-19E6C64DFF9A}"/>
          </ac:spMkLst>
        </pc:spChg>
        <pc:spChg chg="mod">
          <ac:chgData name="Brian Chng (NCS)" userId="3421a800-f5ad-4bf7-a188-ab162489378d" providerId="ADAL" clId="{BF940BC4-4C1A-4127-9C45-8759D2E01BA8}" dt="2023-10-26T01:18:08.698" v="4770"/>
          <ac:spMkLst>
            <pc:docMk/>
            <pc:sldMk cId="1643766738" sldId="2147478594"/>
            <ac:spMk id="7" creationId="{17D1550B-4B1F-E467-2349-8387A1D00726}"/>
          </ac:spMkLst>
        </pc:spChg>
        <pc:spChg chg="mod">
          <ac:chgData name="Brian Chng (NCS)" userId="3421a800-f5ad-4bf7-a188-ab162489378d" providerId="ADAL" clId="{BF940BC4-4C1A-4127-9C45-8759D2E01BA8}" dt="2023-10-26T01:18:08.698" v="4770"/>
          <ac:spMkLst>
            <pc:docMk/>
            <pc:sldMk cId="1643766738" sldId="2147478594"/>
            <ac:spMk id="8" creationId="{D13AF866-5426-7823-76B6-B6ECFD7616CA}"/>
          </ac:spMkLst>
        </pc:spChg>
        <pc:spChg chg="mod">
          <ac:chgData name="Brian Chng (NCS)" userId="3421a800-f5ad-4bf7-a188-ab162489378d" providerId="ADAL" clId="{BF940BC4-4C1A-4127-9C45-8759D2E01BA8}" dt="2023-10-26T01:18:44.943" v="4803"/>
          <ac:spMkLst>
            <pc:docMk/>
            <pc:sldMk cId="1643766738" sldId="2147478594"/>
            <ac:spMk id="11" creationId="{47B8A322-B8E4-A9B9-B516-61EE9417E438}"/>
          </ac:spMkLst>
        </pc:spChg>
        <pc:spChg chg="mod">
          <ac:chgData name="Brian Chng (NCS)" userId="3421a800-f5ad-4bf7-a188-ab162489378d" providerId="ADAL" clId="{BF940BC4-4C1A-4127-9C45-8759D2E01BA8}" dt="2023-10-26T01:18:44.943" v="4803"/>
          <ac:spMkLst>
            <pc:docMk/>
            <pc:sldMk cId="1643766738" sldId="2147478594"/>
            <ac:spMk id="12" creationId="{3C44E175-BBB5-BC40-9163-547F2724C314}"/>
          </ac:spMkLst>
        </pc:spChg>
        <pc:spChg chg="mod">
          <ac:chgData name="Brian Chng (NCS)" userId="3421a800-f5ad-4bf7-a188-ab162489378d" providerId="ADAL" clId="{BF940BC4-4C1A-4127-9C45-8759D2E01BA8}" dt="2023-10-26T01:18:44.943" v="4803"/>
          <ac:spMkLst>
            <pc:docMk/>
            <pc:sldMk cId="1643766738" sldId="2147478594"/>
            <ac:spMk id="13" creationId="{61D5F90D-94E8-8CC1-0DD6-A61E5E5EB48D}"/>
          </ac:spMkLst>
        </pc:spChg>
        <pc:spChg chg="mod">
          <ac:chgData name="Brian Chng (NCS)" userId="3421a800-f5ad-4bf7-a188-ab162489378d" providerId="ADAL" clId="{BF940BC4-4C1A-4127-9C45-8759D2E01BA8}" dt="2023-10-26T01:18:44.943" v="4803"/>
          <ac:spMkLst>
            <pc:docMk/>
            <pc:sldMk cId="1643766738" sldId="2147478594"/>
            <ac:spMk id="14" creationId="{D9A0B0D6-9245-9D27-D0D7-12797DFDDF5A}"/>
          </ac:spMkLst>
        </pc:spChg>
        <pc:spChg chg="mod">
          <ac:chgData name="Brian Chng (NCS)" userId="3421a800-f5ad-4bf7-a188-ab162489378d" providerId="ADAL" clId="{BF940BC4-4C1A-4127-9C45-8759D2E01BA8}" dt="2023-10-26T01:18:44.943" v="4803"/>
          <ac:spMkLst>
            <pc:docMk/>
            <pc:sldMk cId="1643766738" sldId="2147478594"/>
            <ac:spMk id="15" creationId="{E8DFB8F4-7BC1-E8B6-8E40-33A4BC417634}"/>
          </ac:spMkLst>
        </pc:spChg>
        <pc:grpChg chg="add mod">
          <ac:chgData name="Brian Chng (NCS)" userId="3421a800-f5ad-4bf7-a188-ab162489378d" providerId="ADAL" clId="{BF940BC4-4C1A-4127-9C45-8759D2E01BA8}" dt="2023-10-26T01:18:28.029" v="4779" actId="1035"/>
          <ac:grpSpMkLst>
            <pc:docMk/>
            <pc:sldMk cId="1643766738" sldId="2147478594"/>
            <ac:grpSpMk id="3" creationId="{D8C89775-8929-2B81-40D4-2069DA57C65B}"/>
          </ac:grpSpMkLst>
        </pc:grpChg>
        <pc:grpChg chg="add mod">
          <ac:chgData name="Brian Chng (NCS)" userId="3421a800-f5ad-4bf7-a188-ab162489378d" providerId="ADAL" clId="{BF940BC4-4C1A-4127-9C45-8759D2E01BA8}" dt="2023-10-26T08:11:03.007" v="5512" actId="1035"/>
          <ac:grpSpMkLst>
            <pc:docMk/>
            <pc:sldMk cId="1643766738" sldId="2147478594"/>
            <ac:grpSpMk id="10" creationId="{B0C84C37-CEC6-1210-E89B-A56DDA31AD1A}"/>
          </ac:grpSpMkLst>
        </pc:grpChg>
        <pc:graphicFrameChg chg="mod modGraphic">
          <ac:chgData name="Brian Chng (NCS)" userId="3421a800-f5ad-4bf7-a188-ab162489378d" providerId="ADAL" clId="{BF940BC4-4C1A-4127-9C45-8759D2E01BA8}" dt="2023-10-26T08:14:49.520" v="5726" actId="12"/>
          <ac:graphicFrameMkLst>
            <pc:docMk/>
            <pc:sldMk cId="1643766738" sldId="2147478594"/>
            <ac:graphicFrameMk id="9" creationId="{B2DD582E-B003-82A9-D4E6-61190A3AB91D}"/>
          </ac:graphicFrameMkLst>
        </pc:graphicFrameChg>
      </pc:sldChg>
      <pc:sldChg chg="addSp modSp add mod modNotesTx">
        <pc:chgData name="Brian Chng (NCS)" userId="3421a800-f5ad-4bf7-a188-ab162489378d" providerId="ADAL" clId="{BF940BC4-4C1A-4127-9C45-8759D2E01BA8}" dt="2023-10-26T08:19:05.909" v="5731" actId="20577"/>
        <pc:sldMkLst>
          <pc:docMk/>
          <pc:sldMk cId="1738870798" sldId="2147478595"/>
        </pc:sldMkLst>
        <pc:spChg chg="mod">
          <ac:chgData name="Brian Chng (NCS)" userId="3421a800-f5ad-4bf7-a188-ab162489378d" providerId="ADAL" clId="{BF940BC4-4C1A-4127-9C45-8759D2E01BA8}" dt="2023-10-23T16:42:52.094" v="2235" actId="20577"/>
          <ac:spMkLst>
            <pc:docMk/>
            <pc:sldMk cId="1738870798" sldId="2147478595"/>
            <ac:spMk id="2" creationId="{BCC0F627-CFD6-7366-C49E-5E4F8091A51A}"/>
          </ac:spMkLst>
        </pc:spChg>
        <pc:spChg chg="mod">
          <ac:chgData name="Brian Chng (NCS)" userId="3421a800-f5ad-4bf7-a188-ab162489378d" providerId="ADAL" clId="{BF940BC4-4C1A-4127-9C45-8759D2E01BA8}" dt="2023-10-26T01:19:19.703" v="4833"/>
          <ac:spMkLst>
            <pc:docMk/>
            <pc:sldMk cId="1738870798" sldId="2147478595"/>
            <ac:spMk id="4" creationId="{00DDE927-A6D6-204E-7FEF-ADECBEA03D45}"/>
          </ac:spMkLst>
        </pc:spChg>
        <pc:spChg chg="mod">
          <ac:chgData name="Brian Chng (NCS)" userId="3421a800-f5ad-4bf7-a188-ab162489378d" providerId="ADAL" clId="{BF940BC4-4C1A-4127-9C45-8759D2E01BA8}" dt="2023-10-26T01:19:19.703" v="4833"/>
          <ac:spMkLst>
            <pc:docMk/>
            <pc:sldMk cId="1738870798" sldId="2147478595"/>
            <ac:spMk id="5" creationId="{E9853589-EBA5-3650-DA14-79DE76A247CA}"/>
          </ac:spMkLst>
        </pc:spChg>
        <pc:spChg chg="mod">
          <ac:chgData name="Brian Chng (NCS)" userId="3421a800-f5ad-4bf7-a188-ab162489378d" providerId="ADAL" clId="{BF940BC4-4C1A-4127-9C45-8759D2E01BA8}" dt="2023-10-26T01:19:19.703" v="4833"/>
          <ac:spMkLst>
            <pc:docMk/>
            <pc:sldMk cId="1738870798" sldId="2147478595"/>
            <ac:spMk id="6" creationId="{06ACE982-52A7-09F2-80E9-25FEB8757D16}"/>
          </ac:spMkLst>
        </pc:spChg>
        <pc:spChg chg="mod">
          <ac:chgData name="Brian Chng (NCS)" userId="3421a800-f5ad-4bf7-a188-ab162489378d" providerId="ADAL" clId="{BF940BC4-4C1A-4127-9C45-8759D2E01BA8}" dt="2023-10-26T01:19:19.703" v="4833"/>
          <ac:spMkLst>
            <pc:docMk/>
            <pc:sldMk cId="1738870798" sldId="2147478595"/>
            <ac:spMk id="7" creationId="{53F769C4-2BD5-0177-52B8-E1C45D5164EB}"/>
          </ac:spMkLst>
        </pc:spChg>
        <pc:spChg chg="mod">
          <ac:chgData name="Brian Chng (NCS)" userId="3421a800-f5ad-4bf7-a188-ab162489378d" providerId="ADAL" clId="{BF940BC4-4C1A-4127-9C45-8759D2E01BA8}" dt="2023-10-26T01:19:19.703" v="4833"/>
          <ac:spMkLst>
            <pc:docMk/>
            <pc:sldMk cId="1738870798" sldId="2147478595"/>
            <ac:spMk id="8" creationId="{553A9CD4-6CC4-362A-4734-AB6384E5C3E0}"/>
          </ac:spMkLst>
        </pc:spChg>
        <pc:spChg chg="mod">
          <ac:chgData name="Brian Chng (NCS)" userId="3421a800-f5ad-4bf7-a188-ab162489378d" providerId="ADAL" clId="{BF940BC4-4C1A-4127-9C45-8759D2E01BA8}" dt="2023-10-26T01:19:28.310" v="4834"/>
          <ac:spMkLst>
            <pc:docMk/>
            <pc:sldMk cId="1738870798" sldId="2147478595"/>
            <ac:spMk id="11" creationId="{0F72EDFA-4912-12BA-A127-C64E58CB07EE}"/>
          </ac:spMkLst>
        </pc:spChg>
        <pc:spChg chg="mod">
          <ac:chgData name="Brian Chng (NCS)" userId="3421a800-f5ad-4bf7-a188-ab162489378d" providerId="ADAL" clId="{BF940BC4-4C1A-4127-9C45-8759D2E01BA8}" dt="2023-10-26T01:19:28.310" v="4834"/>
          <ac:spMkLst>
            <pc:docMk/>
            <pc:sldMk cId="1738870798" sldId="2147478595"/>
            <ac:spMk id="12" creationId="{29BE71AE-3535-21B6-9653-609B47D0DDD7}"/>
          </ac:spMkLst>
        </pc:spChg>
        <pc:spChg chg="mod">
          <ac:chgData name="Brian Chng (NCS)" userId="3421a800-f5ad-4bf7-a188-ab162489378d" providerId="ADAL" clId="{BF940BC4-4C1A-4127-9C45-8759D2E01BA8}" dt="2023-10-26T01:19:28.310" v="4834"/>
          <ac:spMkLst>
            <pc:docMk/>
            <pc:sldMk cId="1738870798" sldId="2147478595"/>
            <ac:spMk id="13" creationId="{7E972DA6-99FB-B3D4-86A6-993A351407CA}"/>
          </ac:spMkLst>
        </pc:spChg>
        <pc:spChg chg="mod">
          <ac:chgData name="Brian Chng (NCS)" userId="3421a800-f5ad-4bf7-a188-ab162489378d" providerId="ADAL" clId="{BF940BC4-4C1A-4127-9C45-8759D2E01BA8}" dt="2023-10-26T01:19:28.310" v="4834"/>
          <ac:spMkLst>
            <pc:docMk/>
            <pc:sldMk cId="1738870798" sldId="2147478595"/>
            <ac:spMk id="14" creationId="{CBC74C92-349E-D6AC-B45B-6638D5EDE532}"/>
          </ac:spMkLst>
        </pc:spChg>
        <pc:spChg chg="mod">
          <ac:chgData name="Brian Chng (NCS)" userId="3421a800-f5ad-4bf7-a188-ab162489378d" providerId="ADAL" clId="{BF940BC4-4C1A-4127-9C45-8759D2E01BA8}" dt="2023-10-26T01:19:28.310" v="4834"/>
          <ac:spMkLst>
            <pc:docMk/>
            <pc:sldMk cId="1738870798" sldId="2147478595"/>
            <ac:spMk id="15" creationId="{ADB1A007-2019-5772-ACF2-DC51E8645104}"/>
          </ac:spMkLst>
        </pc:spChg>
        <pc:grpChg chg="add mod">
          <ac:chgData name="Brian Chng (NCS)" userId="3421a800-f5ad-4bf7-a188-ab162489378d" providerId="ADAL" clId="{BF940BC4-4C1A-4127-9C45-8759D2E01BA8}" dt="2023-10-26T01:19:19.703" v="4833"/>
          <ac:grpSpMkLst>
            <pc:docMk/>
            <pc:sldMk cId="1738870798" sldId="2147478595"/>
            <ac:grpSpMk id="3" creationId="{10267EA1-3BA0-E7BB-CB67-5686B2BBD997}"/>
          </ac:grpSpMkLst>
        </pc:grpChg>
        <pc:grpChg chg="add mod">
          <ac:chgData name="Brian Chng (NCS)" userId="3421a800-f5ad-4bf7-a188-ab162489378d" providerId="ADAL" clId="{BF940BC4-4C1A-4127-9C45-8759D2E01BA8}" dt="2023-10-26T01:20:01.407" v="4880" actId="1036"/>
          <ac:grpSpMkLst>
            <pc:docMk/>
            <pc:sldMk cId="1738870798" sldId="2147478595"/>
            <ac:grpSpMk id="10" creationId="{669BE3B5-6E9E-0426-61D4-561689D99A2C}"/>
          </ac:grpSpMkLst>
        </pc:grpChg>
        <pc:grpChg chg="mod">
          <ac:chgData name="Brian Chng (NCS)" userId="3421a800-f5ad-4bf7-a188-ab162489378d" providerId="ADAL" clId="{BF940BC4-4C1A-4127-9C45-8759D2E01BA8}" dt="2023-10-23T16:40:56.294" v="2105" actId="1036"/>
          <ac:grpSpMkLst>
            <pc:docMk/>
            <pc:sldMk cId="1738870798" sldId="2147478595"/>
            <ac:grpSpMk id="16" creationId="{6A3CBCD6-AD5E-3AE4-A05C-E0FD9A5DA195}"/>
          </ac:grpSpMkLst>
        </pc:grpChg>
        <pc:graphicFrameChg chg="mod modGraphic">
          <ac:chgData name="Brian Chng (NCS)" userId="3421a800-f5ad-4bf7-a188-ab162489378d" providerId="ADAL" clId="{BF940BC4-4C1A-4127-9C45-8759D2E01BA8}" dt="2023-10-26T08:19:05.909" v="5731" actId="20577"/>
          <ac:graphicFrameMkLst>
            <pc:docMk/>
            <pc:sldMk cId="1738870798" sldId="2147478595"/>
            <ac:graphicFrameMk id="9" creationId="{B2DD582E-B003-82A9-D4E6-61190A3AB91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DCFF53-D302-4D4F-9638-08F4A0372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4DFB5A3-0E95-904D-84CD-BD9CD3B391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9A15DD-D767-E940-9658-67E0AA1A1B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7C64E-0F0E-6141-8FA9-D6F2ED3FA56A}" type="slidenum">
              <a:rPr lang="en-US" smtClean="0"/>
              <a:t>‹#›</a:t>
            </a:fld>
            <a:endParaRPr lang="en-US"/>
          </a:p>
        </p:txBody>
      </p:sp>
    </p:spTree>
    <p:extLst>
      <p:ext uri="{BB962C8B-B14F-4D97-AF65-F5344CB8AC3E}">
        <p14:creationId xmlns:p14="http://schemas.microsoft.com/office/powerpoint/2010/main" val="1826408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C3EAE-22DF-2B4B-A1EA-17751061A738}"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AE03-B067-BC4B-B4DC-EFC02FBC7F46}" type="slidenum">
              <a:rPr lang="en-US" smtClean="0"/>
              <a:t>‹#›</a:t>
            </a:fld>
            <a:endParaRPr lang="en-US"/>
          </a:p>
        </p:txBody>
      </p:sp>
    </p:spTree>
    <p:extLst>
      <p:ext uri="{BB962C8B-B14F-4D97-AF65-F5344CB8AC3E}">
        <p14:creationId xmlns:p14="http://schemas.microsoft.com/office/powerpoint/2010/main" val="353291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Beyond these systems, any other goals you hope to achieve for the large </a:t>
            </a:r>
            <a:r>
              <a:rPr lang="en-US" err="1"/>
              <a:t>organisation</a:t>
            </a:r>
            <a:r>
              <a:rPr lang="en-US"/>
              <a:t> or milestones you would like to hit? </a:t>
            </a:r>
          </a:p>
        </p:txBody>
      </p:sp>
      <p:sp>
        <p:nvSpPr>
          <p:cNvPr id="4" name="Slide Number Placeholder 3"/>
          <p:cNvSpPr>
            <a:spLocks noGrp="1"/>
          </p:cNvSpPr>
          <p:nvPr>
            <p:ph type="sldNum" sz="quarter" idx="5"/>
          </p:nvPr>
        </p:nvSpPr>
        <p:spPr/>
        <p:txBody>
          <a:bodyPr/>
          <a:lstStyle/>
          <a:p>
            <a:fld id="{FB4AAE03-B067-BC4B-B4DC-EFC02FBC7F46}" type="slidenum">
              <a:rPr lang="en-US" smtClean="0"/>
              <a:t>2</a:t>
            </a:fld>
            <a:endParaRPr lang="en-US"/>
          </a:p>
        </p:txBody>
      </p:sp>
    </p:spTree>
    <p:extLst>
      <p:ext uri="{BB962C8B-B14F-4D97-AF65-F5344CB8AC3E}">
        <p14:creationId xmlns:p14="http://schemas.microsoft.com/office/powerpoint/2010/main" val="411592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What technical skills are most essential for employees managing ABT and CRM systems, and how well-equipped are they in these areas?</a:t>
            </a:r>
          </a:p>
          <a:p>
            <a:endParaRPr lang="en-US"/>
          </a:p>
        </p:txBody>
      </p:sp>
      <p:sp>
        <p:nvSpPr>
          <p:cNvPr id="4" name="Slide Number Placeholder 3"/>
          <p:cNvSpPr>
            <a:spLocks noGrp="1"/>
          </p:cNvSpPr>
          <p:nvPr>
            <p:ph type="sldNum" sz="quarter" idx="5"/>
          </p:nvPr>
        </p:nvSpPr>
        <p:spPr/>
        <p:txBody>
          <a:bodyPr/>
          <a:lstStyle/>
          <a:p>
            <a:fld id="{FB4AAE03-B067-BC4B-B4DC-EFC02FBC7F46}" type="slidenum">
              <a:rPr lang="en-US" smtClean="0"/>
              <a:t>3</a:t>
            </a:fld>
            <a:endParaRPr lang="en-US"/>
          </a:p>
        </p:txBody>
      </p:sp>
    </p:spTree>
    <p:extLst>
      <p:ext uri="{BB962C8B-B14F-4D97-AF65-F5344CB8AC3E}">
        <p14:creationId xmlns:p14="http://schemas.microsoft.com/office/powerpoint/2010/main" val="382702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What improvements, if any, do you believe can be made to enhance collaboration and streamline workflows among employees managing ABT and CRM systems?</a:t>
            </a:r>
          </a:p>
          <a:p>
            <a:pPr marL="171450" indent="-171450">
              <a:buFont typeface="Arial" panose="020B0604020202020204" pitchFamily="34" charset="0"/>
              <a:buChar char="•"/>
            </a:pPr>
            <a:r>
              <a:rPr lang="en-US"/>
              <a:t>Are there any employee feedback mechanisms in place to gather insights and suggestions for improvements in the way they work with these systems?</a:t>
            </a:r>
          </a:p>
          <a:p>
            <a:pPr marL="171450" indent="-171450">
              <a:buFont typeface="Arial" panose="020B0604020202020204" pitchFamily="34" charset="0"/>
              <a:buChar char="•"/>
            </a:pPr>
            <a:r>
              <a:rPr lang="en-US"/>
              <a:t>Can you share your perspective on the allocation of resources, both financial and human, to support the management of ABT and CRM systems?</a:t>
            </a:r>
          </a:p>
        </p:txBody>
      </p:sp>
      <p:sp>
        <p:nvSpPr>
          <p:cNvPr id="4" name="Slide Number Placeholder 3"/>
          <p:cNvSpPr>
            <a:spLocks noGrp="1"/>
          </p:cNvSpPr>
          <p:nvPr>
            <p:ph type="sldNum" sz="quarter" idx="5"/>
          </p:nvPr>
        </p:nvSpPr>
        <p:spPr/>
        <p:txBody>
          <a:bodyPr/>
          <a:lstStyle/>
          <a:p>
            <a:fld id="{FB4AAE03-B067-BC4B-B4DC-EFC02FBC7F46}" type="slidenum">
              <a:rPr lang="en-US" smtClean="0"/>
              <a:t>4</a:t>
            </a:fld>
            <a:endParaRPr lang="en-US"/>
          </a:p>
        </p:txBody>
      </p:sp>
    </p:spTree>
    <p:extLst>
      <p:ext uri="{BB962C8B-B14F-4D97-AF65-F5344CB8AC3E}">
        <p14:creationId xmlns:p14="http://schemas.microsoft.com/office/powerpoint/2010/main" val="263005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Are there areas within your current processes where you see opportunities for improvement to enhance efficiency and effectiveness?</a:t>
            </a:r>
          </a:p>
          <a:p>
            <a:pPr marL="171450" indent="-171450">
              <a:buFont typeface="Arial" panose="020B0604020202020204" pitchFamily="34" charset="0"/>
              <a:buChar char="•"/>
            </a:pPr>
            <a:r>
              <a:rPr lang="en-US"/>
              <a:t>Are there specific risks or compliance challenges associated with these systems that you consider particularly critical to address. If so, what measures are being taken to mitigate them?</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FB4AAE03-B067-BC4B-B4DC-EFC02FBC7F46}" type="slidenum">
              <a:rPr lang="en-US" smtClean="0"/>
              <a:t>5</a:t>
            </a:fld>
            <a:endParaRPr lang="en-US"/>
          </a:p>
        </p:txBody>
      </p:sp>
    </p:spTree>
    <p:extLst>
      <p:ext uri="{BB962C8B-B14F-4D97-AF65-F5344CB8AC3E}">
        <p14:creationId xmlns:p14="http://schemas.microsoft.com/office/powerpoint/2010/main" val="68242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well does your team stay informed about adopting emerging technologies and innovations relevant to ABT &amp; CRM systems?</a:t>
            </a:r>
          </a:p>
          <a:p>
            <a:pPr marL="171450" indent="-171450">
              <a:buFont typeface="Arial" panose="020B0604020202020204" pitchFamily="34" charset="0"/>
              <a:buChar char="•"/>
            </a:pPr>
            <a:r>
              <a:rPr lang="en-US"/>
              <a:t>Do you feel the current DR and recovery capabilities are sufficient to support the business operations?</a:t>
            </a:r>
          </a:p>
        </p:txBody>
      </p:sp>
      <p:sp>
        <p:nvSpPr>
          <p:cNvPr id="4" name="Slide Number Placeholder 3"/>
          <p:cNvSpPr>
            <a:spLocks noGrp="1"/>
          </p:cNvSpPr>
          <p:nvPr>
            <p:ph type="sldNum" sz="quarter" idx="5"/>
          </p:nvPr>
        </p:nvSpPr>
        <p:spPr/>
        <p:txBody>
          <a:bodyPr/>
          <a:lstStyle/>
          <a:p>
            <a:fld id="{FB4AAE03-B067-BC4B-B4DC-EFC02FBC7F46}" type="slidenum">
              <a:rPr lang="en-US" smtClean="0"/>
              <a:t>7</a:t>
            </a:fld>
            <a:endParaRPr lang="en-US"/>
          </a:p>
        </p:txBody>
      </p:sp>
    </p:spTree>
    <p:extLst>
      <p:ext uri="{BB962C8B-B14F-4D97-AF65-F5344CB8AC3E}">
        <p14:creationId xmlns:p14="http://schemas.microsoft.com/office/powerpoint/2010/main" val="288281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Critical Transactions that cannot fail</a:t>
            </a:r>
          </a:p>
        </p:txBody>
      </p:sp>
      <p:sp>
        <p:nvSpPr>
          <p:cNvPr id="4" name="Slide Number Placeholder 3"/>
          <p:cNvSpPr>
            <a:spLocks noGrp="1"/>
          </p:cNvSpPr>
          <p:nvPr>
            <p:ph type="sldNum" sz="quarter" idx="5"/>
          </p:nvPr>
        </p:nvSpPr>
        <p:spPr/>
        <p:txBody>
          <a:bodyPr/>
          <a:lstStyle/>
          <a:p>
            <a:fld id="{FB4AAE03-B067-BC4B-B4DC-EFC02FBC7F46}" type="slidenum">
              <a:rPr lang="en-US" smtClean="0"/>
              <a:t>8</a:t>
            </a:fld>
            <a:endParaRPr lang="en-US"/>
          </a:p>
        </p:txBody>
      </p:sp>
    </p:spTree>
    <p:extLst>
      <p:ext uri="{BB962C8B-B14F-4D97-AF65-F5344CB8AC3E}">
        <p14:creationId xmlns:p14="http://schemas.microsoft.com/office/powerpoint/2010/main" val="2541275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7FA4913D-94CE-7240-841C-4B4804BDA5F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ct val="0"/>
              </a:spcAft>
              <a:buClrTx/>
              <a:buSzTx/>
              <a:buFont typeface="Arial" panose="020B0604020202020204" pitchFamily="34" charset="0"/>
              <a:buNone/>
              <a:defRPr/>
            </a:pPr>
            <a:r>
              <a:rPr lang="en-GB"/>
              <a:t>Presentation title goes here Presentation title goes here</a:t>
            </a:r>
          </a:p>
        </p:txBody>
      </p:sp>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1150021"/>
          </a:xfrm>
          <a:prstGeom prst="rect">
            <a:avLst/>
          </a:prstGeom>
        </p:spPr>
        <p:txBody>
          <a:bodyPr/>
          <a:lstStyle>
            <a:lvl1pPr marL="0" indent="0">
              <a:buNone/>
              <a:defRPr sz="2000">
                <a:solidFill>
                  <a:schemeClr val="accent1"/>
                </a:solidFill>
                <a:latin typeface="Ubuntu" panose="020B0504030602030204" pitchFamily="34" charset="0"/>
              </a:defRPr>
            </a:lvl1pPr>
          </a:lstStyle>
          <a:p>
            <a:pPr lvl="0"/>
            <a:r>
              <a:rPr lang="en-GB"/>
              <a:t>Date time version number</a:t>
            </a:r>
            <a:endParaRPr lang="en-US"/>
          </a:p>
        </p:txBody>
      </p:sp>
      <p:cxnSp>
        <p:nvCxnSpPr>
          <p:cNvPr id="15" name="Google Shape;65;p14">
            <a:extLst>
              <a:ext uri="{FF2B5EF4-FFF2-40B4-BE49-F238E27FC236}">
                <a16:creationId xmlns:a16="http://schemas.microsoft.com/office/drawing/2014/main" id="{BC024A99-97CC-2C49-97DB-5BE55D077DFE}"/>
              </a:ext>
            </a:extLst>
          </p:cNvPr>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sp>
        <p:nvSpPr>
          <p:cNvPr id="2" name="TextBox 1">
            <a:extLst>
              <a:ext uri="{FF2B5EF4-FFF2-40B4-BE49-F238E27FC236}">
                <a16:creationId xmlns:a16="http://schemas.microsoft.com/office/drawing/2014/main" id="{67DDF3B5-271C-E842-8BD4-37FBE882DED6}"/>
              </a:ext>
            </a:extLst>
          </p:cNvPr>
          <p:cNvSpPr txBox="1"/>
          <p:nvPr userDrawn="1"/>
        </p:nvSpPr>
        <p:spPr>
          <a:xfrm>
            <a:off x="218662" y="6510130"/>
            <a:ext cx="7008650" cy="184666"/>
          </a:xfrm>
          <a:prstGeom prst="rect">
            <a:avLst/>
          </a:prstGeom>
          <a:noFill/>
        </p:spPr>
        <p:txBody>
          <a:bodyPr wrap="none" rtlCol="0">
            <a:spAutoFit/>
          </a:bodyPr>
          <a:lstStyle/>
          <a:p>
            <a:r>
              <a:rPr lang="en-US" sz="600" b="0" i="0" u="none" strike="noStrike" kern="1200">
                <a:solidFill>
                  <a:schemeClr val="tx1"/>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8" name="Graphic 4">
            <a:extLst>
              <a:ext uri="{FF2B5EF4-FFF2-40B4-BE49-F238E27FC236}">
                <a16:creationId xmlns:a16="http://schemas.microsoft.com/office/drawing/2014/main" id="{C7FF00BF-99DC-4DC4-9BC9-93FBFEEF656A}"/>
              </a:ext>
            </a:extLst>
          </p:cNvPr>
          <p:cNvGrpSpPr/>
          <p:nvPr userDrawn="1"/>
        </p:nvGrpSpPr>
        <p:grpSpPr>
          <a:xfrm>
            <a:off x="9274008" y="678594"/>
            <a:ext cx="2330418" cy="520011"/>
            <a:chOff x="2497995" y="2687207"/>
            <a:chExt cx="5762625" cy="1285875"/>
          </a:xfrm>
        </p:grpSpPr>
        <p:sp>
          <p:nvSpPr>
            <p:cNvPr id="9" name="Freeform: Shape 8">
              <a:extLst>
                <a:ext uri="{FF2B5EF4-FFF2-40B4-BE49-F238E27FC236}">
                  <a16:creationId xmlns:a16="http://schemas.microsoft.com/office/drawing/2014/main" id="{CDA7B5EF-1BD8-4FE6-81FA-A98EA3F9F26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0A44760-69F4-4834-9C8C-9FE83AB510BC}"/>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3C2AB95-77E6-4BE7-B21B-40D83039E71C}"/>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ACDA203-7C93-4A34-8CB8-F5A9E3714088}"/>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448B987-2747-4792-B5EE-FB7AA2E86A3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15902735"/>
      </p:ext>
    </p:extLst>
  </p:cSld>
  <p:clrMapOvr>
    <a:overrideClrMapping bg1="dk1" tx1="lt1" bg2="dk2" tx2="lt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_white_1col">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510B6741-AF54-CE46-9153-52C156B113B7}"/>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cxnSp>
        <p:nvCxnSpPr>
          <p:cNvPr id="5" name="Google Shape;65;p14">
            <a:extLst>
              <a:ext uri="{FF2B5EF4-FFF2-40B4-BE49-F238E27FC236}">
                <a16:creationId xmlns:a16="http://schemas.microsoft.com/office/drawing/2014/main" id="{1C1D95C1-CEC0-CF4B-9829-9645F462EDE5}"/>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6" name="TextBox 5">
            <a:extLst>
              <a:ext uri="{FF2B5EF4-FFF2-40B4-BE49-F238E27FC236}">
                <a16:creationId xmlns:a16="http://schemas.microsoft.com/office/drawing/2014/main" id="{9C2A5802-9196-624E-B48B-D705619C8B8E}"/>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10996612" cy="2408238"/>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Donec facilisis lectus fringilla, congue erat ut, feugiat arcu. Vestibulum non magna in diam lobortis tincidunt. Cras vel cursus libero. Mauris sed convallis nisi. Aliquam eget justo quis lacus euismod pulvinar. </a:t>
            </a:r>
            <a:endParaRPr lang="en-US"/>
          </a:p>
        </p:txBody>
      </p:sp>
      <p:cxnSp>
        <p:nvCxnSpPr>
          <p:cNvPr id="10" name="Straight Connector 9">
            <a:extLst>
              <a:ext uri="{FF2B5EF4-FFF2-40B4-BE49-F238E27FC236}">
                <a16:creationId xmlns:a16="http://schemas.microsoft.com/office/drawing/2014/main" id="{A43736BB-224E-C548-8E6C-869D7E7C4A3E}"/>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Graphic 4">
            <a:extLst>
              <a:ext uri="{FF2B5EF4-FFF2-40B4-BE49-F238E27FC236}">
                <a16:creationId xmlns:a16="http://schemas.microsoft.com/office/drawing/2014/main" id="{84ECAF23-BEDD-41A7-A4E1-F8D7B70A38BC}"/>
              </a:ext>
            </a:extLst>
          </p:cNvPr>
          <p:cNvGrpSpPr/>
          <p:nvPr userDrawn="1"/>
        </p:nvGrpSpPr>
        <p:grpSpPr>
          <a:xfrm>
            <a:off x="270243" y="6517798"/>
            <a:ext cx="724037" cy="161562"/>
            <a:chOff x="2497995" y="2687207"/>
            <a:chExt cx="5762625" cy="1285875"/>
          </a:xfrm>
        </p:grpSpPr>
        <p:sp>
          <p:nvSpPr>
            <p:cNvPr id="11" name="Freeform: Shape 10">
              <a:extLst>
                <a:ext uri="{FF2B5EF4-FFF2-40B4-BE49-F238E27FC236}">
                  <a16:creationId xmlns:a16="http://schemas.microsoft.com/office/drawing/2014/main" id="{3C836AEE-DB8A-44DF-B323-78EE37FB91F2}"/>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F81EDBE-C4B9-412A-A9E9-2C5D10C581D0}"/>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6C5073E-A0DD-4402-AAC3-10CB87B37D8D}"/>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B9682FC-BA85-4105-9EEF-48259E104EE7}"/>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8044464-A09B-4107-806B-D43AD0287DDF}"/>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904161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rgbClr val="2E5C8A"/>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2"/>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10" name="Google Shape;65;p14">
            <a:extLst>
              <a:ext uri="{FF2B5EF4-FFF2-40B4-BE49-F238E27FC236}">
                <a16:creationId xmlns:a16="http://schemas.microsoft.com/office/drawing/2014/main" id="{FDB5EAC4-F3C3-7543-82F1-FF356039CF62}"/>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2E0462F4-6B7A-E746-B632-282B9F953438}"/>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5" name="Straight Connector 14">
            <a:extLst>
              <a:ext uri="{FF2B5EF4-FFF2-40B4-BE49-F238E27FC236}">
                <a16:creationId xmlns:a16="http://schemas.microsoft.com/office/drawing/2014/main" id="{4D12A909-0C03-ED41-9457-950D54BBFFA1}"/>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oogle Shape;64;p14">
            <a:extLst>
              <a:ext uri="{FF2B5EF4-FFF2-40B4-BE49-F238E27FC236}">
                <a16:creationId xmlns:a16="http://schemas.microsoft.com/office/drawing/2014/main" id="{3D41492D-AC8E-1849-8763-0C32EFE32BDE}"/>
              </a:ext>
            </a:extLst>
          </p:cNvPr>
          <p:cNvSpPr txBox="1"/>
          <p:nvPr userDrawn="1"/>
        </p:nvSpPr>
        <p:spPr>
          <a:xfrm>
            <a:off x="1076459" y="6395991"/>
            <a:ext cx="9418815"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pic>
        <p:nvPicPr>
          <p:cNvPr id="8" name="Graphic 7">
            <a:extLst>
              <a:ext uri="{FF2B5EF4-FFF2-40B4-BE49-F238E27FC236}">
                <a16:creationId xmlns:a16="http://schemas.microsoft.com/office/drawing/2014/main" id="{3D10BCD6-5629-8541-932D-CFFDD2DB14A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Tree>
    <p:extLst>
      <p:ext uri="{BB962C8B-B14F-4D97-AF65-F5344CB8AC3E}">
        <p14:creationId xmlns:p14="http://schemas.microsoft.com/office/powerpoint/2010/main" val="21819692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_1">
    <p:bg>
      <p:bgPr>
        <a:solidFill>
          <a:srgbClr val="0070C0"/>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2"/>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10" name="Google Shape;65;p14">
            <a:extLst>
              <a:ext uri="{FF2B5EF4-FFF2-40B4-BE49-F238E27FC236}">
                <a16:creationId xmlns:a16="http://schemas.microsoft.com/office/drawing/2014/main" id="{FDB5EAC4-F3C3-7543-82F1-FF356039CF62}"/>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2E0462F4-6B7A-E746-B632-282B9F953438}"/>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5" name="Straight Connector 14">
            <a:extLst>
              <a:ext uri="{FF2B5EF4-FFF2-40B4-BE49-F238E27FC236}">
                <a16:creationId xmlns:a16="http://schemas.microsoft.com/office/drawing/2014/main" id="{4D12A909-0C03-ED41-9457-950D54BBFFA1}"/>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oogle Shape;64;p14">
            <a:extLst>
              <a:ext uri="{FF2B5EF4-FFF2-40B4-BE49-F238E27FC236}">
                <a16:creationId xmlns:a16="http://schemas.microsoft.com/office/drawing/2014/main" id="{3D41492D-AC8E-1849-8763-0C32EFE32BDE}"/>
              </a:ext>
            </a:extLst>
          </p:cNvPr>
          <p:cNvSpPr txBox="1"/>
          <p:nvPr userDrawn="1"/>
        </p:nvSpPr>
        <p:spPr>
          <a:xfrm>
            <a:off x="1076459" y="6395991"/>
            <a:ext cx="9418815"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pic>
        <p:nvPicPr>
          <p:cNvPr id="8" name="Graphic 7">
            <a:extLst>
              <a:ext uri="{FF2B5EF4-FFF2-40B4-BE49-F238E27FC236}">
                <a16:creationId xmlns:a16="http://schemas.microsoft.com/office/drawing/2014/main" id="{3D10BCD6-5629-8541-932D-CFFDD2DB14A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Tree>
    <p:extLst>
      <p:ext uri="{BB962C8B-B14F-4D97-AF65-F5344CB8AC3E}">
        <p14:creationId xmlns:p14="http://schemas.microsoft.com/office/powerpoint/2010/main" val="39591393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divider_3">
    <p:bg>
      <p:bgPr>
        <a:solidFill>
          <a:schemeClr val="accent6"/>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sp>
        <p:nvSpPr>
          <p:cNvPr id="8" name="Google Shape;64;p14">
            <a:extLst>
              <a:ext uri="{FF2B5EF4-FFF2-40B4-BE49-F238E27FC236}">
                <a16:creationId xmlns:a16="http://schemas.microsoft.com/office/drawing/2014/main" id="{F5746FB9-EA8F-9A4A-AA73-226FCE96A3CC}"/>
              </a:ext>
            </a:extLst>
          </p:cNvPr>
          <p:cNvSpPr txBox="1"/>
          <p:nvPr userDrawn="1"/>
        </p:nvSpPr>
        <p:spPr>
          <a:xfrm>
            <a:off x="1076459" y="6395991"/>
            <a:ext cx="1037385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cxnSp>
        <p:nvCxnSpPr>
          <p:cNvPr id="10" name="Google Shape;65;p14">
            <a:extLst>
              <a:ext uri="{FF2B5EF4-FFF2-40B4-BE49-F238E27FC236}">
                <a16:creationId xmlns:a16="http://schemas.microsoft.com/office/drawing/2014/main" id="{2DD4BFA7-19C8-B342-B1C5-D6FD28598559}"/>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F2544760-7626-0C48-921E-0E9A007081A8}"/>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5" name="Straight Connector 14">
            <a:extLst>
              <a:ext uri="{FF2B5EF4-FFF2-40B4-BE49-F238E27FC236}">
                <a16:creationId xmlns:a16="http://schemas.microsoft.com/office/drawing/2014/main" id="{DF889B5A-0DBA-DA4A-9613-BB6EECCF4536}"/>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1356B1C1-A6B5-734E-AA75-0B9BE98E7B8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Tree>
    <p:extLst>
      <p:ext uri="{BB962C8B-B14F-4D97-AF65-F5344CB8AC3E}">
        <p14:creationId xmlns:p14="http://schemas.microsoft.com/office/powerpoint/2010/main" val="32371746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sp>
        <p:nvSpPr>
          <p:cNvPr id="6" name="Google Shape;64;p14">
            <a:extLst>
              <a:ext uri="{FF2B5EF4-FFF2-40B4-BE49-F238E27FC236}">
                <a16:creationId xmlns:a16="http://schemas.microsoft.com/office/drawing/2014/main" id="{DC92DFAF-D07B-1F42-A3C6-AB8FE06A85A8}"/>
              </a:ext>
            </a:extLst>
          </p:cNvPr>
          <p:cNvSpPr txBox="1"/>
          <p:nvPr userDrawn="1"/>
        </p:nvSpPr>
        <p:spPr>
          <a:xfrm>
            <a:off x="949710" y="6395991"/>
            <a:ext cx="10292580" cy="393600"/>
          </a:xfrm>
          <a:prstGeom prst="rect">
            <a:avLst/>
          </a:prstGeom>
          <a:noFill/>
          <a:ln>
            <a:noFill/>
          </a:ln>
        </p:spPr>
        <p:txBody>
          <a:bodyPr spcFirstLastPara="1" wrap="square" lIns="91425" tIns="91425" rIns="91425" bIns="91425" anchor="ctr" anchorCtr="0">
            <a:noAutofit/>
          </a:bodyPr>
          <a:lstStyle/>
          <a:p>
            <a:pPr algn="ctr"/>
            <a:r>
              <a:rPr lang="en-US" sz="600" b="0" i="0" u="none" strike="noStrike" kern="1200">
                <a:solidFill>
                  <a:schemeClr val="bg1"/>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3" name="Graphic 4">
            <a:extLst>
              <a:ext uri="{FF2B5EF4-FFF2-40B4-BE49-F238E27FC236}">
                <a16:creationId xmlns:a16="http://schemas.microsoft.com/office/drawing/2014/main" id="{AD0E1690-05A4-46CB-B650-7C2B6F164ABA}"/>
              </a:ext>
            </a:extLst>
          </p:cNvPr>
          <p:cNvGrpSpPr/>
          <p:nvPr userDrawn="1"/>
        </p:nvGrpSpPr>
        <p:grpSpPr>
          <a:xfrm>
            <a:off x="1989438" y="3196513"/>
            <a:ext cx="2159387" cy="481847"/>
            <a:chOff x="2497995" y="2687207"/>
            <a:chExt cx="5762625" cy="1285875"/>
          </a:xfrm>
        </p:grpSpPr>
        <p:sp>
          <p:nvSpPr>
            <p:cNvPr id="14" name="Freeform: Shape 13">
              <a:extLst>
                <a:ext uri="{FF2B5EF4-FFF2-40B4-BE49-F238E27FC236}">
                  <a16:creationId xmlns:a16="http://schemas.microsoft.com/office/drawing/2014/main" id="{3D313E15-7621-4E27-BBEA-86F4636DC780}"/>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621446A-9105-4482-BDA2-51301DFDB8E2}"/>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C840CF4-3BE7-47FF-BBC6-2D4CF97E3257}"/>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bg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381973A-3535-4DD7-826C-31EA1CCBD2E3}"/>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bg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6CB66E5-BCBC-4234-BF8B-081592231E49}"/>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bg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7053348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28241"/>
      </p:ext>
    </p:extLst>
  </p:cSld>
  <p:clrMap bg1="lt1" tx1="dk1" bg2="lt2" tx2="dk2" accent1="accent1" accent2="accent2" accent3="accent3" accent4="accent4" accent5="accent5" accent6="accent6" hlink="hlink" folHlink="folHlink"/>
  <p:sldLayoutIdLst>
    <p:sldLayoutId id="2147483669" r:id="rId1"/>
    <p:sldLayoutId id="2147483726" r:id="rId2"/>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userDrawn="1">
          <p15:clr>
            <a:srgbClr val="F26B43"/>
          </p15:clr>
        </p15:guide>
        <p15:guide id="3" pos="7310" userDrawn="1">
          <p15:clr>
            <a:srgbClr val="F26B43"/>
          </p15:clr>
        </p15:guide>
        <p15:guide id="4" pos="1422" userDrawn="1">
          <p15:clr>
            <a:srgbClr val="F26B43"/>
          </p15:clr>
        </p15:guide>
        <p15:guide id="5" pos="1549" userDrawn="1">
          <p15:clr>
            <a:srgbClr val="F26B43"/>
          </p15:clr>
        </p15:guide>
        <p15:guide id="6" pos="2605" userDrawn="1">
          <p15:clr>
            <a:srgbClr val="F26B43"/>
          </p15:clr>
        </p15:guide>
        <p15:guide id="7" pos="2720" userDrawn="1">
          <p15:clr>
            <a:srgbClr val="F26B43"/>
          </p15:clr>
        </p15:guide>
        <p15:guide id="8" pos="3772" userDrawn="1">
          <p15:clr>
            <a:srgbClr val="F26B43"/>
          </p15:clr>
        </p15:guide>
        <p15:guide id="9" pos="3897" userDrawn="1">
          <p15:clr>
            <a:srgbClr val="F26B43"/>
          </p15:clr>
        </p15:guide>
        <p15:guide id="10" pos="4951" userDrawn="1">
          <p15:clr>
            <a:srgbClr val="F26B43"/>
          </p15:clr>
        </p15:guide>
        <p15:guide id="11" pos="5074" userDrawn="1">
          <p15:clr>
            <a:srgbClr val="F26B43"/>
          </p15:clr>
        </p15:guide>
        <p15:guide id="12" pos="6131" userDrawn="1">
          <p15:clr>
            <a:srgbClr val="F26B43"/>
          </p15:clr>
        </p15:guide>
        <p15:guide id="13" pos="6244" userDrawn="1">
          <p15:clr>
            <a:srgbClr val="F26B43"/>
          </p15:clr>
        </p15:guide>
        <p15:guide id="14" pos="1980" userDrawn="1">
          <p15:clr>
            <a:srgbClr val="F26B43"/>
          </p15:clr>
        </p15:guide>
        <p15:guide id="15" pos="2139" userDrawn="1">
          <p15:clr>
            <a:srgbClr val="F26B43"/>
          </p15:clr>
        </p15:guide>
        <p15:guide id="16" pos="5541" userDrawn="1">
          <p15:clr>
            <a:srgbClr val="F26B43"/>
          </p15:clr>
        </p15:guide>
        <p15:guide id="17" pos="5677" userDrawn="1">
          <p15:clr>
            <a:srgbClr val="F26B43"/>
          </p15:clr>
        </p15:guide>
        <p15:guide id="18" orient="horz" pos="35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17175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17" r:id="rId3"/>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p15:clr>
            <a:srgbClr val="F26B43"/>
          </p15:clr>
        </p15:guide>
        <p15:guide id="3" pos="7310">
          <p15:clr>
            <a:srgbClr val="F26B43"/>
          </p15:clr>
        </p15:guide>
        <p15:guide id="4" pos="1422">
          <p15:clr>
            <a:srgbClr val="F26B43"/>
          </p15:clr>
        </p15:guide>
        <p15:guide id="5" pos="1549">
          <p15:clr>
            <a:srgbClr val="F26B43"/>
          </p15:clr>
        </p15:guide>
        <p15:guide id="6" pos="2605">
          <p15:clr>
            <a:srgbClr val="F26B43"/>
          </p15:clr>
        </p15:guide>
        <p15:guide id="7" pos="2720">
          <p15:clr>
            <a:srgbClr val="F26B43"/>
          </p15:clr>
        </p15:guide>
        <p15:guide id="8" pos="3772">
          <p15:clr>
            <a:srgbClr val="F26B43"/>
          </p15:clr>
        </p15:guide>
        <p15:guide id="9" pos="3897">
          <p15:clr>
            <a:srgbClr val="F26B43"/>
          </p15:clr>
        </p15:guide>
        <p15:guide id="10" pos="4951">
          <p15:clr>
            <a:srgbClr val="F26B43"/>
          </p15:clr>
        </p15:guide>
        <p15:guide id="11" pos="5074">
          <p15:clr>
            <a:srgbClr val="F26B43"/>
          </p15:clr>
        </p15:guide>
        <p15:guide id="12" pos="6131">
          <p15:clr>
            <a:srgbClr val="F26B43"/>
          </p15:clr>
        </p15:guide>
        <p15:guide id="13" pos="6244">
          <p15:clr>
            <a:srgbClr val="F26B43"/>
          </p15:clr>
        </p15:guide>
        <p15:guide id="14" pos="1980">
          <p15:clr>
            <a:srgbClr val="F26B43"/>
          </p15:clr>
        </p15:guide>
        <p15:guide id="15" pos="2139">
          <p15:clr>
            <a:srgbClr val="F26B43"/>
          </p15:clr>
        </p15:guide>
        <p15:guide id="16" pos="5541">
          <p15:clr>
            <a:srgbClr val="F26B43"/>
          </p15:clr>
        </p15:guide>
        <p15:guide id="17" pos="5677">
          <p15:clr>
            <a:srgbClr val="F26B43"/>
          </p15:clr>
        </p15:guide>
        <p15:guide id="18" orient="horz" pos="35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197141"/>
      </p:ext>
    </p:extLst>
  </p:cSld>
  <p:clrMap bg1="lt1" tx1="dk1" bg2="lt2" tx2="dk2" accent1="accent1" accent2="accent2" accent3="accent3" accent4="accent4" accent5="accent5" accent6="accent6" hlink="hlink" folHlink="folHlink"/>
  <p:sldLayoutIdLst>
    <p:sldLayoutId id="2147483709" r:id="rId1"/>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AB5A1B8C-AE21-6D83-7EDD-5866E61454B3}"/>
              </a:ext>
            </a:extLst>
          </p:cNvPr>
          <p:cNvSpPr>
            <a:spLocks noGrp="1"/>
          </p:cNvSpPr>
          <p:nvPr>
            <p:ph type="body" sz="quarter" idx="10"/>
          </p:nvPr>
        </p:nvSpPr>
        <p:spPr>
          <a:xfrm>
            <a:off x="591399" y="572679"/>
            <a:ext cx="7256235" cy="2010266"/>
          </a:xfrm>
        </p:spPr>
        <p:txBody>
          <a:bodyPr/>
          <a:lstStyle/>
          <a:p>
            <a:r>
              <a:rPr lang="en-US"/>
              <a:t>EZ-Link IT Assessment – </a:t>
            </a:r>
          </a:p>
          <a:p>
            <a:r>
              <a:rPr lang="en-US"/>
              <a:t>CEO Interview</a:t>
            </a:r>
          </a:p>
        </p:txBody>
      </p:sp>
      <p:sp>
        <p:nvSpPr>
          <p:cNvPr id="8" name="Text Placeholder 2">
            <a:extLst>
              <a:ext uri="{FF2B5EF4-FFF2-40B4-BE49-F238E27FC236}">
                <a16:creationId xmlns:a16="http://schemas.microsoft.com/office/drawing/2014/main" id="{C83EB7EB-C17B-2374-0922-FF166341C004}"/>
              </a:ext>
            </a:extLst>
          </p:cNvPr>
          <p:cNvSpPr>
            <a:spLocks noGrp="1"/>
          </p:cNvSpPr>
          <p:nvPr>
            <p:ph type="body" sz="quarter" idx="12"/>
          </p:nvPr>
        </p:nvSpPr>
        <p:spPr>
          <a:xfrm>
            <a:off x="591401" y="2865798"/>
            <a:ext cx="6686092" cy="1150021"/>
          </a:xfrm>
        </p:spPr>
        <p:txBody>
          <a:bodyPr/>
          <a:lstStyle/>
          <a:p>
            <a:r>
              <a:rPr lang="en-US"/>
              <a:t>25 Oct 2023</a:t>
            </a:r>
          </a:p>
        </p:txBody>
      </p:sp>
    </p:spTree>
    <p:extLst>
      <p:ext uri="{BB962C8B-B14F-4D97-AF65-F5344CB8AC3E}">
        <p14:creationId xmlns:p14="http://schemas.microsoft.com/office/powerpoint/2010/main" val="8749064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627-CFD6-7366-C49E-5E4F8091A51A}"/>
              </a:ext>
            </a:extLst>
          </p:cNvPr>
          <p:cNvSpPr>
            <a:spLocks noGrp="1"/>
          </p:cNvSpPr>
          <p:nvPr>
            <p:ph type="title"/>
          </p:nvPr>
        </p:nvSpPr>
        <p:spPr/>
        <p:txBody>
          <a:bodyPr/>
          <a:lstStyle/>
          <a:p>
            <a:r>
              <a:rPr lang="en-US"/>
              <a:t>Future Goals of ABT and CRM</a:t>
            </a:r>
          </a:p>
        </p:txBody>
      </p:sp>
      <p:graphicFrame>
        <p:nvGraphicFramePr>
          <p:cNvPr id="4" name="Table 4">
            <a:extLst>
              <a:ext uri="{FF2B5EF4-FFF2-40B4-BE49-F238E27FC236}">
                <a16:creationId xmlns:a16="http://schemas.microsoft.com/office/drawing/2014/main" id="{A95A4BCE-4CCD-BEEA-D41A-C58692630A45}"/>
              </a:ext>
            </a:extLst>
          </p:cNvPr>
          <p:cNvGraphicFramePr>
            <a:graphicFrameLocks noGrp="1"/>
          </p:cNvGraphicFramePr>
          <p:nvPr>
            <p:extLst>
              <p:ext uri="{D42A27DB-BD31-4B8C-83A1-F6EECF244321}">
                <p14:modId xmlns:p14="http://schemas.microsoft.com/office/powerpoint/2010/main" val="397697930"/>
              </p:ext>
            </p:extLst>
          </p:nvPr>
        </p:nvGraphicFramePr>
        <p:xfrm>
          <a:off x="609597" y="1169044"/>
          <a:ext cx="10988235" cy="5125720"/>
        </p:xfrm>
        <a:graphic>
          <a:graphicData uri="http://schemas.openxmlformats.org/drawingml/2006/table">
            <a:tbl>
              <a:tblPr firstRow="1" bandRow="1">
                <a:tableStyleId>{17292A2E-F333-43FB-9621-5CBBE7FDCDCB}</a:tableStyleId>
              </a:tblPr>
              <a:tblGrid>
                <a:gridCol w="682907">
                  <a:extLst>
                    <a:ext uri="{9D8B030D-6E8A-4147-A177-3AD203B41FA5}">
                      <a16:colId xmlns:a16="http://schemas.microsoft.com/office/drawing/2014/main" val="2440647545"/>
                    </a:ext>
                  </a:extLst>
                </a:gridCol>
                <a:gridCol w="4780344">
                  <a:extLst>
                    <a:ext uri="{9D8B030D-6E8A-4147-A177-3AD203B41FA5}">
                      <a16:colId xmlns:a16="http://schemas.microsoft.com/office/drawing/2014/main" val="3150542323"/>
                    </a:ext>
                  </a:extLst>
                </a:gridCol>
                <a:gridCol w="5524984">
                  <a:extLst>
                    <a:ext uri="{9D8B030D-6E8A-4147-A177-3AD203B41FA5}">
                      <a16:colId xmlns:a16="http://schemas.microsoft.com/office/drawing/2014/main" val="1093665020"/>
                    </a:ext>
                  </a:extLst>
                </a:gridCol>
              </a:tblGrid>
              <a:tr h="370840">
                <a:tc>
                  <a:txBody>
                    <a:bodyPr/>
                    <a:lstStyle/>
                    <a:p>
                      <a:pPr algn="ctr"/>
                      <a:r>
                        <a:rPr lang="en-US" sz="1400">
                          <a:latin typeface="Ubuntu" panose="020B0504030602030204" pitchFamily="34" charset="0"/>
                          <a:cs typeface="Arial" panose="020B0604020202020204" pitchFamily="34" charset="0"/>
                        </a:rPr>
                        <a:t>No.</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Question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Answer / Comments</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47147563"/>
                  </a:ext>
                </a:extLst>
              </a:tr>
              <a:tr h="370840">
                <a:tc>
                  <a:txBody>
                    <a:bodyPr/>
                    <a:lstStyle/>
                    <a:p>
                      <a:pPr marL="0" marR="0" indent="0" algn="ctr">
                        <a:spcBef>
                          <a:spcPts val="0"/>
                        </a:spcBef>
                        <a:spcAft>
                          <a:spcPts val="0"/>
                        </a:spcAft>
                      </a:pPr>
                      <a:r>
                        <a:rPr lang="en-US" sz="1400" kern="100">
                          <a:effectLst/>
                          <a:latin typeface="Ubuntu" panose="020B0504030602030204" pitchFamily="34" charset="0"/>
                          <a:cs typeface="Arial" panose="020B0604020202020204" pitchFamily="34" charset="0"/>
                        </a:rPr>
                        <a:t>1</a:t>
                      </a: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r>
                        <a:rPr lang="en-US" sz="1400" kern="100">
                          <a:effectLst/>
                          <a:latin typeface="Ubuntu" panose="020B0504030602030204" pitchFamily="34" charset="0"/>
                          <a:cs typeface="Arial" panose="020B0604020202020204" pitchFamily="34" charset="0"/>
                        </a:rPr>
                        <a:t>How will ABT and CRM feature in EZ-Link’s strategic business goals in the next 1 to 3 years?</a:t>
                      </a: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400">
                          <a:latin typeface="Ubuntu" panose="020B0504030602030204" pitchFamily="34" charset="0"/>
                          <a:cs typeface="Arial" panose="020B0604020202020204" pitchFamily="34" charset="0"/>
                        </a:rPr>
                        <a:t>ABT &amp; CRM are viewed as core pillars and with the move from offline to online system, both systems are expected to serve a large majority of Singaporeans – 2.7 – 2.8 million users </a:t>
                      </a:r>
                    </a:p>
                    <a:p>
                      <a:pPr marL="171450" indent="-171450">
                        <a:buFont typeface="Arial" panose="020B0604020202020204" pitchFamily="34" charset="0"/>
                        <a:buChar char="•"/>
                      </a:pPr>
                      <a:r>
                        <a:rPr lang="en-US" sz="1400">
                          <a:latin typeface="Ubuntu" panose="020B0504030602030204" pitchFamily="34" charset="0"/>
                          <a:cs typeface="Arial" panose="020B0604020202020204" pitchFamily="34" charset="0"/>
                        </a:rPr>
                        <a:t>As information of users in ABT is stored in CRM, this would enable EZ-Link to develop products and services based on the data to better serve the public commuters </a:t>
                      </a:r>
                    </a:p>
                    <a:p>
                      <a:pPr marL="171450" indent="-171450">
                        <a:buFont typeface="Arial" panose="020B0604020202020204" pitchFamily="34" charset="0"/>
                        <a:buChar char="•"/>
                      </a:pPr>
                      <a:r>
                        <a:rPr lang="en-US" sz="1400">
                          <a:latin typeface="Ubuntu" panose="020B0504030602030204" pitchFamily="34" charset="0"/>
                          <a:cs typeface="Arial" panose="020B0604020202020204" pitchFamily="34" charset="0"/>
                        </a:rPr>
                        <a:t>One of the strategies for ABT is to transform interactions with users – from payments to an ecosystem of services (e-commerce, rewards, merchants, microservices)</a:t>
                      </a:r>
                    </a:p>
                    <a:p>
                      <a:pPr marL="171450" indent="-171450">
                        <a:buFont typeface="Arial" panose="020B0604020202020204" pitchFamily="34" charset="0"/>
                        <a:buChar char="•"/>
                      </a:pPr>
                      <a:r>
                        <a:rPr lang="en-US" sz="1400">
                          <a:latin typeface="Ubuntu" panose="020B0504030602030204" pitchFamily="34" charset="0"/>
                          <a:cs typeface="Arial" panose="020B0604020202020204" pitchFamily="34" charset="0"/>
                        </a:rPr>
                        <a:t>Immediate and short-term goals: Resiliency of systems – Security &amp; Operational. This is to ensure that ABT &amp; CRM is ready to support the strategic goals of EZ-Link to move away from CBT.</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9342102"/>
                  </a:ext>
                </a:extLst>
              </a:tr>
              <a:tr h="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27729699"/>
                  </a:ext>
                </a:extLst>
              </a:tr>
              <a:tr h="370840">
                <a:tc>
                  <a:txBody>
                    <a:bodyPr/>
                    <a:lstStyle/>
                    <a:p>
                      <a:pPr marL="0" marR="0" indent="0" algn="ctr">
                        <a:spcBef>
                          <a:spcPts val="0"/>
                        </a:spcBef>
                        <a:spcAft>
                          <a:spcPts val="0"/>
                        </a:spcAft>
                      </a:pPr>
                      <a:r>
                        <a:rPr lang="en-US" sz="1400" kern="100">
                          <a:effectLst/>
                          <a:latin typeface="Ubuntu" panose="020B0504030602030204" pitchFamily="34" charset="0"/>
                          <a:cs typeface="Arial" panose="020B0604020202020204" pitchFamily="34" charset="0"/>
                        </a:rPr>
                        <a:t>2</a:t>
                      </a: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r>
                        <a:rPr lang="en-US" sz="1400" kern="100">
                          <a:effectLst/>
                          <a:latin typeface="Ubuntu" panose="020B0504030602030204" pitchFamily="34" charset="0"/>
                          <a:cs typeface="Arial" panose="020B0604020202020204" pitchFamily="34" charset="0"/>
                        </a:rPr>
                        <a:t>What are the current short and mid-term goals or milestones that have been planned for EZ-Link’s business where ABT and CRM are involved in these milestones?</a:t>
                      </a: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400">
                          <a:latin typeface="Ubuntu" panose="020B0504030602030204" pitchFamily="34" charset="0"/>
                          <a:cs typeface="Arial" panose="020B0604020202020204" pitchFamily="34" charset="0"/>
                        </a:rPr>
                        <a:t>Today: 50-50 split of users on ABT &amp; CBT </a:t>
                      </a:r>
                    </a:p>
                    <a:p>
                      <a:pPr marL="171450" indent="-171450">
                        <a:buFont typeface="Arial" panose="020B0604020202020204" pitchFamily="34" charset="0"/>
                        <a:buChar char="•"/>
                      </a:pPr>
                      <a:r>
                        <a:rPr lang="en-US" sz="1400">
                          <a:latin typeface="Ubuntu" panose="020B0504030602030204" pitchFamily="34" charset="0"/>
                          <a:cs typeface="Arial" panose="020B0604020202020204" pitchFamily="34" charset="0"/>
                        </a:rPr>
                        <a:t>2024: 100% ABT for adult users and CBT will be phased out</a:t>
                      </a:r>
                    </a:p>
                    <a:p>
                      <a:pPr marL="171450" indent="-171450">
                        <a:buFont typeface="Arial" panose="020B0604020202020204" pitchFamily="34" charset="0"/>
                        <a:buChar char="•"/>
                      </a:pPr>
                      <a:r>
                        <a:rPr lang="en-US" sz="1400">
                          <a:latin typeface="Ubuntu" panose="020B0504030602030204" pitchFamily="34" charset="0"/>
                          <a:cs typeface="Arial" panose="020B0604020202020204" pitchFamily="34" charset="0"/>
                        </a:rPr>
                        <a:t>2030: 100% ABT for concession pass holders </a:t>
                      </a: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0304311"/>
                  </a:ext>
                </a:extLst>
              </a:tr>
            </a:tbl>
          </a:graphicData>
        </a:graphic>
      </p:graphicFrame>
    </p:spTree>
    <p:extLst>
      <p:ext uri="{BB962C8B-B14F-4D97-AF65-F5344CB8AC3E}">
        <p14:creationId xmlns:p14="http://schemas.microsoft.com/office/powerpoint/2010/main" val="31446955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B2DD582E-B003-82A9-D4E6-61190A3AB91D}"/>
              </a:ext>
            </a:extLst>
          </p:cNvPr>
          <p:cNvGraphicFramePr>
            <a:graphicFrameLocks noGrp="1"/>
          </p:cNvGraphicFramePr>
          <p:nvPr>
            <p:extLst>
              <p:ext uri="{D42A27DB-BD31-4B8C-83A1-F6EECF244321}">
                <p14:modId xmlns:p14="http://schemas.microsoft.com/office/powerpoint/2010/main" val="2072029603"/>
              </p:ext>
            </p:extLst>
          </p:nvPr>
        </p:nvGraphicFramePr>
        <p:xfrm>
          <a:off x="594168" y="854470"/>
          <a:ext cx="10988235" cy="4820920"/>
        </p:xfrm>
        <a:graphic>
          <a:graphicData uri="http://schemas.openxmlformats.org/drawingml/2006/table">
            <a:tbl>
              <a:tblPr firstRow="1" bandRow="1">
                <a:tableStyleId>{17292A2E-F333-43FB-9621-5CBBE7FDCDCB}</a:tableStyleId>
              </a:tblPr>
              <a:tblGrid>
                <a:gridCol w="682907">
                  <a:extLst>
                    <a:ext uri="{9D8B030D-6E8A-4147-A177-3AD203B41FA5}">
                      <a16:colId xmlns:a16="http://schemas.microsoft.com/office/drawing/2014/main" val="2440647545"/>
                    </a:ext>
                  </a:extLst>
                </a:gridCol>
                <a:gridCol w="6952525">
                  <a:extLst>
                    <a:ext uri="{9D8B030D-6E8A-4147-A177-3AD203B41FA5}">
                      <a16:colId xmlns:a16="http://schemas.microsoft.com/office/drawing/2014/main" val="3150542323"/>
                    </a:ext>
                  </a:extLst>
                </a:gridCol>
                <a:gridCol w="3352803">
                  <a:extLst>
                    <a:ext uri="{9D8B030D-6E8A-4147-A177-3AD203B41FA5}">
                      <a16:colId xmlns:a16="http://schemas.microsoft.com/office/drawing/2014/main" val="1093665020"/>
                    </a:ext>
                  </a:extLst>
                </a:gridCol>
              </a:tblGrid>
              <a:tr h="370840">
                <a:tc>
                  <a:txBody>
                    <a:bodyPr/>
                    <a:lstStyle/>
                    <a:p>
                      <a:pPr algn="ctr"/>
                      <a:r>
                        <a:rPr lang="en-US" sz="1400">
                          <a:latin typeface="Ubuntu" panose="020B0504030602030204" pitchFamily="34" charset="0"/>
                          <a:cs typeface="Arial" panose="020B0604020202020204" pitchFamily="34" charset="0"/>
                        </a:rPr>
                        <a:t>No.</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Question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Rating</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47147563"/>
                  </a:ext>
                </a:extLst>
              </a:tr>
              <a:tr h="370840">
                <a:tc>
                  <a:txBody>
                    <a:bodyPr/>
                    <a:lstStyle/>
                    <a:p>
                      <a:pPr marL="0" marR="0" indent="0" algn="ctr">
                        <a:spcBef>
                          <a:spcPts val="0"/>
                        </a:spcBef>
                        <a:spcAft>
                          <a:spcPts val="0"/>
                        </a:spcAft>
                      </a:pPr>
                      <a:r>
                        <a:rPr lang="en-US" sz="1400" kern="100">
                          <a:effectLst/>
                          <a:latin typeface="Ubuntu" panose="020B0504030602030204" pitchFamily="34" charset="0"/>
                          <a:cs typeface="Arial" panose="020B0604020202020204" pitchFamily="34" charset="0"/>
                        </a:rPr>
                        <a:t>1</a:t>
                      </a:r>
                    </a:p>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lgn="ctr">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2</a:t>
                      </a: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From 1 – 5, 5 being the best, how would you rate your IT teams’ technical skills &amp; competencies in managing &amp; </a:t>
                      </a:r>
                      <a:r>
                        <a:rPr lang="en-US" sz="1400" kern="100">
                          <a:latin typeface="Ubuntu" panose="020B0504030602030204" pitchFamily="34" charset="0"/>
                          <a:ea typeface="Calibri" panose="020F0502020204030204" pitchFamily="34" charset="0"/>
                          <a:cs typeface="Arial" panose="020B0604020202020204" pitchFamily="34" charset="0"/>
                        </a:rPr>
                        <a:t>supporting</a:t>
                      </a:r>
                      <a:r>
                        <a:rPr lang="en-US" sz="1400" kern="100">
                          <a:effectLst/>
                          <a:latin typeface="Ubuntu" panose="020B0504030602030204" pitchFamily="34" charset="0"/>
                          <a:ea typeface="Calibri" panose="020F0502020204030204" pitchFamily="34" charset="0"/>
                          <a:cs typeface="Arial" panose="020B0604020202020204" pitchFamily="34" charset="0"/>
                        </a:rPr>
                        <a:t> the ABT &amp; CRM systems?</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From 1 – 5, 5 being the best, how would you assess your IT teams’ ability to adapt to changing circumstances and solve issues/incidents related to ABT and CRM systems?</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a:latin typeface="Ubuntu" panose="020B0504030602030204" pitchFamily="34" charset="0"/>
                          <a:cs typeface="Arial" panose="020B0604020202020204" pitchFamily="34" charset="0"/>
                        </a:rPr>
                        <a:t>IT Ops/Infra:</a:t>
                      </a: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p>
                      <a:r>
                        <a:rPr lang="en-US" sz="1400">
                          <a:latin typeface="Ubuntu" panose="020B0504030602030204" pitchFamily="34" charset="0"/>
                          <a:cs typeface="Arial" panose="020B0604020202020204" pitchFamily="34" charset="0"/>
                        </a:rPr>
                        <a:t>TDG: </a:t>
                      </a: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9342102"/>
                  </a:ext>
                </a:extLst>
              </a:tr>
              <a:tr h="172912">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4718121"/>
                  </a:ext>
                </a:extLst>
              </a:tr>
              <a:tr h="152253">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CRM currently managed by Ave Point – 5-year contract.</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ABT is supported inhouse and is heavily reliant &amp; dependent on CRM.</a:t>
                      </a:r>
                    </a:p>
                    <a:p>
                      <a:pPr marL="171450" marR="0" indent="-171450">
                        <a:spcBef>
                          <a:spcPts val="0"/>
                        </a:spcBef>
                        <a:spcAft>
                          <a:spcPts val="0"/>
                        </a:spcAft>
                        <a:buFont typeface="Arial" panose="020B0604020202020204" pitchFamily="34" charset="0"/>
                        <a:buChar char="•"/>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IT Ops/Infra:</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Potential skill gaps, lack of resources or capability.</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Trying to keep up to speed with the ambitions and plans of TDG e.g., an automated continuous development process.</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Although reactive, have implemented enhanced monitoring measures after past incidents.</a:t>
                      </a:r>
                    </a:p>
                    <a:p>
                      <a:pPr marL="171450" marR="0" indent="-171450">
                        <a:spcBef>
                          <a:spcPts val="0"/>
                        </a:spcBef>
                        <a:spcAft>
                          <a:spcPts val="0"/>
                        </a:spcAft>
                        <a:buFont typeface="Arial" panose="020B0604020202020204" pitchFamily="34" charset="0"/>
                        <a:buChar char="•"/>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TDG: </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TDG is forward looking and has ambitions to want to further improve and enhance the IT operations through automation. </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Open to explore areas for improvement during the assessment.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27729699"/>
                  </a:ext>
                </a:extLst>
              </a:tr>
            </a:tbl>
          </a:graphicData>
        </a:graphic>
      </p:graphicFrame>
      <p:sp>
        <p:nvSpPr>
          <p:cNvPr id="2" name="Title 1">
            <a:extLst>
              <a:ext uri="{FF2B5EF4-FFF2-40B4-BE49-F238E27FC236}">
                <a16:creationId xmlns:a16="http://schemas.microsoft.com/office/drawing/2014/main" id="{BCC0F627-CFD6-7366-C49E-5E4F8091A51A}"/>
              </a:ext>
            </a:extLst>
          </p:cNvPr>
          <p:cNvSpPr>
            <a:spLocks noGrp="1"/>
          </p:cNvSpPr>
          <p:nvPr>
            <p:ph type="title"/>
          </p:nvPr>
        </p:nvSpPr>
        <p:spPr/>
        <p:txBody>
          <a:bodyPr/>
          <a:lstStyle/>
          <a:p>
            <a:r>
              <a:rPr lang="en-US"/>
              <a:t>IT </a:t>
            </a:r>
            <a:r>
              <a:rPr lang="en-US" err="1"/>
              <a:t>Organisation</a:t>
            </a:r>
            <a:r>
              <a:rPr lang="en-US"/>
              <a:t> and People (1/2)</a:t>
            </a:r>
          </a:p>
        </p:txBody>
      </p:sp>
      <p:grpSp>
        <p:nvGrpSpPr>
          <p:cNvPr id="3" name="Group 2">
            <a:extLst>
              <a:ext uri="{FF2B5EF4-FFF2-40B4-BE49-F238E27FC236}">
                <a16:creationId xmlns:a16="http://schemas.microsoft.com/office/drawing/2014/main" id="{15F97DE0-FEA5-6DE2-E627-58127F86D352}"/>
              </a:ext>
            </a:extLst>
          </p:cNvPr>
          <p:cNvGrpSpPr/>
          <p:nvPr/>
        </p:nvGrpSpPr>
        <p:grpSpPr>
          <a:xfrm>
            <a:off x="8542116" y="1533927"/>
            <a:ext cx="2765575" cy="365760"/>
            <a:chOff x="12442785" y="1041722"/>
            <a:chExt cx="2765575" cy="365760"/>
          </a:xfrm>
        </p:grpSpPr>
        <p:sp>
          <p:nvSpPr>
            <p:cNvPr id="4" name="Oval 3">
              <a:extLst>
                <a:ext uri="{FF2B5EF4-FFF2-40B4-BE49-F238E27FC236}">
                  <a16:creationId xmlns:a16="http://schemas.microsoft.com/office/drawing/2014/main" id="{A22E2195-F201-7D1C-EEB3-07E9F1E73EE0}"/>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5" name="Oval 4">
              <a:extLst>
                <a:ext uri="{FF2B5EF4-FFF2-40B4-BE49-F238E27FC236}">
                  <a16:creationId xmlns:a16="http://schemas.microsoft.com/office/drawing/2014/main" id="{DDD0D693-6603-6222-A430-6C3D0B7312DB}"/>
                </a:ext>
              </a:extLst>
            </p:cNvPr>
            <p:cNvSpPr/>
            <p:nvPr/>
          </p:nvSpPr>
          <p:spPr>
            <a:xfrm>
              <a:off x="13042739"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6" name="Oval 5">
              <a:extLst>
                <a:ext uri="{FF2B5EF4-FFF2-40B4-BE49-F238E27FC236}">
                  <a16:creationId xmlns:a16="http://schemas.microsoft.com/office/drawing/2014/main" id="{3E5B5C57-9336-7E0B-7F77-27172D35723E}"/>
                </a:ext>
              </a:extLst>
            </p:cNvPr>
            <p:cNvSpPr/>
            <p:nvPr/>
          </p:nvSpPr>
          <p:spPr>
            <a:xfrm>
              <a:off x="13642693"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7" name="Oval 6">
              <a:extLst>
                <a:ext uri="{FF2B5EF4-FFF2-40B4-BE49-F238E27FC236}">
                  <a16:creationId xmlns:a16="http://schemas.microsoft.com/office/drawing/2014/main" id="{05236D57-A602-9F55-2D9E-8F76D7F18051}"/>
                </a:ext>
              </a:extLst>
            </p:cNvPr>
            <p:cNvSpPr/>
            <p:nvPr/>
          </p:nvSpPr>
          <p:spPr>
            <a:xfrm>
              <a:off x="14242647"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8" name="Oval 7">
              <a:extLst>
                <a:ext uri="{FF2B5EF4-FFF2-40B4-BE49-F238E27FC236}">
                  <a16:creationId xmlns:a16="http://schemas.microsoft.com/office/drawing/2014/main" id="{5B728C2E-E157-E27B-0DA0-82AB637E9F77}"/>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grpSp>
        <p:nvGrpSpPr>
          <p:cNvPr id="10" name="Group 9">
            <a:extLst>
              <a:ext uri="{FF2B5EF4-FFF2-40B4-BE49-F238E27FC236}">
                <a16:creationId xmlns:a16="http://schemas.microsoft.com/office/drawing/2014/main" id="{B8471DE8-006A-13ED-2ABC-E69775885875}"/>
              </a:ext>
            </a:extLst>
          </p:cNvPr>
          <p:cNvGrpSpPr/>
          <p:nvPr/>
        </p:nvGrpSpPr>
        <p:grpSpPr>
          <a:xfrm>
            <a:off x="8538399" y="2328003"/>
            <a:ext cx="2765575" cy="365760"/>
            <a:chOff x="12442785" y="1041722"/>
            <a:chExt cx="2765575" cy="365760"/>
          </a:xfrm>
        </p:grpSpPr>
        <p:sp>
          <p:nvSpPr>
            <p:cNvPr id="11" name="Oval 10">
              <a:extLst>
                <a:ext uri="{FF2B5EF4-FFF2-40B4-BE49-F238E27FC236}">
                  <a16:creationId xmlns:a16="http://schemas.microsoft.com/office/drawing/2014/main" id="{CB4853E8-8C6D-FFBC-2E17-2610D36561F9}"/>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12" name="Oval 11">
              <a:extLst>
                <a:ext uri="{FF2B5EF4-FFF2-40B4-BE49-F238E27FC236}">
                  <a16:creationId xmlns:a16="http://schemas.microsoft.com/office/drawing/2014/main" id="{5AF1FEFE-B8D0-92E3-3B57-84DC55726BCD}"/>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13" name="Oval 12">
              <a:extLst>
                <a:ext uri="{FF2B5EF4-FFF2-40B4-BE49-F238E27FC236}">
                  <a16:creationId xmlns:a16="http://schemas.microsoft.com/office/drawing/2014/main" id="{9E30390D-9464-4F47-E0B3-CB2C7CFBF5AB}"/>
                </a:ext>
              </a:extLst>
            </p:cNvPr>
            <p:cNvSpPr/>
            <p:nvPr/>
          </p:nvSpPr>
          <p:spPr>
            <a:xfrm>
              <a:off x="13642693"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14" name="Oval 13">
              <a:extLst>
                <a:ext uri="{FF2B5EF4-FFF2-40B4-BE49-F238E27FC236}">
                  <a16:creationId xmlns:a16="http://schemas.microsoft.com/office/drawing/2014/main" id="{45A06899-2280-F918-33F3-DEE1C48FB539}"/>
                </a:ext>
              </a:extLst>
            </p:cNvPr>
            <p:cNvSpPr/>
            <p:nvPr/>
          </p:nvSpPr>
          <p:spPr>
            <a:xfrm>
              <a:off x="14242647"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15" name="Oval 14">
              <a:extLst>
                <a:ext uri="{FF2B5EF4-FFF2-40B4-BE49-F238E27FC236}">
                  <a16:creationId xmlns:a16="http://schemas.microsoft.com/office/drawing/2014/main" id="{13E3B8DB-216E-FC02-CB99-B6532E8A19D4}"/>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spTree>
    <p:extLst>
      <p:ext uri="{BB962C8B-B14F-4D97-AF65-F5344CB8AC3E}">
        <p14:creationId xmlns:p14="http://schemas.microsoft.com/office/powerpoint/2010/main" val="39870570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627-CFD6-7366-C49E-5E4F8091A51A}"/>
              </a:ext>
            </a:extLst>
          </p:cNvPr>
          <p:cNvSpPr>
            <a:spLocks noGrp="1"/>
          </p:cNvSpPr>
          <p:nvPr>
            <p:ph type="title"/>
          </p:nvPr>
        </p:nvSpPr>
        <p:spPr/>
        <p:txBody>
          <a:bodyPr/>
          <a:lstStyle/>
          <a:p>
            <a:r>
              <a:rPr lang="en-US"/>
              <a:t>IT </a:t>
            </a:r>
            <a:r>
              <a:rPr lang="en-US" err="1"/>
              <a:t>Organisation</a:t>
            </a:r>
            <a:r>
              <a:rPr lang="en-US"/>
              <a:t> and People (2/2)</a:t>
            </a:r>
          </a:p>
        </p:txBody>
      </p:sp>
      <p:graphicFrame>
        <p:nvGraphicFramePr>
          <p:cNvPr id="9" name="Table 4">
            <a:extLst>
              <a:ext uri="{FF2B5EF4-FFF2-40B4-BE49-F238E27FC236}">
                <a16:creationId xmlns:a16="http://schemas.microsoft.com/office/drawing/2014/main" id="{B2DD582E-B003-82A9-D4E6-61190A3AB91D}"/>
              </a:ext>
            </a:extLst>
          </p:cNvPr>
          <p:cNvGraphicFramePr>
            <a:graphicFrameLocks noGrp="1"/>
          </p:cNvGraphicFramePr>
          <p:nvPr>
            <p:extLst>
              <p:ext uri="{D42A27DB-BD31-4B8C-83A1-F6EECF244321}">
                <p14:modId xmlns:p14="http://schemas.microsoft.com/office/powerpoint/2010/main" val="1807247069"/>
              </p:ext>
            </p:extLst>
          </p:nvPr>
        </p:nvGraphicFramePr>
        <p:xfrm>
          <a:off x="594168" y="854470"/>
          <a:ext cx="10988235" cy="2910840"/>
        </p:xfrm>
        <a:graphic>
          <a:graphicData uri="http://schemas.openxmlformats.org/drawingml/2006/table">
            <a:tbl>
              <a:tblPr firstRow="1" bandRow="1">
                <a:tableStyleId>{17292A2E-F333-43FB-9621-5CBBE7FDCDCB}</a:tableStyleId>
              </a:tblPr>
              <a:tblGrid>
                <a:gridCol w="682907">
                  <a:extLst>
                    <a:ext uri="{9D8B030D-6E8A-4147-A177-3AD203B41FA5}">
                      <a16:colId xmlns:a16="http://schemas.microsoft.com/office/drawing/2014/main" val="2440647545"/>
                    </a:ext>
                  </a:extLst>
                </a:gridCol>
                <a:gridCol w="6952525">
                  <a:extLst>
                    <a:ext uri="{9D8B030D-6E8A-4147-A177-3AD203B41FA5}">
                      <a16:colId xmlns:a16="http://schemas.microsoft.com/office/drawing/2014/main" val="3150542323"/>
                    </a:ext>
                  </a:extLst>
                </a:gridCol>
                <a:gridCol w="3352803">
                  <a:extLst>
                    <a:ext uri="{9D8B030D-6E8A-4147-A177-3AD203B41FA5}">
                      <a16:colId xmlns:a16="http://schemas.microsoft.com/office/drawing/2014/main" val="1093665020"/>
                    </a:ext>
                  </a:extLst>
                </a:gridCol>
              </a:tblGrid>
              <a:tr h="370840">
                <a:tc>
                  <a:txBody>
                    <a:bodyPr/>
                    <a:lstStyle/>
                    <a:p>
                      <a:pPr algn="ctr"/>
                      <a:r>
                        <a:rPr lang="en-US" sz="1400">
                          <a:latin typeface="Ubuntu" panose="020B0504030602030204" pitchFamily="34" charset="0"/>
                          <a:cs typeface="Arial" panose="020B0604020202020204" pitchFamily="34" charset="0"/>
                        </a:rPr>
                        <a:t>No.</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Question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Rating</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47147563"/>
                  </a:ext>
                </a:extLst>
              </a:tr>
              <a:tr h="370840">
                <a:tc>
                  <a:txBody>
                    <a:bodyPr/>
                    <a:lstStyle/>
                    <a:p>
                      <a:pPr marL="0" marR="0" indent="0" algn="ctr">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3</a:t>
                      </a: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latin typeface="Ubuntu" panose="020B0504030602030204" pitchFamily="34" charset="0"/>
                          <a:ea typeface="Calibri" panose="020F0502020204030204" pitchFamily="34" charset="0"/>
                          <a:cs typeface="Arial" panose="020B0604020202020204" pitchFamily="34" charset="0"/>
                        </a:rPr>
                        <a:t>From 1 – 5, 5 being the best, how would you assess your </a:t>
                      </a:r>
                      <a:r>
                        <a:rPr lang="en-US" sz="1400">
                          <a:latin typeface="Ubuntu" panose="020B0504030602030204" pitchFamily="34" charset="0"/>
                          <a:ea typeface="Calibri" panose="020F0502020204030204" pitchFamily="34" charset="0"/>
                          <a:cs typeface="Arial" panose="020B0604020202020204" pitchFamily="34" charset="0"/>
                        </a:rPr>
                        <a:t>IT teams’</a:t>
                      </a:r>
                      <a:r>
                        <a:rPr lang="en-US" sz="1400">
                          <a:effectLst/>
                          <a:latin typeface="Ubuntu" panose="020B0504030602030204" pitchFamily="34" charset="0"/>
                          <a:ea typeface="Calibri" panose="020F0502020204030204" pitchFamily="34" charset="0"/>
                          <a:cs typeface="Arial" panose="020B0604020202020204" pitchFamily="34" charset="0"/>
                        </a:rPr>
                        <a:t> collaboration across the </a:t>
                      </a:r>
                      <a:r>
                        <a:rPr lang="en-US" sz="1400" err="1">
                          <a:effectLst/>
                          <a:latin typeface="Ubuntu" panose="020B0504030602030204" pitchFamily="34" charset="0"/>
                          <a:ea typeface="Calibri" panose="020F0502020204030204" pitchFamily="34" charset="0"/>
                          <a:cs typeface="Arial" panose="020B0604020202020204" pitchFamily="34" charset="0"/>
                        </a:rPr>
                        <a:t>organisation</a:t>
                      </a:r>
                      <a:r>
                        <a:rPr lang="en-US" sz="1400">
                          <a:effectLst/>
                          <a:latin typeface="Ubuntu" panose="020B0504030602030204" pitchFamily="34" charset="0"/>
                          <a:ea typeface="Calibri" panose="020F0502020204030204" pitchFamily="34" charset="0"/>
                          <a:cs typeface="Arial" panose="020B0604020202020204" pitchFamily="34" charset="0"/>
                        </a:rPr>
                        <a:t> to manage and respond to issues or incidents related to ABT and CRM systems?</a:t>
                      </a: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a:latin typeface="Ubuntu" panose="020B0504030602030204" pitchFamily="34" charset="0"/>
                          <a:cs typeface="Arial" panose="020B0604020202020204" pitchFamily="34" charset="0"/>
                        </a:rPr>
                        <a:t> </a:t>
                      </a: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9342102"/>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0774625"/>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285750" marR="0" indent="-285750">
                        <a:spcBef>
                          <a:spcPts val="0"/>
                        </a:spcBef>
                        <a:spcAft>
                          <a:spcPts val="0"/>
                        </a:spcAft>
                        <a:buFont typeface="Wingdings" panose="05000000000000000000" pitchFamily="2" charset="2"/>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Cohesiveness can be improved across TDG and  IT/Infra Ops teams especially when it comes to resolving issues.</a:t>
                      </a:r>
                    </a:p>
                    <a:p>
                      <a:pPr marL="285750" marR="0" indent="-285750">
                        <a:spcBef>
                          <a:spcPts val="0"/>
                        </a:spcBef>
                        <a:spcAft>
                          <a:spcPts val="0"/>
                        </a:spcAft>
                        <a:buFont typeface="Wingdings" panose="05000000000000000000" pitchFamily="2" charset="2"/>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PMO has stepped in to serve as a neutral party during discussions where both TDG and IT Ops/Infra a have different viewpoints.</a:t>
                      </a:r>
                    </a:p>
                    <a:p>
                      <a:pPr marL="285750" marR="0" indent="-285750">
                        <a:spcBef>
                          <a:spcPts val="0"/>
                        </a:spcBef>
                        <a:spcAft>
                          <a:spcPts val="0"/>
                        </a:spcAft>
                        <a:buFont typeface="Wingdings" panose="05000000000000000000" pitchFamily="2" charset="2"/>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Processes and protocols within IT Ops can be improved to support the new agile ways of working.</a:t>
                      </a: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27729699"/>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94519329"/>
                  </a:ext>
                </a:extLst>
              </a:tr>
            </a:tbl>
          </a:graphicData>
        </a:graphic>
      </p:graphicFrame>
      <p:grpSp>
        <p:nvGrpSpPr>
          <p:cNvPr id="3" name="Group 2">
            <a:extLst>
              <a:ext uri="{FF2B5EF4-FFF2-40B4-BE49-F238E27FC236}">
                <a16:creationId xmlns:a16="http://schemas.microsoft.com/office/drawing/2014/main" id="{701EB0AD-C26C-7F81-98DF-15CEEFDCA108}"/>
              </a:ext>
            </a:extLst>
          </p:cNvPr>
          <p:cNvGrpSpPr/>
          <p:nvPr/>
        </p:nvGrpSpPr>
        <p:grpSpPr>
          <a:xfrm>
            <a:off x="8519814" y="1355510"/>
            <a:ext cx="2765575" cy="365760"/>
            <a:chOff x="12442785" y="1041722"/>
            <a:chExt cx="2765575" cy="365760"/>
          </a:xfrm>
        </p:grpSpPr>
        <p:sp>
          <p:nvSpPr>
            <p:cNvPr id="4" name="Oval 3">
              <a:extLst>
                <a:ext uri="{FF2B5EF4-FFF2-40B4-BE49-F238E27FC236}">
                  <a16:creationId xmlns:a16="http://schemas.microsoft.com/office/drawing/2014/main" id="{B8A603CC-FEF7-7823-2B41-235B6B307AED}"/>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5" name="Oval 4">
              <a:extLst>
                <a:ext uri="{FF2B5EF4-FFF2-40B4-BE49-F238E27FC236}">
                  <a16:creationId xmlns:a16="http://schemas.microsoft.com/office/drawing/2014/main" id="{0010B02A-7470-A3C3-5D67-30064C2A32F7}"/>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6" name="Oval 5">
              <a:extLst>
                <a:ext uri="{FF2B5EF4-FFF2-40B4-BE49-F238E27FC236}">
                  <a16:creationId xmlns:a16="http://schemas.microsoft.com/office/drawing/2014/main" id="{77125385-75D4-3196-1734-26B5D917A984}"/>
                </a:ext>
              </a:extLst>
            </p:cNvPr>
            <p:cNvSpPr/>
            <p:nvPr/>
          </p:nvSpPr>
          <p:spPr>
            <a:xfrm>
              <a:off x="13642693"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7" name="Oval 6">
              <a:extLst>
                <a:ext uri="{FF2B5EF4-FFF2-40B4-BE49-F238E27FC236}">
                  <a16:creationId xmlns:a16="http://schemas.microsoft.com/office/drawing/2014/main" id="{E6925488-97D8-0F3B-D980-A2F95FB5163D}"/>
                </a:ext>
              </a:extLst>
            </p:cNvPr>
            <p:cNvSpPr/>
            <p:nvPr/>
          </p:nvSpPr>
          <p:spPr>
            <a:xfrm>
              <a:off x="14242647"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8" name="Oval 7">
              <a:extLst>
                <a:ext uri="{FF2B5EF4-FFF2-40B4-BE49-F238E27FC236}">
                  <a16:creationId xmlns:a16="http://schemas.microsoft.com/office/drawing/2014/main" id="{EEDD6C77-7223-DE59-2705-2B41D886A17D}"/>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spTree>
    <p:extLst>
      <p:ext uri="{BB962C8B-B14F-4D97-AF65-F5344CB8AC3E}">
        <p14:creationId xmlns:p14="http://schemas.microsoft.com/office/powerpoint/2010/main" val="12346291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627-CFD6-7366-C49E-5E4F8091A51A}"/>
              </a:ext>
            </a:extLst>
          </p:cNvPr>
          <p:cNvSpPr>
            <a:spLocks noGrp="1"/>
          </p:cNvSpPr>
          <p:nvPr>
            <p:ph type="title"/>
          </p:nvPr>
        </p:nvSpPr>
        <p:spPr/>
        <p:txBody>
          <a:bodyPr/>
          <a:lstStyle/>
          <a:p>
            <a:r>
              <a:rPr lang="en-US"/>
              <a:t>Process and Governance (1/2)</a:t>
            </a:r>
          </a:p>
        </p:txBody>
      </p:sp>
      <p:graphicFrame>
        <p:nvGraphicFramePr>
          <p:cNvPr id="9" name="Table 4">
            <a:extLst>
              <a:ext uri="{FF2B5EF4-FFF2-40B4-BE49-F238E27FC236}">
                <a16:creationId xmlns:a16="http://schemas.microsoft.com/office/drawing/2014/main" id="{B2DD582E-B003-82A9-D4E6-61190A3AB91D}"/>
              </a:ext>
            </a:extLst>
          </p:cNvPr>
          <p:cNvGraphicFramePr>
            <a:graphicFrameLocks noGrp="1"/>
          </p:cNvGraphicFramePr>
          <p:nvPr>
            <p:extLst>
              <p:ext uri="{D42A27DB-BD31-4B8C-83A1-F6EECF244321}">
                <p14:modId xmlns:p14="http://schemas.microsoft.com/office/powerpoint/2010/main" val="2627988446"/>
              </p:ext>
            </p:extLst>
          </p:nvPr>
        </p:nvGraphicFramePr>
        <p:xfrm>
          <a:off x="594168" y="854470"/>
          <a:ext cx="10988235" cy="4673600"/>
        </p:xfrm>
        <a:graphic>
          <a:graphicData uri="http://schemas.openxmlformats.org/drawingml/2006/table">
            <a:tbl>
              <a:tblPr firstRow="1" bandRow="1">
                <a:tableStyleId>{17292A2E-F333-43FB-9621-5CBBE7FDCDCB}</a:tableStyleId>
              </a:tblPr>
              <a:tblGrid>
                <a:gridCol w="682907">
                  <a:extLst>
                    <a:ext uri="{9D8B030D-6E8A-4147-A177-3AD203B41FA5}">
                      <a16:colId xmlns:a16="http://schemas.microsoft.com/office/drawing/2014/main" val="2440647545"/>
                    </a:ext>
                  </a:extLst>
                </a:gridCol>
                <a:gridCol w="6952525">
                  <a:extLst>
                    <a:ext uri="{9D8B030D-6E8A-4147-A177-3AD203B41FA5}">
                      <a16:colId xmlns:a16="http://schemas.microsoft.com/office/drawing/2014/main" val="3150542323"/>
                    </a:ext>
                  </a:extLst>
                </a:gridCol>
                <a:gridCol w="3352803">
                  <a:extLst>
                    <a:ext uri="{9D8B030D-6E8A-4147-A177-3AD203B41FA5}">
                      <a16:colId xmlns:a16="http://schemas.microsoft.com/office/drawing/2014/main" val="1093665020"/>
                    </a:ext>
                  </a:extLst>
                </a:gridCol>
              </a:tblGrid>
              <a:tr h="370840">
                <a:tc>
                  <a:txBody>
                    <a:bodyPr/>
                    <a:lstStyle/>
                    <a:p>
                      <a:pPr algn="ctr"/>
                      <a:r>
                        <a:rPr lang="en-US" sz="1400">
                          <a:latin typeface="Ubuntu" panose="020B0504030602030204" pitchFamily="34" charset="0"/>
                          <a:cs typeface="Arial" panose="020B0604020202020204" pitchFamily="34" charset="0"/>
                        </a:rPr>
                        <a:t>No.</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Question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Rating</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47147563"/>
                  </a:ext>
                </a:extLst>
              </a:tr>
              <a:tr h="370840">
                <a:tc>
                  <a:txBody>
                    <a:bodyPr/>
                    <a:lstStyle/>
                    <a:p>
                      <a:pPr marL="0" marR="0" indent="0" algn="ctr">
                        <a:spcBef>
                          <a:spcPts val="0"/>
                        </a:spcBef>
                        <a:spcAft>
                          <a:spcPts val="0"/>
                        </a:spcAft>
                      </a:pPr>
                      <a:r>
                        <a:rPr lang="en-US" sz="1400" kern="100">
                          <a:effectLst/>
                          <a:latin typeface="Ubuntu" panose="020B0504030602030204" pitchFamily="34" charset="0"/>
                          <a:cs typeface="Arial" panose="020B0604020202020204" pitchFamily="34" charset="0"/>
                        </a:rPr>
                        <a:t>1</a:t>
                      </a:r>
                    </a:p>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lgn="ctr">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2</a:t>
                      </a: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From 1 – 5, 5 being the best, how would you rate the current maturity of your processes for managing ABT &amp; CRM systems?</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From 1 – 5, 5 being the best, how would you assess controls and risk management based on the level of oversight and governance in place for ABT and CRM systems?</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a:latin typeface="Ubuntu" panose="020B0504030602030204" pitchFamily="34" charset="0"/>
                          <a:cs typeface="Arial" panose="020B0604020202020204" pitchFamily="34" charset="0"/>
                        </a:rPr>
                        <a:t> </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9342102"/>
                  </a:ext>
                </a:extLst>
              </a:tr>
              <a:tr h="172912">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4718121"/>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Incident management is good</a:t>
                      </a:r>
                    </a:p>
                    <a:p>
                      <a:pPr marL="628650" marR="0" lvl="1" indent="-171450">
                        <a:spcBef>
                          <a:spcPts val="0"/>
                        </a:spcBef>
                        <a:spcAft>
                          <a:spcPts val="0"/>
                        </a:spcAft>
                        <a:buFont typeface="Courier New" panose="02070309020205020404" pitchFamily="49" charset="0"/>
                        <a:buChar char="o"/>
                      </a:pPr>
                      <a:r>
                        <a:rPr lang="en-US" sz="1400" kern="100">
                          <a:effectLst/>
                          <a:latin typeface="Ubuntu" panose="020B0504030602030204" pitchFamily="34" charset="0"/>
                          <a:ea typeface="Calibri" panose="020F0502020204030204" pitchFamily="34" charset="0"/>
                          <a:cs typeface="Arial" panose="020B0604020202020204" pitchFamily="34" charset="0"/>
                        </a:rPr>
                        <a:t>Retrospective process after each incident (documentation of what happened, areas for improvement, root cause analysis &amp; resolution).</a:t>
                      </a:r>
                    </a:p>
                    <a:p>
                      <a:pPr marL="628650" marR="0" lvl="1" indent="-171450">
                        <a:spcBef>
                          <a:spcPts val="0"/>
                        </a:spcBef>
                        <a:spcAft>
                          <a:spcPts val="0"/>
                        </a:spcAft>
                        <a:buFont typeface="Courier New" panose="02070309020205020404" pitchFamily="49" charset="0"/>
                        <a:buChar char="o"/>
                      </a:pPr>
                      <a:r>
                        <a:rPr lang="en-US" sz="1400" kern="100">
                          <a:effectLst/>
                          <a:latin typeface="Ubuntu" panose="020B0504030602030204" pitchFamily="34" charset="0"/>
                          <a:ea typeface="Calibri" panose="020F0502020204030204" pitchFamily="34" charset="0"/>
                          <a:cs typeface="Arial" panose="020B0604020202020204" pitchFamily="34" charset="0"/>
                        </a:rPr>
                        <a:t>Yearly review of process is being done.</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Change management (including proper risk reviews &amp; governance, not only design) can be improved.</a:t>
                      </a:r>
                    </a:p>
                    <a:p>
                      <a:pPr marL="628650" marR="0" lvl="1" indent="-171450">
                        <a:spcBef>
                          <a:spcPts val="0"/>
                        </a:spcBef>
                        <a:spcAft>
                          <a:spcPts val="0"/>
                        </a:spcAft>
                        <a:buFont typeface="Courier New" panose="02070309020205020404" pitchFamily="49" charset="0"/>
                        <a:buChar char="o"/>
                      </a:pPr>
                      <a:r>
                        <a:rPr lang="en-US" sz="1400" kern="100">
                          <a:effectLst/>
                          <a:latin typeface="Ubuntu" panose="020B0504030602030204" pitchFamily="34" charset="0"/>
                          <a:ea typeface="Calibri" panose="020F0502020204030204" pitchFamily="34" charset="0"/>
                          <a:cs typeface="Arial" panose="020B0604020202020204" pitchFamily="34" charset="0"/>
                        </a:rPr>
                        <a:t>There is a need to ensure change management processes align with agile ways of working. The review process can be improved with a potential introduction of a Change Control Board.</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Additional question: Agility in terms of execution is forward looking with adoption of leading practices but the current change management processes need to be enhanced to support the agile delivery process.</a:t>
                      </a:r>
                    </a:p>
                    <a:p>
                      <a:pPr marL="0" marR="0" indent="0">
                        <a:spcBef>
                          <a:spcPts val="0"/>
                        </a:spcBef>
                        <a:spcAft>
                          <a:spcPts val="0"/>
                        </a:spcAft>
                        <a:buFont typeface="Arial" panose="020B0604020202020204" pitchFamily="34" charset="0"/>
                        <a:buNone/>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27729699"/>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94519329"/>
                  </a:ext>
                </a:extLst>
              </a:tr>
            </a:tbl>
          </a:graphicData>
        </a:graphic>
      </p:graphicFrame>
      <p:grpSp>
        <p:nvGrpSpPr>
          <p:cNvPr id="3" name="Group 2">
            <a:extLst>
              <a:ext uri="{FF2B5EF4-FFF2-40B4-BE49-F238E27FC236}">
                <a16:creationId xmlns:a16="http://schemas.microsoft.com/office/drawing/2014/main" id="{A7CA0025-E110-EFED-2C74-F1C842180C1B}"/>
              </a:ext>
            </a:extLst>
          </p:cNvPr>
          <p:cNvGrpSpPr/>
          <p:nvPr/>
        </p:nvGrpSpPr>
        <p:grpSpPr>
          <a:xfrm>
            <a:off x="8519814" y="1355510"/>
            <a:ext cx="2765575" cy="365760"/>
            <a:chOff x="12442785" y="1041722"/>
            <a:chExt cx="2765575" cy="365760"/>
          </a:xfrm>
        </p:grpSpPr>
        <p:sp>
          <p:nvSpPr>
            <p:cNvPr id="4" name="Oval 3">
              <a:extLst>
                <a:ext uri="{FF2B5EF4-FFF2-40B4-BE49-F238E27FC236}">
                  <a16:creationId xmlns:a16="http://schemas.microsoft.com/office/drawing/2014/main" id="{D3A32C64-7E5E-B641-D7AB-7D5AF490469D}"/>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5" name="Oval 4">
              <a:extLst>
                <a:ext uri="{FF2B5EF4-FFF2-40B4-BE49-F238E27FC236}">
                  <a16:creationId xmlns:a16="http://schemas.microsoft.com/office/drawing/2014/main" id="{0F1ECC50-A475-2612-6C26-F43EE82CB647}"/>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6" name="Oval 5">
              <a:extLst>
                <a:ext uri="{FF2B5EF4-FFF2-40B4-BE49-F238E27FC236}">
                  <a16:creationId xmlns:a16="http://schemas.microsoft.com/office/drawing/2014/main" id="{BAA07316-0CE7-1878-FA15-CB14294C201D}"/>
                </a:ext>
              </a:extLst>
            </p:cNvPr>
            <p:cNvSpPr/>
            <p:nvPr/>
          </p:nvSpPr>
          <p:spPr>
            <a:xfrm>
              <a:off x="13642693"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7" name="Oval 6">
              <a:extLst>
                <a:ext uri="{FF2B5EF4-FFF2-40B4-BE49-F238E27FC236}">
                  <a16:creationId xmlns:a16="http://schemas.microsoft.com/office/drawing/2014/main" id="{108203D4-2C34-8775-3ED8-FF0456C86C73}"/>
                </a:ext>
              </a:extLst>
            </p:cNvPr>
            <p:cNvSpPr/>
            <p:nvPr/>
          </p:nvSpPr>
          <p:spPr>
            <a:xfrm>
              <a:off x="14242647"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8" name="Oval 7">
              <a:extLst>
                <a:ext uri="{FF2B5EF4-FFF2-40B4-BE49-F238E27FC236}">
                  <a16:creationId xmlns:a16="http://schemas.microsoft.com/office/drawing/2014/main" id="{B1FF535E-5837-9D2E-5434-CAF10C908EFC}"/>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grpSp>
        <p:nvGrpSpPr>
          <p:cNvPr id="10" name="Group 9">
            <a:extLst>
              <a:ext uri="{FF2B5EF4-FFF2-40B4-BE49-F238E27FC236}">
                <a16:creationId xmlns:a16="http://schemas.microsoft.com/office/drawing/2014/main" id="{4619AFD8-E2A3-D315-48D2-A98C28F98F0E}"/>
              </a:ext>
            </a:extLst>
          </p:cNvPr>
          <p:cNvGrpSpPr/>
          <p:nvPr/>
        </p:nvGrpSpPr>
        <p:grpSpPr>
          <a:xfrm>
            <a:off x="8519814" y="2132379"/>
            <a:ext cx="2765575" cy="365760"/>
            <a:chOff x="12442785" y="1041722"/>
            <a:chExt cx="2765575" cy="365760"/>
          </a:xfrm>
        </p:grpSpPr>
        <p:sp>
          <p:nvSpPr>
            <p:cNvPr id="11" name="Oval 10">
              <a:extLst>
                <a:ext uri="{FF2B5EF4-FFF2-40B4-BE49-F238E27FC236}">
                  <a16:creationId xmlns:a16="http://schemas.microsoft.com/office/drawing/2014/main" id="{0EC9B312-6088-99F7-F81C-DFF437F96B4A}"/>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12" name="Oval 11">
              <a:extLst>
                <a:ext uri="{FF2B5EF4-FFF2-40B4-BE49-F238E27FC236}">
                  <a16:creationId xmlns:a16="http://schemas.microsoft.com/office/drawing/2014/main" id="{892BC12C-404C-E0BE-3852-0362D55B971B}"/>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13" name="Oval 12">
              <a:extLst>
                <a:ext uri="{FF2B5EF4-FFF2-40B4-BE49-F238E27FC236}">
                  <a16:creationId xmlns:a16="http://schemas.microsoft.com/office/drawing/2014/main" id="{FA3AC0DC-0827-EECC-A58F-A78D6DB6CD97}"/>
                </a:ext>
              </a:extLst>
            </p:cNvPr>
            <p:cNvSpPr/>
            <p:nvPr/>
          </p:nvSpPr>
          <p:spPr>
            <a:xfrm>
              <a:off x="13642693"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14" name="Oval 13">
              <a:extLst>
                <a:ext uri="{FF2B5EF4-FFF2-40B4-BE49-F238E27FC236}">
                  <a16:creationId xmlns:a16="http://schemas.microsoft.com/office/drawing/2014/main" id="{91B19A93-2401-3DDB-352D-F041873E83A0}"/>
                </a:ext>
              </a:extLst>
            </p:cNvPr>
            <p:cNvSpPr/>
            <p:nvPr/>
          </p:nvSpPr>
          <p:spPr>
            <a:xfrm>
              <a:off x="14242647"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15" name="Oval 14">
              <a:extLst>
                <a:ext uri="{FF2B5EF4-FFF2-40B4-BE49-F238E27FC236}">
                  <a16:creationId xmlns:a16="http://schemas.microsoft.com/office/drawing/2014/main" id="{2FD93D11-6EEE-9619-4A8B-E1908E927DB7}"/>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spTree>
    <p:extLst>
      <p:ext uri="{BB962C8B-B14F-4D97-AF65-F5344CB8AC3E}">
        <p14:creationId xmlns:p14="http://schemas.microsoft.com/office/powerpoint/2010/main" val="26994312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627-CFD6-7366-C49E-5E4F8091A51A}"/>
              </a:ext>
            </a:extLst>
          </p:cNvPr>
          <p:cNvSpPr>
            <a:spLocks noGrp="1"/>
          </p:cNvSpPr>
          <p:nvPr>
            <p:ph type="title"/>
          </p:nvPr>
        </p:nvSpPr>
        <p:spPr/>
        <p:txBody>
          <a:bodyPr/>
          <a:lstStyle/>
          <a:p>
            <a:r>
              <a:rPr lang="en-US"/>
              <a:t>Process and Governance (2/2)</a:t>
            </a:r>
          </a:p>
        </p:txBody>
      </p:sp>
      <p:graphicFrame>
        <p:nvGraphicFramePr>
          <p:cNvPr id="9" name="Table 4">
            <a:extLst>
              <a:ext uri="{FF2B5EF4-FFF2-40B4-BE49-F238E27FC236}">
                <a16:creationId xmlns:a16="http://schemas.microsoft.com/office/drawing/2014/main" id="{B2DD582E-B003-82A9-D4E6-61190A3AB91D}"/>
              </a:ext>
            </a:extLst>
          </p:cNvPr>
          <p:cNvGraphicFramePr>
            <a:graphicFrameLocks noGrp="1"/>
          </p:cNvGraphicFramePr>
          <p:nvPr>
            <p:extLst>
              <p:ext uri="{D42A27DB-BD31-4B8C-83A1-F6EECF244321}">
                <p14:modId xmlns:p14="http://schemas.microsoft.com/office/powerpoint/2010/main" val="1385666119"/>
              </p:ext>
            </p:extLst>
          </p:nvPr>
        </p:nvGraphicFramePr>
        <p:xfrm>
          <a:off x="594168" y="854470"/>
          <a:ext cx="10988235" cy="4978400"/>
        </p:xfrm>
        <a:graphic>
          <a:graphicData uri="http://schemas.openxmlformats.org/drawingml/2006/table">
            <a:tbl>
              <a:tblPr firstRow="1" bandRow="1">
                <a:tableStyleId>{17292A2E-F333-43FB-9621-5CBBE7FDCDCB}</a:tableStyleId>
              </a:tblPr>
              <a:tblGrid>
                <a:gridCol w="682907">
                  <a:extLst>
                    <a:ext uri="{9D8B030D-6E8A-4147-A177-3AD203B41FA5}">
                      <a16:colId xmlns:a16="http://schemas.microsoft.com/office/drawing/2014/main" val="2440647545"/>
                    </a:ext>
                  </a:extLst>
                </a:gridCol>
                <a:gridCol w="6952525">
                  <a:extLst>
                    <a:ext uri="{9D8B030D-6E8A-4147-A177-3AD203B41FA5}">
                      <a16:colId xmlns:a16="http://schemas.microsoft.com/office/drawing/2014/main" val="3150542323"/>
                    </a:ext>
                  </a:extLst>
                </a:gridCol>
                <a:gridCol w="3352803">
                  <a:extLst>
                    <a:ext uri="{9D8B030D-6E8A-4147-A177-3AD203B41FA5}">
                      <a16:colId xmlns:a16="http://schemas.microsoft.com/office/drawing/2014/main" val="1093665020"/>
                    </a:ext>
                  </a:extLst>
                </a:gridCol>
              </a:tblGrid>
              <a:tr h="370840">
                <a:tc>
                  <a:txBody>
                    <a:bodyPr/>
                    <a:lstStyle/>
                    <a:p>
                      <a:pPr algn="ctr"/>
                      <a:r>
                        <a:rPr lang="en-US" sz="1400">
                          <a:latin typeface="Ubuntu" panose="020B0504030602030204" pitchFamily="34" charset="0"/>
                          <a:cs typeface="Arial" panose="020B0604020202020204" pitchFamily="34" charset="0"/>
                        </a:rPr>
                        <a:t>No.</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Question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Rating</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47147563"/>
                  </a:ext>
                </a:extLst>
              </a:tr>
              <a:tr h="370840">
                <a:tc>
                  <a:txBody>
                    <a:bodyPr/>
                    <a:lstStyle/>
                    <a:p>
                      <a:pPr marL="0" marR="0" indent="0" algn="ctr">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3</a:t>
                      </a: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From 1 – 5, 5 being the best, how would assess level of automation in the current deployment or change management process?</a:t>
                      </a:r>
                    </a:p>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 </a:t>
                      </a: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9342102"/>
                  </a:ext>
                </a:extLst>
              </a:tr>
              <a:tr h="22403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4718121"/>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285750" marR="0" indent="-285750">
                        <a:spcBef>
                          <a:spcPts val="0"/>
                        </a:spcBef>
                        <a:spcAft>
                          <a:spcPts val="0"/>
                        </a:spcAft>
                        <a:buFont typeface="Wingdings" panose="05000000000000000000" pitchFamily="2" charset="2"/>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There is ambition from TDG to automate development operations processes. However, TDG requires support from IT Ops to support them in their ambitions.</a:t>
                      </a:r>
                    </a:p>
                    <a:p>
                      <a:pPr marL="0" marR="0" indent="0">
                        <a:spcBef>
                          <a:spcPts val="0"/>
                        </a:spcBef>
                        <a:spcAft>
                          <a:spcPts val="0"/>
                        </a:spcAft>
                      </a:pPr>
                      <a:endPar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27729699"/>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94519329"/>
                  </a:ext>
                </a:extLst>
              </a:tr>
              <a:tr h="370840">
                <a:tc>
                  <a:txBody>
                    <a:bodyPr/>
                    <a:lstStyle/>
                    <a:p>
                      <a:pPr marL="0" marR="0" indent="0" algn="ctr">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4</a:t>
                      </a: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latin typeface="Ubuntu" panose="020B0504030602030204" pitchFamily="34" charset="0"/>
                          <a:ea typeface="Calibri" panose="020F0502020204030204" pitchFamily="34" charset="0"/>
                          <a:cs typeface="Arial" panose="020B0604020202020204" pitchFamily="34" charset="0"/>
                        </a:rPr>
                        <a:t>From 1 – 5, 5 being the best, how would you assess the effectiveness of the incident management and resolution process in supporting ABT and CRM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Ubuntu" panose="020B0504030602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a:latin typeface="Ubuntu" panose="020B0504030602030204" pitchFamily="34" charset="0"/>
                          <a:cs typeface="Arial" panose="020B0604020202020204" pitchFamily="34" charset="0"/>
                        </a:rPr>
                        <a:t> </a:t>
                      </a:r>
                    </a:p>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0304311"/>
                  </a:ext>
                </a:extLst>
              </a:tr>
              <a:tr h="223776">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2618737"/>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285750" marR="0" indent="-285750">
                        <a:spcBef>
                          <a:spcPts val="0"/>
                        </a:spcBef>
                        <a:spcAft>
                          <a:spcPts val="0"/>
                        </a:spcAft>
                        <a:buFont typeface="Wingdings" panose="05000000000000000000" pitchFamily="2" charset="2"/>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This was previously elaborated in slides 3 &amp; 5.</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9748679"/>
                  </a:ext>
                </a:extLst>
              </a:tr>
            </a:tbl>
          </a:graphicData>
        </a:graphic>
      </p:graphicFrame>
      <p:grpSp>
        <p:nvGrpSpPr>
          <p:cNvPr id="3" name="Group 2">
            <a:extLst>
              <a:ext uri="{FF2B5EF4-FFF2-40B4-BE49-F238E27FC236}">
                <a16:creationId xmlns:a16="http://schemas.microsoft.com/office/drawing/2014/main" id="{5C0CDC71-D8AB-5E4C-4153-EDE8219DF43E}"/>
              </a:ext>
            </a:extLst>
          </p:cNvPr>
          <p:cNvGrpSpPr/>
          <p:nvPr/>
        </p:nvGrpSpPr>
        <p:grpSpPr>
          <a:xfrm>
            <a:off x="8519814" y="1355510"/>
            <a:ext cx="2765575" cy="365760"/>
            <a:chOff x="12442785" y="1041722"/>
            <a:chExt cx="2765575" cy="365760"/>
          </a:xfrm>
        </p:grpSpPr>
        <p:sp>
          <p:nvSpPr>
            <p:cNvPr id="4" name="Oval 3">
              <a:extLst>
                <a:ext uri="{FF2B5EF4-FFF2-40B4-BE49-F238E27FC236}">
                  <a16:creationId xmlns:a16="http://schemas.microsoft.com/office/drawing/2014/main" id="{CFD724D0-9A36-587B-1FFB-DD3624300A21}"/>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5" name="Oval 4">
              <a:extLst>
                <a:ext uri="{FF2B5EF4-FFF2-40B4-BE49-F238E27FC236}">
                  <a16:creationId xmlns:a16="http://schemas.microsoft.com/office/drawing/2014/main" id="{69CF9187-0A6A-1E4E-8ED9-207FE53320ED}"/>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6" name="Oval 5">
              <a:extLst>
                <a:ext uri="{FF2B5EF4-FFF2-40B4-BE49-F238E27FC236}">
                  <a16:creationId xmlns:a16="http://schemas.microsoft.com/office/drawing/2014/main" id="{532B373C-3A3C-7443-705F-C0F3214FEBF6}"/>
                </a:ext>
              </a:extLst>
            </p:cNvPr>
            <p:cNvSpPr/>
            <p:nvPr/>
          </p:nvSpPr>
          <p:spPr>
            <a:xfrm>
              <a:off x="13642693"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7" name="Oval 6">
              <a:extLst>
                <a:ext uri="{FF2B5EF4-FFF2-40B4-BE49-F238E27FC236}">
                  <a16:creationId xmlns:a16="http://schemas.microsoft.com/office/drawing/2014/main" id="{A44AC007-0590-3279-C69E-6D1BCEAEE5CF}"/>
                </a:ext>
              </a:extLst>
            </p:cNvPr>
            <p:cNvSpPr/>
            <p:nvPr/>
          </p:nvSpPr>
          <p:spPr>
            <a:xfrm>
              <a:off x="14242647"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8" name="Oval 7">
              <a:extLst>
                <a:ext uri="{FF2B5EF4-FFF2-40B4-BE49-F238E27FC236}">
                  <a16:creationId xmlns:a16="http://schemas.microsoft.com/office/drawing/2014/main" id="{05AC228D-E4B9-9851-9476-09659A0DDAF7}"/>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grpSp>
        <p:nvGrpSpPr>
          <p:cNvPr id="10" name="Group 9">
            <a:extLst>
              <a:ext uri="{FF2B5EF4-FFF2-40B4-BE49-F238E27FC236}">
                <a16:creationId xmlns:a16="http://schemas.microsoft.com/office/drawing/2014/main" id="{87AD9BFE-FA96-4D08-E9DE-E7014C056E42}"/>
              </a:ext>
            </a:extLst>
          </p:cNvPr>
          <p:cNvGrpSpPr/>
          <p:nvPr/>
        </p:nvGrpSpPr>
        <p:grpSpPr>
          <a:xfrm>
            <a:off x="8519814" y="3950024"/>
            <a:ext cx="2765575" cy="365760"/>
            <a:chOff x="12442785" y="1041722"/>
            <a:chExt cx="2765575" cy="365760"/>
          </a:xfrm>
        </p:grpSpPr>
        <p:sp>
          <p:nvSpPr>
            <p:cNvPr id="11" name="Oval 10">
              <a:extLst>
                <a:ext uri="{FF2B5EF4-FFF2-40B4-BE49-F238E27FC236}">
                  <a16:creationId xmlns:a16="http://schemas.microsoft.com/office/drawing/2014/main" id="{3EA22BC5-53C0-EB1C-84F5-F2DC99A78DBB}"/>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12" name="Oval 11">
              <a:extLst>
                <a:ext uri="{FF2B5EF4-FFF2-40B4-BE49-F238E27FC236}">
                  <a16:creationId xmlns:a16="http://schemas.microsoft.com/office/drawing/2014/main" id="{1A41F0D3-A630-DC4D-B3C6-F7E7091C652A}"/>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13" name="Oval 12">
              <a:extLst>
                <a:ext uri="{FF2B5EF4-FFF2-40B4-BE49-F238E27FC236}">
                  <a16:creationId xmlns:a16="http://schemas.microsoft.com/office/drawing/2014/main" id="{A5503371-5888-C2C3-6802-2EF6278D5DC4}"/>
                </a:ext>
              </a:extLst>
            </p:cNvPr>
            <p:cNvSpPr/>
            <p:nvPr/>
          </p:nvSpPr>
          <p:spPr>
            <a:xfrm>
              <a:off x="13642693"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14" name="Oval 13">
              <a:extLst>
                <a:ext uri="{FF2B5EF4-FFF2-40B4-BE49-F238E27FC236}">
                  <a16:creationId xmlns:a16="http://schemas.microsoft.com/office/drawing/2014/main" id="{29A04C6B-6ED7-4B88-746B-673B769CCEC2}"/>
                </a:ext>
              </a:extLst>
            </p:cNvPr>
            <p:cNvSpPr/>
            <p:nvPr/>
          </p:nvSpPr>
          <p:spPr>
            <a:xfrm>
              <a:off x="14242647"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15" name="Oval 14">
              <a:extLst>
                <a:ext uri="{FF2B5EF4-FFF2-40B4-BE49-F238E27FC236}">
                  <a16:creationId xmlns:a16="http://schemas.microsoft.com/office/drawing/2014/main" id="{A9DEA542-9207-9F37-9C64-399A6AF0882B}"/>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spTree>
    <p:extLst>
      <p:ext uri="{BB962C8B-B14F-4D97-AF65-F5344CB8AC3E}">
        <p14:creationId xmlns:p14="http://schemas.microsoft.com/office/powerpoint/2010/main" val="16653061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627-CFD6-7366-C49E-5E4F8091A51A}"/>
              </a:ext>
            </a:extLst>
          </p:cNvPr>
          <p:cNvSpPr>
            <a:spLocks noGrp="1"/>
          </p:cNvSpPr>
          <p:nvPr>
            <p:ph type="title"/>
          </p:nvPr>
        </p:nvSpPr>
        <p:spPr/>
        <p:txBody>
          <a:bodyPr/>
          <a:lstStyle/>
          <a:p>
            <a:r>
              <a:rPr lang="en-US"/>
              <a:t>Technology and Architecture(1/2)</a:t>
            </a:r>
          </a:p>
        </p:txBody>
      </p:sp>
      <p:graphicFrame>
        <p:nvGraphicFramePr>
          <p:cNvPr id="9" name="Table 4">
            <a:extLst>
              <a:ext uri="{FF2B5EF4-FFF2-40B4-BE49-F238E27FC236}">
                <a16:creationId xmlns:a16="http://schemas.microsoft.com/office/drawing/2014/main" id="{B2DD582E-B003-82A9-D4E6-61190A3AB91D}"/>
              </a:ext>
            </a:extLst>
          </p:cNvPr>
          <p:cNvGraphicFramePr>
            <a:graphicFrameLocks noGrp="1"/>
          </p:cNvGraphicFramePr>
          <p:nvPr>
            <p:extLst>
              <p:ext uri="{D42A27DB-BD31-4B8C-83A1-F6EECF244321}">
                <p14:modId xmlns:p14="http://schemas.microsoft.com/office/powerpoint/2010/main" val="247194456"/>
              </p:ext>
            </p:extLst>
          </p:nvPr>
        </p:nvGraphicFramePr>
        <p:xfrm>
          <a:off x="594168" y="854470"/>
          <a:ext cx="10988235" cy="4551680"/>
        </p:xfrm>
        <a:graphic>
          <a:graphicData uri="http://schemas.openxmlformats.org/drawingml/2006/table">
            <a:tbl>
              <a:tblPr firstRow="1" bandRow="1">
                <a:tableStyleId>{17292A2E-F333-43FB-9621-5CBBE7FDCDCB}</a:tableStyleId>
              </a:tblPr>
              <a:tblGrid>
                <a:gridCol w="682907">
                  <a:extLst>
                    <a:ext uri="{9D8B030D-6E8A-4147-A177-3AD203B41FA5}">
                      <a16:colId xmlns:a16="http://schemas.microsoft.com/office/drawing/2014/main" val="2440647545"/>
                    </a:ext>
                  </a:extLst>
                </a:gridCol>
                <a:gridCol w="6952525">
                  <a:extLst>
                    <a:ext uri="{9D8B030D-6E8A-4147-A177-3AD203B41FA5}">
                      <a16:colId xmlns:a16="http://schemas.microsoft.com/office/drawing/2014/main" val="3150542323"/>
                    </a:ext>
                  </a:extLst>
                </a:gridCol>
                <a:gridCol w="3352803">
                  <a:extLst>
                    <a:ext uri="{9D8B030D-6E8A-4147-A177-3AD203B41FA5}">
                      <a16:colId xmlns:a16="http://schemas.microsoft.com/office/drawing/2014/main" val="1093665020"/>
                    </a:ext>
                  </a:extLst>
                </a:gridCol>
              </a:tblGrid>
              <a:tr h="370840">
                <a:tc>
                  <a:txBody>
                    <a:bodyPr/>
                    <a:lstStyle/>
                    <a:p>
                      <a:pPr algn="ctr"/>
                      <a:r>
                        <a:rPr lang="en-US" sz="1400">
                          <a:latin typeface="Ubuntu" panose="020B0504030602030204" pitchFamily="34" charset="0"/>
                          <a:cs typeface="Arial" panose="020B0604020202020204" pitchFamily="34" charset="0"/>
                        </a:rPr>
                        <a:t>No.</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Question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Rating</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47147563"/>
                  </a:ext>
                </a:extLst>
              </a:tr>
              <a:tr h="370840">
                <a:tc>
                  <a:txBody>
                    <a:bodyPr/>
                    <a:lstStyle/>
                    <a:p>
                      <a:pPr marL="0" marR="0" indent="0" algn="ctr">
                        <a:spcBef>
                          <a:spcPts val="0"/>
                        </a:spcBef>
                        <a:spcAft>
                          <a:spcPts val="0"/>
                        </a:spcAft>
                      </a:pPr>
                      <a:r>
                        <a:rPr lang="en-US" sz="1400" kern="100">
                          <a:effectLst/>
                          <a:latin typeface="Ubuntu" panose="020B0504030602030204" pitchFamily="34" charset="0"/>
                          <a:cs typeface="Arial" panose="020B0604020202020204" pitchFamily="34" charset="0"/>
                        </a:rPr>
                        <a:t>1</a:t>
                      </a: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From 1 – 5, 5 being the best, </a:t>
                      </a:r>
                      <a:r>
                        <a:rPr lang="en-US" sz="1400" kern="1200">
                          <a:solidFill>
                            <a:schemeClr val="tx1"/>
                          </a:solidFill>
                          <a:effectLst/>
                          <a:latin typeface="Ubuntu" panose="020B0504030602030204" pitchFamily="34" charset="0"/>
                          <a:ea typeface="+mn-ea"/>
                          <a:cs typeface="Arial" panose="020B0604020202020204" pitchFamily="34" charset="0"/>
                        </a:rPr>
                        <a:t>how would you assess the maturity of the technology stack currently powering the ABT and CRM systems</a:t>
                      </a:r>
                      <a:r>
                        <a:rPr lang="en-US" sz="1400" kern="100">
                          <a:effectLst/>
                          <a:latin typeface="Ubuntu" panose="020B0504030602030204" pitchFamily="34" charset="0"/>
                          <a:ea typeface="Calibri" panose="020F0502020204030204" pitchFamily="34" charset="0"/>
                          <a:cs typeface="Arial" panose="020B0604020202020204" pitchFamily="34" charset="0"/>
                        </a:rPr>
                        <a:t>?</a:t>
                      </a:r>
                    </a:p>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 </a:t>
                      </a: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9342102"/>
                  </a:ext>
                </a:extLst>
              </a:tr>
              <a:tr h="261352">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4718121"/>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0" marR="0" indent="0">
                        <a:spcBef>
                          <a:spcPts val="0"/>
                        </a:spcBef>
                        <a:spcAft>
                          <a:spcPts val="0"/>
                        </a:spcAft>
                        <a:buFont typeface="Arial" panose="020B0604020202020204" pitchFamily="34" charset="0"/>
                        <a:buNone/>
                      </a:pPr>
                      <a:r>
                        <a:rPr lang="en-US" sz="1400" kern="100">
                          <a:effectLst/>
                          <a:latin typeface="Ubuntu" panose="020B0504030602030204" pitchFamily="34" charset="0"/>
                          <a:ea typeface="Calibri" panose="020F0502020204030204" pitchFamily="34" charset="0"/>
                          <a:cs typeface="Arial" panose="020B0604020202020204" pitchFamily="34" charset="0"/>
                        </a:rPr>
                        <a:t>Following improvements can be explored:</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The use of APIs to further improve the integration between services.</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Further adoption of modularise design e.g. microservices.</a:t>
                      </a:r>
                    </a:p>
                    <a:p>
                      <a:pPr marL="285750" marR="0" indent="-285750">
                        <a:spcBef>
                          <a:spcPts val="0"/>
                        </a:spcBef>
                        <a:spcAft>
                          <a:spcPts val="0"/>
                        </a:spcAft>
                        <a:buFont typeface="Wingdings" panose="05000000000000000000" pitchFamily="2" charset="2"/>
                        <a:buChar char="§"/>
                      </a:pPr>
                      <a:r>
                        <a:rPr lang="en-US" sz="1400" kern="100">
                          <a:effectLst/>
                          <a:latin typeface="Ubuntu" panose="020B0504030602030204" pitchFamily="34" charset="0"/>
                          <a:ea typeface="Calibri" panose="020F0502020204030204" pitchFamily="34" charset="0"/>
                          <a:cs typeface="Arial" panose="020B0604020202020204" pitchFamily="34" charset="0"/>
                        </a:rPr>
                        <a:t>More visibility on application traffic flow.</a:t>
                      </a:r>
                    </a:p>
                    <a:p>
                      <a:pPr marL="0" marR="0" indent="0">
                        <a:spcBef>
                          <a:spcPts val="0"/>
                        </a:spcBef>
                        <a:spcAft>
                          <a:spcPts val="0"/>
                        </a:spcAft>
                        <a:buFont typeface="Arial" panose="020B0604020202020204" pitchFamily="34" charset="0"/>
                        <a:buNone/>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27729699"/>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94519329"/>
                  </a:ext>
                </a:extLst>
              </a:tr>
              <a:tr h="370840">
                <a:tc>
                  <a:txBody>
                    <a:bodyPr/>
                    <a:lstStyle/>
                    <a:p>
                      <a:pPr marL="0" marR="0" indent="0" algn="ctr">
                        <a:spcBef>
                          <a:spcPts val="0"/>
                        </a:spcBef>
                        <a:spcAft>
                          <a:spcPts val="0"/>
                        </a:spcAft>
                      </a:pPr>
                      <a:r>
                        <a:rPr lang="en-US" sz="1400" kern="100">
                          <a:effectLst/>
                          <a:latin typeface="Ubuntu" panose="020B0504030602030204" pitchFamily="34" charset="0"/>
                          <a:cs typeface="Arial" panose="020B0604020202020204" pitchFamily="34" charset="0"/>
                        </a:rPr>
                        <a:t>2</a:t>
                      </a: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latin typeface="Ubuntu" panose="020B0504030602030204" pitchFamily="34" charset="0"/>
                          <a:ea typeface="Calibri" panose="020F0502020204030204" pitchFamily="34" charset="0"/>
                          <a:cs typeface="Arial" panose="020B0604020202020204" pitchFamily="34" charset="0"/>
                        </a:rPr>
                        <a:t>From 1 – 5, 5 being the best, how would you assess the current DR or recovery plans of the current ABT and CRM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Ubuntu" panose="020B0504030602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0304311"/>
                  </a:ext>
                </a:extLst>
              </a:tr>
              <a:tr h="223776">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2618737"/>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285750" marR="0" indent="-285750">
                        <a:spcBef>
                          <a:spcPts val="0"/>
                        </a:spcBef>
                        <a:spcAft>
                          <a:spcPts val="0"/>
                        </a:spcAft>
                        <a:buFont typeface="Wingdings" panose="05000000000000000000" pitchFamily="2" charset="2"/>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Assessing the needs of DR and Recovery plans for CRM, especially with the use of cloud as a platform i.e., if there is a real need for a DR plan given a multi-AZ strategy.</a:t>
                      </a:r>
                    </a:p>
                    <a:p>
                      <a:pPr marL="285750" marR="0" indent="-285750">
                        <a:spcBef>
                          <a:spcPts val="0"/>
                        </a:spcBef>
                        <a:spcAft>
                          <a:spcPts val="0"/>
                        </a:spcAft>
                        <a:buFont typeface="Wingdings" panose="05000000000000000000" pitchFamily="2" charset="2"/>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Important to consider what the acceptable level of risk when determining the DR strategy and plan.</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9748679"/>
                  </a:ext>
                </a:extLst>
              </a:tr>
            </a:tbl>
          </a:graphicData>
        </a:graphic>
      </p:graphicFrame>
      <p:grpSp>
        <p:nvGrpSpPr>
          <p:cNvPr id="3" name="Group 2">
            <a:extLst>
              <a:ext uri="{FF2B5EF4-FFF2-40B4-BE49-F238E27FC236}">
                <a16:creationId xmlns:a16="http://schemas.microsoft.com/office/drawing/2014/main" id="{D8C89775-8929-2B81-40D4-2069DA57C65B}"/>
              </a:ext>
            </a:extLst>
          </p:cNvPr>
          <p:cNvGrpSpPr/>
          <p:nvPr/>
        </p:nvGrpSpPr>
        <p:grpSpPr>
          <a:xfrm>
            <a:off x="8560701" y="1348385"/>
            <a:ext cx="2765575" cy="365760"/>
            <a:chOff x="12442785" y="1041722"/>
            <a:chExt cx="2765575" cy="365760"/>
          </a:xfrm>
        </p:grpSpPr>
        <p:sp>
          <p:nvSpPr>
            <p:cNvPr id="4" name="Oval 3">
              <a:extLst>
                <a:ext uri="{FF2B5EF4-FFF2-40B4-BE49-F238E27FC236}">
                  <a16:creationId xmlns:a16="http://schemas.microsoft.com/office/drawing/2014/main" id="{C48900FB-AD2A-8352-3DA5-00173A556A5B}"/>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5" name="Oval 4">
              <a:extLst>
                <a:ext uri="{FF2B5EF4-FFF2-40B4-BE49-F238E27FC236}">
                  <a16:creationId xmlns:a16="http://schemas.microsoft.com/office/drawing/2014/main" id="{9A4B2C35-38D0-EC83-FAEA-38063AAB8C37}"/>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6" name="Oval 5">
              <a:extLst>
                <a:ext uri="{FF2B5EF4-FFF2-40B4-BE49-F238E27FC236}">
                  <a16:creationId xmlns:a16="http://schemas.microsoft.com/office/drawing/2014/main" id="{2EB8FA50-3561-70E9-3BFF-19E6C64DFF9A}"/>
                </a:ext>
              </a:extLst>
            </p:cNvPr>
            <p:cNvSpPr/>
            <p:nvPr/>
          </p:nvSpPr>
          <p:spPr>
            <a:xfrm>
              <a:off x="13642693"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7" name="Oval 6">
              <a:extLst>
                <a:ext uri="{FF2B5EF4-FFF2-40B4-BE49-F238E27FC236}">
                  <a16:creationId xmlns:a16="http://schemas.microsoft.com/office/drawing/2014/main" id="{17D1550B-4B1F-E467-2349-8387A1D00726}"/>
                </a:ext>
              </a:extLst>
            </p:cNvPr>
            <p:cNvSpPr/>
            <p:nvPr/>
          </p:nvSpPr>
          <p:spPr>
            <a:xfrm>
              <a:off x="14242647"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8" name="Oval 7">
              <a:extLst>
                <a:ext uri="{FF2B5EF4-FFF2-40B4-BE49-F238E27FC236}">
                  <a16:creationId xmlns:a16="http://schemas.microsoft.com/office/drawing/2014/main" id="{D13AF866-5426-7823-76B6-B6ECFD7616CA}"/>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grpSp>
        <p:nvGrpSpPr>
          <p:cNvPr id="10" name="Group 9">
            <a:extLst>
              <a:ext uri="{FF2B5EF4-FFF2-40B4-BE49-F238E27FC236}">
                <a16:creationId xmlns:a16="http://schemas.microsoft.com/office/drawing/2014/main" id="{B0C84C37-CEC6-1210-E89B-A56DDA31AD1A}"/>
              </a:ext>
            </a:extLst>
          </p:cNvPr>
          <p:cNvGrpSpPr/>
          <p:nvPr/>
        </p:nvGrpSpPr>
        <p:grpSpPr>
          <a:xfrm>
            <a:off x="8560701" y="3742186"/>
            <a:ext cx="2765575" cy="365760"/>
            <a:chOff x="12442785" y="1041722"/>
            <a:chExt cx="2765575" cy="365760"/>
          </a:xfrm>
        </p:grpSpPr>
        <p:sp>
          <p:nvSpPr>
            <p:cNvPr id="11" name="Oval 10">
              <a:extLst>
                <a:ext uri="{FF2B5EF4-FFF2-40B4-BE49-F238E27FC236}">
                  <a16:creationId xmlns:a16="http://schemas.microsoft.com/office/drawing/2014/main" id="{47B8A322-B8E4-A9B9-B516-61EE9417E438}"/>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12" name="Oval 11">
              <a:extLst>
                <a:ext uri="{FF2B5EF4-FFF2-40B4-BE49-F238E27FC236}">
                  <a16:creationId xmlns:a16="http://schemas.microsoft.com/office/drawing/2014/main" id="{3C44E175-BBB5-BC40-9163-547F2724C314}"/>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13" name="Oval 12">
              <a:extLst>
                <a:ext uri="{FF2B5EF4-FFF2-40B4-BE49-F238E27FC236}">
                  <a16:creationId xmlns:a16="http://schemas.microsoft.com/office/drawing/2014/main" id="{61D5F90D-94E8-8CC1-0DD6-A61E5E5EB48D}"/>
                </a:ext>
              </a:extLst>
            </p:cNvPr>
            <p:cNvSpPr/>
            <p:nvPr/>
          </p:nvSpPr>
          <p:spPr>
            <a:xfrm>
              <a:off x="13642693"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14" name="Oval 13">
              <a:extLst>
                <a:ext uri="{FF2B5EF4-FFF2-40B4-BE49-F238E27FC236}">
                  <a16:creationId xmlns:a16="http://schemas.microsoft.com/office/drawing/2014/main" id="{D9A0B0D6-9245-9D27-D0D7-12797DFDDF5A}"/>
                </a:ext>
              </a:extLst>
            </p:cNvPr>
            <p:cNvSpPr/>
            <p:nvPr/>
          </p:nvSpPr>
          <p:spPr>
            <a:xfrm>
              <a:off x="14242647"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15" name="Oval 14">
              <a:extLst>
                <a:ext uri="{FF2B5EF4-FFF2-40B4-BE49-F238E27FC236}">
                  <a16:creationId xmlns:a16="http://schemas.microsoft.com/office/drawing/2014/main" id="{E8DFB8F4-7BC1-E8B6-8E40-33A4BC417634}"/>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spTree>
    <p:extLst>
      <p:ext uri="{BB962C8B-B14F-4D97-AF65-F5344CB8AC3E}">
        <p14:creationId xmlns:p14="http://schemas.microsoft.com/office/powerpoint/2010/main" val="16437667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627-CFD6-7366-C49E-5E4F8091A51A}"/>
              </a:ext>
            </a:extLst>
          </p:cNvPr>
          <p:cNvSpPr>
            <a:spLocks noGrp="1"/>
          </p:cNvSpPr>
          <p:nvPr>
            <p:ph type="title"/>
          </p:nvPr>
        </p:nvSpPr>
        <p:spPr/>
        <p:txBody>
          <a:bodyPr/>
          <a:lstStyle/>
          <a:p>
            <a:r>
              <a:rPr lang="en-US"/>
              <a:t>Technology and Architecture (2/2)</a:t>
            </a:r>
          </a:p>
        </p:txBody>
      </p:sp>
      <p:graphicFrame>
        <p:nvGraphicFramePr>
          <p:cNvPr id="9" name="Table 4">
            <a:extLst>
              <a:ext uri="{FF2B5EF4-FFF2-40B4-BE49-F238E27FC236}">
                <a16:creationId xmlns:a16="http://schemas.microsoft.com/office/drawing/2014/main" id="{B2DD582E-B003-82A9-D4E6-61190A3AB91D}"/>
              </a:ext>
            </a:extLst>
          </p:cNvPr>
          <p:cNvGraphicFramePr>
            <a:graphicFrameLocks noGrp="1"/>
          </p:cNvGraphicFramePr>
          <p:nvPr>
            <p:extLst>
              <p:ext uri="{D42A27DB-BD31-4B8C-83A1-F6EECF244321}">
                <p14:modId xmlns:p14="http://schemas.microsoft.com/office/powerpoint/2010/main" val="1842805848"/>
              </p:ext>
            </p:extLst>
          </p:nvPr>
        </p:nvGraphicFramePr>
        <p:xfrm>
          <a:off x="594168" y="854470"/>
          <a:ext cx="10988235" cy="5283200"/>
        </p:xfrm>
        <a:graphic>
          <a:graphicData uri="http://schemas.openxmlformats.org/drawingml/2006/table">
            <a:tbl>
              <a:tblPr firstRow="1" bandRow="1">
                <a:tableStyleId>{17292A2E-F333-43FB-9621-5CBBE7FDCDCB}</a:tableStyleId>
              </a:tblPr>
              <a:tblGrid>
                <a:gridCol w="682907">
                  <a:extLst>
                    <a:ext uri="{9D8B030D-6E8A-4147-A177-3AD203B41FA5}">
                      <a16:colId xmlns:a16="http://schemas.microsoft.com/office/drawing/2014/main" val="2440647545"/>
                    </a:ext>
                  </a:extLst>
                </a:gridCol>
                <a:gridCol w="6952525">
                  <a:extLst>
                    <a:ext uri="{9D8B030D-6E8A-4147-A177-3AD203B41FA5}">
                      <a16:colId xmlns:a16="http://schemas.microsoft.com/office/drawing/2014/main" val="3150542323"/>
                    </a:ext>
                  </a:extLst>
                </a:gridCol>
                <a:gridCol w="3352803">
                  <a:extLst>
                    <a:ext uri="{9D8B030D-6E8A-4147-A177-3AD203B41FA5}">
                      <a16:colId xmlns:a16="http://schemas.microsoft.com/office/drawing/2014/main" val="1093665020"/>
                    </a:ext>
                  </a:extLst>
                </a:gridCol>
              </a:tblGrid>
              <a:tr h="370840">
                <a:tc>
                  <a:txBody>
                    <a:bodyPr/>
                    <a:lstStyle/>
                    <a:p>
                      <a:pPr algn="ctr"/>
                      <a:r>
                        <a:rPr lang="en-US" sz="1400">
                          <a:latin typeface="Ubuntu" panose="020B0504030602030204" pitchFamily="34" charset="0"/>
                          <a:cs typeface="Arial" panose="020B0604020202020204" pitchFamily="34" charset="0"/>
                        </a:rPr>
                        <a:t>No.</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Question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US" sz="1400">
                          <a:latin typeface="Ubuntu" panose="020B0504030602030204" pitchFamily="34" charset="0"/>
                          <a:cs typeface="Arial" panose="020B0604020202020204" pitchFamily="34" charset="0"/>
                        </a:rPr>
                        <a:t>Rating</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47147563"/>
                  </a:ext>
                </a:extLst>
              </a:tr>
              <a:tr h="370840">
                <a:tc>
                  <a:txBody>
                    <a:bodyPr/>
                    <a:lstStyle/>
                    <a:p>
                      <a:pPr marL="0" marR="0" indent="0" algn="ctr">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3</a:t>
                      </a: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From 1 – 5, 5 being the best, </a:t>
                      </a:r>
                      <a:r>
                        <a:rPr lang="en-US" sz="1400" kern="1200">
                          <a:solidFill>
                            <a:schemeClr val="tx1"/>
                          </a:solidFill>
                          <a:effectLst/>
                          <a:latin typeface="Ubuntu" panose="020B0504030602030204" pitchFamily="34" charset="0"/>
                          <a:ea typeface="+mn-ea"/>
                          <a:cs typeface="Arial" panose="020B0604020202020204" pitchFamily="34" charset="0"/>
                        </a:rPr>
                        <a:t>how would you rate the effectiveness of the current vendors managing and maintaining the ABT, CRM and Azure, and are there any areas that can be improved on</a:t>
                      </a:r>
                      <a:r>
                        <a:rPr lang="en-US" sz="1400" kern="100">
                          <a:effectLst/>
                          <a:latin typeface="Ubuntu" panose="020B0504030602030204" pitchFamily="34" charset="0"/>
                          <a:ea typeface="Calibri" panose="020F0502020204030204" pitchFamily="34" charset="0"/>
                          <a:cs typeface="Arial" panose="020B0604020202020204" pitchFamily="34" charset="0"/>
                        </a:rPr>
                        <a:t>?</a:t>
                      </a: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9342102"/>
                  </a:ext>
                </a:extLst>
              </a:tr>
              <a:tr h="172912">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4718121"/>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171450" marR="0" indent="-171450">
                        <a:spcBef>
                          <a:spcPts val="0"/>
                        </a:spcBef>
                        <a:spcAft>
                          <a:spcPts val="0"/>
                        </a:spcAft>
                        <a:buFont typeface="Arial" panose="020B0604020202020204" pitchFamily="34" charset="0"/>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CRM is managed by AvePoint.</a:t>
                      </a:r>
                    </a:p>
                    <a:p>
                      <a:pPr marL="171450" marR="0" indent="-171450">
                        <a:spcBef>
                          <a:spcPts val="0"/>
                        </a:spcBef>
                        <a:spcAft>
                          <a:spcPts val="0"/>
                        </a:spcAft>
                        <a:buFont typeface="Arial" panose="020B0604020202020204" pitchFamily="34" charset="0"/>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Current vendors are meeting SLA and are responsive to incidents.</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27729699"/>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94519329"/>
                  </a:ext>
                </a:extLst>
              </a:tr>
              <a:tr h="370840">
                <a:tc>
                  <a:txBody>
                    <a:bodyPr/>
                    <a:lstStyle/>
                    <a:p>
                      <a:pPr marL="0" marR="0" indent="0" algn="ctr">
                        <a:spcBef>
                          <a:spcPts val="0"/>
                        </a:spcBef>
                        <a:spcAft>
                          <a:spcPts val="0"/>
                        </a:spcAft>
                      </a:pPr>
                      <a:r>
                        <a:rPr lang="en-US" sz="1400" kern="100">
                          <a:effectLst/>
                          <a:latin typeface="Ubuntu" panose="020B0504030602030204" pitchFamily="34" charset="0"/>
                          <a:ea typeface="Calibri" panose="020F0502020204030204" pitchFamily="34" charset="0"/>
                          <a:cs typeface="Arial" panose="020B0604020202020204" pitchFamily="34" charset="0"/>
                        </a:rPr>
                        <a:t>4</a:t>
                      </a: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latin typeface="Ubuntu" panose="020B0504030602030204" pitchFamily="34" charset="0"/>
                          <a:ea typeface="Calibri" panose="020F0502020204030204" pitchFamily="34" charset="0"/>
                          <a:cs typeface="Arial" panose="020B0604020202020204" pitchFamily="34" charset="0"/>
                        </a:rPr>
                        <a:t>From 1 – 5, 5 being the best, how would you rate the cyber or security resiliency of the current ABT and CRM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Ubuntu" panose="020B0504030602030204" pitchFamily="34" charset="0"/>
                        <a:cs typeface="Arial" panose="020B0604020202020204" pitchFamily="34" charset="0"/>
                      </a:endParaRPr>
                    </a:p>
                  </a:txBody>
                  <a:tcPr marL="68580" marR="68580" marT="0" marB="0">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0304311"/>
                  </a:ext>
                </a:extLst>
              </a:tr>
              <a:tr h="223776">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Ubuntu" panose="020B050403060203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2618737"/>
                  </a:ext>
                </a:extLst>
              </a:tr>
              <a:tr h="370840">
                <a:tc>
                  <a:txBody>
                    <a:bodyPr/>
                    <a:lstStyle/>
                    <a:p>
                      <a:pPr marL="0" marR="0" indent="0" algn="ctr">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gridSpan="2">
                  <a:txBody>
                    <a:bodyPr/>
                    <a:lstStyle/>
                    <a:p>
                      <a:pPr marL="171450" marR="0" indent="-171450">
                        <a:spcBef>
                          <a:spcPts val="0"/>
                        </a:spcBef>
                        <a:spcAft>
                          <a:spcPts val="0"/>
                        </a:spcAft>
                        <a:buFont typeface="Arial" panose="020B0604020202020204" pitchFamily="34" charset="0"/>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No past cyber incidents recorded. Cyber assessment reports from EZL’s appointed assessors have shown that EZL’s have sufficient cyber protection and controls in place.</a:t>
                      </a:r>
                    </a:p>
                    <a:p>
                      <a:pPr marL="171450" marR="0" indent="-171450">
                        <a:spcBef>
                          <a:spcPts val="0"/>
                        </a:spcBef>
                        <a:spcAft>
                          <a:spcPts val="0"/>
                        </a:spcAft>
                        <a:buFont typeface="Arial" panose="020B0604020202020204" pitchFamily="34" charset="0"/>
                        <a:buChar char="•"/>
                      </a:pPr>
                      <a:r>
                        <a:rPr lang="en-US" sz="1400" i="0" kern="100">
                          <a:solidFill>
                            <a:schemeClr val="tx1"/>
                          </a:solidFill>
                          <a:effectLst/>
                          <a:latin typeface="Ubuntu" panose="020B0504030602030204" pitchFamily="34" charset="0"/>
                          <a:ea typeface="Calibri" panose="020F0502020204030204" pitchFamily="34" charset="0"/>
                          <a:cs typeface="Arial" panose="020B0604020202020204" pitchFamily="34" charset="0"/>
                        </a:rPr>
                        <a:t>There is a need to assess the team’s readiness &amp; capability to respond to a security or cyber incident.</a:t>
                      </a: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p>
                      <a:pPr marL="0" marR="0" indent="0">
                        <a:spcBef>
                          <a:spcPts val="0"/>
                        </a:spcBef>
                        <a:spcAft>
                          <a:spcPts val="0"/>
                        </a:spcAft>
                      </a:pPr>
                      <a:endParaRPr lang="en-US" sz="1400" kern="100">
                        <a:effectLst/>
                        <a:latin typeface="Ubuntu" panose="020B0504030602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9748679"/>
                  </a:ext>
                </a:extLst>
              </a:tr>
            </a:tbl>
          </a:graphicData>
        </a:graphic>
      </p:graphicFrame>
      <p:grpSp>
        <p:nvGrpSpPr>
          <p:cNvPr id="3" name="Group 2">
            <a:extLst>
              <a:ext uri="{FF2B5EF4-FFF2-40B4-BE49-F238E27FC236}">
                <a16:creationId xmlns:a16="http://schemas.microsoft.com/office/drawing/2014/main" id="{10267EA1-3BA0-E7BB-CB67-5686B2BBD997}"/>
              </a:ext>
            </a:extLst>
          </p:cNvPr>
          <p:cNvGrpSpPr/>
          <p:nvPr/>
        </p:nvGrpSpPr>
        <p:grpSpPr>
          <a:xfrm>
            <a:off x="8560701" y="1348385"/>
            <a:ext cx="2765575" cy="365760"/>
            <a:chOff x="12442785" y="1041722"/>
            <a:chExt cx="2765575" cy="365760"/>
          </a:xfrm>
        </p:grpSpPr>
        <p:sp>
          <p:nvSpPr>
            <p:cNvPr id="4" name="Oval 3">
              <a:extLst>
                <a:ext uri="{FF2B5EF4-FFF2-40B4-BE49-F238E27FC236}">
                  <a16:creationId xmlns:a16="http://schemas.microsoft.com/office/drawing/2014/main" id="{00DDE927-A6D6-204E-7FEF-ADECBEA03D45}"/>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5" name="Oval 4">
              <a:extLst>
                <a:ext uri="{FF2B5EF4-FFF2-40B4-BE49-F238E27FC236}">
                  <a16:creationId xmlns:a16="http://schemas.microsoft.com/office/drawing/2014/main" id="{E9853589-EBA5-3650-DA14-79DE76A247CA}"/>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6" name="Oval 5">
              <a:extLst>
                <a:ext uri="{FF2B5EF4-FFF2-40B4-BE49-F238E27FC236}">
                  <a16:creationId xmlns:a16="http://schemas.microsoft.com/office/drawing/2014/main" id="{06ACE982-52A7-09F2-80E9-25FEB8757D16}"/>
                </a:ext>
              </a:extLst>
            </p:cNvPr>
            <p:cNvSpPr/>
            <p:nvPr/>
          </p:nvSpPr>
          <p:spPr>
            <a:xfrm>
              <a:off x="13642693"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7" name="Oval 6">
              <a:extLst>
                <a:ext uri="{FF2B5EF4-FFF2-40B4-BE49-F238E27FC236}">
                  <a16:creationId xmlns:a16="http://schemas.microsoft.com/office/drawing/2014/main" id="{53F769C4-2BD5-0177-52B8-E1C45D5164EB}"/>
                </a:ext>
              </a:extLst>
            </p:cNvPr>
            <p:cNvSpPr/>
            <p:nvPr/>
          </p:nvSpPr>
          <p:spPr>
            <a:xfrm>
              <a:off x="14242647"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8" name="Oval 7">
              <a:extLst>
                <a:ext uri="{FF2B5EF4-FFF2-40B4-BE49-F238E27FC236}">
                  <a16:creationId xmlns:a16="http://schemas.microsoft.com/office/drawing/2014/main" id="{553A9CD4-6CC4-362A-4734-AB6384E5C3E0}"/>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grpSp>
        <p:nvGrpSpPr>
          <p:cNvPr id="10" name="Group 9">
            <a:extLst>
              <a:ext uri="{FF2B5EF4-FFF2-40B4-BE49-F238E27FC236}">
                <a16:creationId xmlns:a16="http://schemas.microsoft.com/office/drawing/2014/main" id="{669BE3B5-6E9E-0426-61D4-561689D99A2C}"/>
              </a:ext>
            </a:extLst>
          </p:cNvPr>
          <p:cNvGrpSpPr/>
          <p:nvPr/>
        </p:nvGrpSpPr>
        <p:grpSpPr>
          <a:xfrm>
            <a:off x="8560701" y="3797939"/>
            <a:ext cx="2765575" cy="365760"/>
            <a:chOff x="12442785" y="1041722"/>
            <a:chExt cx="2765575" cy="365760"/>
          </a:xfrm>
        </p:grpSpPr>
        <p:sp>
          <p:nvSpPr>
            <p:cNvPr id="11" name="Oval 10">
              <a:extLst>
                <a:ext uri="{FF2B5EF4-FFF2-40B4-BE49-F238E27FC236}">
                  <a16:creationId xmlns:a16="http://schemas.microsoft.com/office/drawing/2014/main" id="{0F72EDFA-4912-12BA-A127-C64E58CB07EE}"/>
                </a:ext>
              </a:extLst>
            </p:cNvPr>
            <p:cNvSpPr/>
            <p:nvPr/>
          </p:nvSpPr>
          <p:spPr>
            <a:xfrm>
              <a:off x="12442785"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1</a:t>
              </a:r>
            </a:p>
          </p:txBody>
        </p:sp>
        <p:sp>
          <p:nvSpPr>
            <p:cNvPr id="12" name="Oval 11">
              <a:extLst>
                <a:ext uri="{FF2B5EF4-FFF2-40B4-BE49-F238E27FC236}">
                  <a16:creationId xmlns:a16="http://schemas.microsoft.com/office/drawing/2014/main" id="{29BE71AE-3535-21B6-9653-609B47D0DDD7}"/>
                </a:ext>
              </a:extLst>
            </p:cNvPr>
            <p:cNvSpPr/>
            <p:nvPr/>
          </p:nvSpPr>
          <p:spPr>
            <a:xfrm>
              <a:off x="13042739"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2</a:t>
              </a:r>
            </a:p>
          </p:txBody>
        </p:sp>
        <p:sp>
          <p:nvSpPr>
            <p:cNvPr id="13" name="Oval 12">
              <a:extLst>
                <a:ext uri="{FF2B5EF4-FFF2-40B4-BE49-F238E27FC236}">
                  <a16:creationId xmlns:a16="http://schemas.microsoft.com/office/drawing/2014/main" id="{7E972DA6-99FB-B3D4-86A6-993A351407CA}"/>
                </a:ext>
              </a:extLst>
            </p:cNvPr>
            <p:cNvSpPr/>
            <p:nvPr/>
          </p:nvSpPr>
          <p:spPr>
            <a:xfrm>
              <a:off x="13642693"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3</a:t>
              </a:r>
            </a:p>
          </p:txBody>
        </p:sp>
        <p:sp>
          <p:nvSpPr>
            <p:cNvPr id="14" name="Oval 13">
              <a:extLst>
                <a:ext uri="{FF2B5EF4-FFF2-40B4-BE49-F238E27FC236}">
                  <a16:creationId xmlns:a16="http://schemas.microsoft.com/office/drawing/2014/main" id="{CBC74C92-349E-D6AC-B45B-6638D5EDE532}"/>
                </a:ext>
              </a:extLst>
            </p:cNvPr>
            <p:cNvSpPr/>
            <p:nvPr/>
          </p:nvSpPr>
          <p:spPr>
            <a:xfrm>
              <a:off x="14242647" y="1041722"/>
              <a:ext cx="365760" cy="365760"/>
            </a:xfrm>
            <a:prstGeom prst="ellipse">
              <a:avLst/>
            </a:prstGeom>
            <a:solidFill>
              <a:schemeClr val="accent3"/>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4</a:t>
              </a:r>
            </a:p>
          </p:txBody>
        </p:sp>
        <p:sp>
          <p:nvSpPr>
            <p:cNvPr id="15" name="Oval 14">
              <a:extLst>
                <a:ext uri="{FF2B5EF4-FFF2-40B4-BE49-F238E27FC236}">
                  <a16:creationId xmlns:a16="http://schemas.microsoft.com/office/drawing/2014/main" id="{ADB1A007-2019-5772-ACF2-DC51E8645104}"/>
                </a:ext>
              </a:extLst>
            </p:cNvPr>
            <p:cNvSpPr/>
            <p:nvPr/>
          </p:nvSpPr>
          <p:spPr>
            <a:xfrm>
              <a:off x="14842600" y="1041722"/>
              <a:ext cx="365760" cy="36576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Arial" panose="020B0604020202020204" pitchFamily="34" charset="0"/>
                </a:rPr>
                <a:t>5</a:t>
              </a:r>
            </a:p>
          </p:txBody>
        </p:sp>
      </p:grpSp>
    </p:spTree>
    <p:extLst>
      <p:ext uri="{BB962C8B-B14F-4D97-AF65-F5344CB8AC3E}">
        <p14:creationId xmlns:p14="http://schemas.microsoft.com/office/powerpoint/2010/main" val="1738870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9195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7.01.13"/>
  <p:tag name="AS_TITLE" val="Aspose.Slides for .NET 4.0"/>
  <p:tag name="AS_VERSION" val="16.12.1.0"/>
</p:tagLst>
</file>

<file path=ppt/theme/theme1.xml><?xml version="1.0" encoding="utf-8"?>
<a:theme xmlns:a="http://schemas.openxmlformats.org/drawingml/2006/main" name="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F89BEA4-D5CC-4DA4-807E-CDA142F19F07}" vid="{A9165D84-C8C1-42E8-8982-779DCC775A9B}"/>
    </a:ext>
  </a:extLst>
</a:theme>
</file>

<file path=ppt/theme/theme2.xml><?xml version="1.0" encoding="utf-8"?>
<a:theme xmlns:a="http://schemas.openxmlformats.org/drawingml/2006/main" name="1_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F89BEA4-D5CC-4DA4-807E-CDA142F19F07}" vid="{A9165D84-C8C1-42E8-8982-779DCC775A9B}"/>
    </a:ext>
  </a:extLst>
</a:theme>
</file>

<file path=ppt/theme/theme3.xml><?xml version="1.0" encoding="utf-8"?>
<a:theme xmlns:a="http://schemas.openxmlformats.org/drawingml/2006/main" name="end slides">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F89BEA4-D5CC-4DA4-807E-CDA142F19F07}" vid="{7EF9E658-9FCD-4CCD-96C4-E2A25B1581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83FF9155E9C248963C1F1730B73734" ma:contentTypeVersion="5" ma:contentTypeDescription="Create a new document." ma:contentTypeScope="" ma:versionID="dd52c42e951ef64e458a670e6b2aaba1">
  <xsd:schema xmlns:xsd="http://www.w3.org/2001/XMLSchema" xmlns:xs="http://www.w3.org/2001/XMLSchema" xmlns:p="http://schemas.microsoft.com/office/2006/metadata/properties" xmlns:ns2="16a5d8f8-d4ff-4c9a-9f07-2db087a63f4c" xmlns:ns3="627d2e85-7e65-488e-8706-d7a1ad6df039" targetNamespace="http://schemas.microsoft.com/office/2006/metadata/properties" ma:root="true" ma:fieldsID="64f74e248e380a007d9396024770b6ff" ns2:_="" ns3:_="">
    <xsd:import namespace="16a5d8f8-d4ff-4c9a-9f07-2db087a63f4c"/>
    <xsd:import namespace="627d2e85-7e65-488e-8706-d7a1ad6df0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5d8f8-d4ff-4c9a-9f07-2db087a63f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2e85-7e65-488e-8706-d7a1ad6df03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645BDE-075B-4C01-B810-3203EB500D0D}">
  <ds:schemaRefs>
    <ds:schemaRef ds:uri="16a5d8f8-d4ff-4c9a-9f07-2db087a63f4c"/>
    <ds:schemaRef ds:uri="627d2e85-7e65-488e-8706-d7a1ad6df0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BCBB70C-2BCC-4239-ACE0-CFA6AFFAA6BD}">
  <ds:schemaRefs>
    <ds:schemaRef ds:uri="http://schemas.microsoft.com/sharepoint/v3/contenttype/forms"/>
  </ds:schemaRefs>
</ds:datastoreItem>
</file>

<file path=customXml/itemProps3.xml><?xml version="1.0" encoding="utf-8"?>
<ds:datastoreItem xmlns:ds="http://schemas.openxmlformats.org/officeDocument/2006/customXml" ds:itemID="{2B4384B8-51D6-4E43-886A-ECD00244FBCB}">
  <ds:schemaRefs>
    <ds:schemaRef ds:uri="16a5d8f8-d4ff-4c9a-9f07-2db087a63f4c"/>
    <ds:schemaRef ds:uri="627d2e85-7e65-488e-8706-d7a1ad6df0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ca90d8f5-8963-4b6e-bca9-9ac468bcc7a8}" enabled="0" method="" siteId="{ca90d8f5-8963-4b6e-bca9-9ac468bcc7a8}" removed="1"/>
</clbl:labelList>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9</Slides>
  <Notes>6</Notes>
  <HiddenSlides>0</HiddenSlide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cover slide</vt:lpstr>
      <vt:lpstr>1_cover slide</vt:lpstr>
      <vt:lpstr>end slides</vt:lpstr>
      <vt:lpstr>PowerPoint Presentation</vt:lpstr>
      <vt:lpstr>Future Goals of ABT and CRM</vt:lpstr>
      <vt:lpstr>IT Organisation and People (1/2)</vt:lpstr>
      <vt:lpstr>IT Organisation and People (2/2)</vt:lpstr>
      <vt:lpstr>Process and Governance (1/2)</vt:lpstr>
      <vt:lpstr>Process and Governance (2/2)</vt:lpstr>
      <vt:lpstr>Technology and Architecture(1/2)</vt:lpstr>
      <vt:lpstr>Technology and Architecture (2/2)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Tze Wai Chai</dc:creator>
  <cp:revision>1</cp:revision>
  <dcterms:created xsi:type="dcterms:W3CDTF">2022-05-25T07:54:55Z</dcterms:created>
  <dcterms:modified xsi:type="dcterms:W3CDTF">2023-10-26T09:08:21Z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0x0101004104035A9D451748BB6BCB7C7EAFC00E</vt:lpwstr>
  </property>
</Properties>
</file>