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57" r:id="rId3"/>
    <p:sldId id="263" r:id="rId4"/>
    <p:sldId id="265" r:id="rId5"/>
    <p:sldId id="270" r:id="rId6"/>
    <p:sldId id="260" r:id="rId7"/>
    <p:sldId id="259" r:id="rId8"/>
    <p:sldId id="27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0" y="1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4D43-32CD-409F-B58E-30E5195E7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876301"/>
            <a:ext cx="9550400" cy="120431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Time Log Tracker Project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8B8F6-FBF9-4C67-8FFD-0866964A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3099" y="3907431"/>
            <a:ext cx="3086101" cy="1739900"/>
          </a:xfrm>
        </p:spPr>
        <p:txBody>
          <a:bodyPr>
            <a:normAutofit fontScale="77500" lnSpcReduction="20000"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D</a:t>
            </a:r>
            <a:b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Mahesh </a:t>
            </a:r>
            <a:r>
              <a:rPr lang="en-US" sz="19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Doiphode</a:t>
            </a:r>
            <a:b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JABU Aishwarya</a:t>
            </a:r>
            <a:b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Ganesh Raut</a:t>
            </a:r>
            <a:b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Omkar </a:t>
            </a:r>
            <a:r>
              <a:rPr lang="en-US" sz="19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Wakale</a:t>
            </a:r>
            <a:b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Ankit Dixit</a:t>
            </a:r>
            <a:b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GUDDU KUMAR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58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87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43D0C-59FA-474C-A676-76E97B17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2468032"/>
            <a:ext cx="11184835" cy="43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4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managers struggle with time-consuming administrative tasks as they grapple with retrieving essential data from Excel-based time log activities to stay compliant with Human Resource regulations.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IN" sz="20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application to facilitate easy access, retrieval, and readable presentation of time log details with filters,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challenge outlined in the problem statement for both individual employees and groups.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6F437A-05F4-4F03-BF07-40E0FC2B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38" y="973668"/>
            <a:ext cx="9172230" cy="70696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F84663-229A-46C1-ADC1-50B5AAF2693F}"/>
              </a:ext>
            </a:extLst>
          </p:cNvPr>
          <p:cNvSpPr txBox="1">
            <a:spLocks/>
          </p:cNvSpPr>
          <p:nvPr/>
        </p:nvSpPr>
        <p:spPr bwMode="gray">
          <a:xfrm>
            <a:off x="744137" y="1073425"/>
            <a:ext cx="12176733" cy="501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05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55D0-E7B6-4F7B-8AB2-6E2ABFF3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15" y="973668"/>
            <a:ext cx="8761413" cy="706964"/>
          </a:xfrm>
        </p:spPr>
        <p:txBody>
          <a:bodyPr/>
          <a:lstStyle/>
          <a:p>
            <a:r>
              <a:rPr lang="en-IN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Required</a:t>
            </a:r>
            <a:br>
              <a:rPr lang="en-IN" b="1" cap="all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595A-D3BC-4BB8-A9BA-0CAAF376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and Upload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Individual Records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Activity-Based Reporting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with Charts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Time Savings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0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5871-5730-404F-945A-3B2B92F6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ttps://imgr.whimsical.com/thumbnails/D1SM3bW8S3pq9575NrHm5U/LaJRSkNcTSoC1cswMoF6WG">
            <a:extLst>
              <a:ext uri="{FF2B5EF4-FFF2-40B4-BE49-F238E27FC236}">
                <a16:creationId xmlns:a16="http://schemas.microsoft.com/office/drawing/2014/main" id="{EAFDD633-1509-4C95-9A8A-7A248631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6" y="2461846"/>
            <a:ext cx="11240086" cy="410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88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4FC0-CD66-453C-8B21-1D2DA89F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C08F-A4B6-4AE3-8E2A-ECDA4EA2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Uploads data, requests employee data, generates KPIs, sends notifications.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Fetches and sends their data.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Timelog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Acts as an intermediary, processes requests, and delivers data.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Shows how data is uploaded, processed, and displayed.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Helps monitor performance, aids in skillset mapping, and sends automated notifications.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83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r.whimsical.com/thumbnails/H4wb9SZWJoDJ6rSsHfgHhw/27KKvQQoVHfta7XTEBNmdJ">
            <a:extLst>
              <a:ext uri="{FF2B5EF4-FFF2-40B4-BE49-F238E27FC236}">
                <a16:creationId xmlns:a16="http://schemas.microsoft.com/office/drawing/2014/main" id="{643EA307-4F90-430C-870E-8D7EF762A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376522"/>
            <a:ext cx="10299700" cy="6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22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 management&#10;&#10;Description automatically generated">
            <a:extLst>
              <a:ext uri="{FF2B5EF4-FFF2-40B4-BE49-F238E27FC236}">
                <a16:creationId xmlns:a16="http://schemas.microsoft.com/office/drawing/2014/main" id="{35FB35B9-D437-415E-8F59-B1271845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2" y="1209822"/>
            <a:ext cx="10395195" cy="54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0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9F57-B99E-4630-891C-392B25BE4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300" y="2099733"/>
            <a:ext cx="6437312" cy="1697567"/>
          </a:xfrm>
        </p:spPr>
        <p:txBody>
          <a:bodyPr/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1EDE4-2825-4BA0-B22A-CCA7A5149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05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893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100</TotalTime>
  <Words>69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   Time Log Tracker Project</vt:lpstr>
      <vt:lpstr>PROJECT DESCRIPTION</vt:lpstr>
      <vt:lpstr>Features Required </vt:lpstr>
      <vt:lpstr>FLOWCHART</vt:lpstr>
      <vt:lpstr>REQUIREMENTS</vt:lpstr>
      <vt:lpstr>PowerPoint Presentation</vt:lpstr>
      <vt:lpstr>PowerPoint Presentation</vt:lpstr>
      <vt:lpstr>THANK 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Timelog_Tracker</dc:title>
  <dc:creator>Jabu Aishwarya (NCS)</dc:creator>
  <cp:lastModifiedBy>Jabu Aishwarya (NCS)</cp:lastModifiedBy>
  <cp:revision>9</cp:revision>
  <dcterms:created xsi:type="dcterms:W3CDTF">2024-02-16T04:48:57Z</dcterms:created>
  <dcterms:modified xsi:type="dcterms:W3CDTF">2024-02-16T06:29:25Z</dcterms:modified>
</cp:coreProperties>
</file>