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7" r:id="rId2"/>
    <p:sldId id="258" r:id="rId3"/>
    <p:sldId id="259"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317C22-D6C8-4EE5-B884-EFB6629AAEB8}"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IN"/>
        </a:p>
      </dgm:t>
    </dgm:pt>
    <dgm:pt modelId="{CB053A0C-4FCF-4A54-A277-EE1A3F74C59F}">
      <dgm:prSet phldrT="[Text]"/>
      <dgm:spPr>
        <a:ln>
          <a:solidFill>
            <a:schemeClr val="bg1"/>
          </a:solidFill>
        </a:ln>
      </dgm:spPr>
      <dgm:t>
        <a:bodyPr/>
        <a:lstStyle/>
        <a:p>
          <a:r>
            <a:rPr lang="en-US" dirty="0">
              <a:solidFill>
                <a:schemeClr val="bg1"/>
              </a:solidFill>
            </a:rPr>
            <a:t>ESP8266 </a:t>
          </a:r>
          <a:r>
            <a:rPr lang="en-US" dirty="0" err="1">
              <a:solidFill>
                <a:schemeClr val="bg1"/>
              </a:solidFill>
            </a:rPr>
            <a:t>NodeMcu</a:t>
          </a:r>
          <a:endParaRPr lang="en-IN" dirty="0">
            <a:solidFill>
              <a:schemeClr val="bg1"/>
            </a:solidFill>
          </a:endParaRPr>
        </a:p>
      </dgm:t>
    </dgm:pt>
    <dgm:pt modelId="{E704E095-1C17-4BDE-95D8-2C78DA9B487A}" type="parTrans" cxnId="{9080D58B-1F8D-4DEC-A951-6BC977B6D706}">
      <dgm:prSet/>
      <dgm:spPr/>
      <dgm:t>
        <a:bodyPr/>
        <a:lstStyle/>
        <a:p>
          <a:endParaRPr lang="en-IN"/>
        </a:p>
      </dgm:t>
    </dgm:pt>
    <dgm:pt modelId="{FC5E968D-D84E-4985-AE2D-2AA33E3135CF}" type="sibTrans" cxnId="{9080D58B-1F8D-4DEC-A951-6BC977B6D706}">
      <dgm:prSet/>
      <dgm:spPr/>
      <dgm:t>
        <a:bodyPr/>
        <a:lstStyle/>
        <a:p>
          <a:endParaRPr lang="en-IN"/>
        </a:p>
      </dgm:t>
    </dgm:pt>
    <dgm:pt modelId="{4CE41D40-5B96-408D-9052-CEA12B1725C6}">
      <dgm:prSet phldrT="[Text]"/>
      <dgm:spPr>
        <a:ln>
          <a:solidFill>
            <a:schemeClr val="bg1"/>
          </a:solidFill>
        </a:ln>
      </dgm:spPr>
      <dgm:t>
        <a:bodyPr/>
        <a:lstStyle/>
        <a:p>
          <a:r>
            <a:rPr lang="en-US">
              <a:solidFill>
                <a:schemeClr val="bg1"/>
              </a:solidFill>
            </a:rPr>
            <a:t>16X2 LCD DISPLAY WITH I2C BUS</a:t>
          </a:r>
          <a:endParaRPr lang="en-IN" dirty="0">
            <a:solidFill>
              <a:schemeClr val="bg1"/>
            </a:solidFill>
          </a:endParaRPr>
        </a:p>
      </dgm:t>
    </dgm:pt>
    <dgm:pt modelId="{6D9B1A44-020D-4BC9-8F89-F21C5597AF0B}" type="parTrans" cxnId="{9A2D0318-087D-4D52-A9A8-FEB6DAC733C9}">
      <dgm:prSet/>
      <dgm:spPr/>
      <dgm:t>
        <a:bodyPr/>
        <a:lstStyle/>
        <a:p>
          <a:endParaRPr lang="en-IN"/>
        </a:p>
      </dgm:t>
    </dgm:pt>
    <dgm:pt modelId="{6C95178F-1DBC-4C10-8C37-405F5B3A8679}" type="sibTrans" cxnId="{9A2D0318-087D-4D52-A9A8-FEB6DAC733C9}">
      <dgm:prSet/>
      <dgm:spPr/>
      <dgm:t>
        <a:bodyPr/>
        <a:lstStyle/>
        <a:p>
          <a:endParaRPr lang="en-IN"/>
        </a:p>
      </dgm:t>
    </dgm:pt>
    <dgm:pt modelId="{20DD74AE-6ACA-4970-98F8-E125A3F10616}">
      <dgm:prSet phldrT="[Text]"/>
      <dgm:spPr>
        <a:ln>
          <a:solidFill>
            <a:schemeClr val="bg1"/>
          </a:solidFill>
        </a:ln>
      </dgm:spPr>
      <dgm:t>
        <a:bodyPr/>
        <a:lstStyle/>
        <a:p>
          <a:r>
            <a:rPr lang="en-US">
              <a:solidFill>
                <a:schemeClr val="bg1"/>
              </a:solidFill>
            </a:rPr>
            <a:t>4X4 KEYPAD</a:t>
          </a:r>
          <a:endParaRPr lang="en-IN" dirty="0">
            <a:solidFill>
              <a:schemeClr val="bg1"/>
            </a:solidFill>
          </a:endParaRPr>
        </a:p>
      </dgm:t>
    </dgm:pt>
    <dgm:pt modelId="{CCF06BD8-4803-4E24-A3D9-1BE4449381B2}" type="parTrans" cxnId="{A20371FF-DD59-4D7F-B54C-E00BCEE7960B}">
      <dgm:prSet/>
      <dgm:spPr/>
      <dgm:t>
        <a:bodyPr/>
        <a:lstStyle/>
        <a:p>
          <a:endParaRPr lang="en-IN"/>
        </a:p>
      </dgm:t>
    </dgm:pt>
    <dgm:pt modelId="{EFE3FB88-F552-450D-820D-2778436E65C8}" type="sibTrans" cxnId="{A20371FF-DD59-4D7F-B54C-E00BCEE7960B}">
      <dgm:prSet/>
      <dgm:spPr/>
      <dgm:t>
        <a:bodyPr/>
        <a:lstStyle/>
        <a:p>
          <a:endParaRPr lang="en-IN"/>
        </a:p>
      </dgm:t>
    </dgm:pt>
    <dgm:pt modelId="{3ADAC570-4EF1-490D-B9A1-51E8886E7059}">
      <dgm:prSet phldrT="[Text]"/>
      <dgm:spPr>
        <a:ln>
          <a:solidFill>
            <a:schemeClr val="bg1"/>
          </a:solidFill>
        </a:ln>
      </dgm:spPr>
      <dgm:t>
        <a:bodyPr/>
        <a:lstStyle/>
        <a:p>
          <a:r>
            <a:rPr lang="en-US">
              <a:solidFill>
                <a:schemeClr val="bg1"/>
              </a:solidFill>
            </a:rPr>
            <a:t>SERVO MOTOR</a:t>
          </a:r>
          <a:endParaRPr lang="en-IN" dirty="0">
            <a:solidFill>
              <a:schemeClr val="bg1"/>
            </a:solidFill>
          </a:endParaRPr>
        </a:p>
      </dgm:t>
    </dgm:pt>
    <dgm:pt modelId="{E51BA5D7-D26B-4196-A227-0D1CE54954C6}" type="parTrans" cxnId="{F577C19C-CA7E-4B61-B7BE-AC9069A4FC28}">
      <dgm:prSet/>
      <dgm:spPr/>
      <dgm:t>
        <a:bodyPr/>
        <a:lstStyle/>
        <a:p>
          <a:endParaRPr lang="en-IN"/>
        </a:p>
      </dgm:t>
    </dgm:pt>
    <dgm:pt modelId="{037446CD-4759-4458-B4F3-23D196929E40}" type="sibTrans" cxnId="{F577C19C-CA7E-4B61-B7BE-AC9069A4FC28}">
      <dgm:prSet/>
      <dgm:spPr/>
      <dgm:t>
        <a:bodyPr/>
        <a:lstStyle/>
        <a:p>
          <a:endParaRPr lang="en-IN"/>
        </a:p>
      </dgm:t>
    </dgm:pt>
    <dgm:pt modelId="{65987592-50A9-44FC-9582-D176381C0CC0}">
      <dgm:prSet phldrT="[Text]"/>
      <dgm:spPr>
        <a:ln>
          <a:solidFill>
            <a:schemeClr val="bg1"/>
          </a:solidFill>
        </a:ln>
      </dgm:spPr>
      <dgm:t>
        <a:bodyPr/>
        <a:lstStyle/>
        <a:p>
          <a:r>
            <a:rPr lang="en-US">
              <a:solidFill>
                <a:schemeClr val="bg1"/>
              </a:solidFill>
            </a:rPr>
            <a:t>WIRES</a:t>
          </a:r>
          <a:endParaRPr lang="en-IN" dirty="0">
            <a:solidFill>
              <a:schemeClr val="bg1"/>
            </a:solidFill>
          </a:endParaRPr>
        </a:p>
      </dgm:t>
    </dgm:pt>
    <dgm:pt modelId="{7CBFA430-5304-43AE-8D5A-EC058A145C6B}" type="parTrans" cxnId="{3553F81B-8C83-48A2-A02D-E162B040AFDE}">
      <dgm:prSet/>
      <dgm:spPr/>
      <dgm:t>
        <a:bodyPr/>
        <a:lstStyle/>
        <a:p>
          <a:endParaRPr lang="en-IN"/>
        </a:p>
      </dgm:t>
    </dgm:pt>
    <dgm:pt modelId="{E1C528CA-BEE4-4381-B279-AD2884DEF287}" type="sibTrans" cxnId="{3553F81B-8C83-48A2-A02D-E162B040AFDE}">
      <dgm:prSet/>
      <dgm:spPr/>
      <dgm:t>
        <a:bodyPr/>
        <a:lstStyle/>
        <a:p>
          <a:endParaRPr lang="en-IN"/>
        </a:p>
      </dgm:t>
    </dgm:pt>
    <dgm:pt modelId="{DEDD7AA2-011A-4B78-9133-A04A644120B8}">
      <dgm:prSet/>
      <dgm:spPr>
        <a:ln>
          <a:solidFill>
            <a:schemeClr val="bg1"/>
          </a:solidFill>
        </a:ln>
      </dgm:spPr>
      <dgm:t>
        <a:bodyPr/>
        <a:lstStyle/>
        <a:p>
          <a:r>
            <a:rPr lang="en-US">
              <a:solidFill>
                <a:schemeClr val="bg1"/>
              </a:solidFill>
            </a:rPr>
            <a:t>TOWER BOLT</a:t>
          </a:r>
          <a:endParaRPr lang="en-IN" dirty="0">
            <a:solidFill>
              <a:schemeClr val="bg1"/>
            </a:solidFill>
          </a:endParaRPr>
        </a:p>
      </dgm:t>
    </dgm:pt>
    <dgm:pt modelId="{3372C96C-3BE1-43B3-B799-24466BAB0E21}" type="parTrans" cxnId="{FFDFCBDF-11DF-4ED0-8DE5-31EE004091D3}">
      <dgm:prSet/>
      <dgm:spPr/>
      <dgm:t>
        <a:bodyPr/>
        <a:lstStyle/>
        <a:p>
          <a:endParaRPr lang="en-IN"/>
        </a:p>
      </dgm:t>
    </dgm:pt>
    <dgm:pt modelId="{4B36A5B2-AF23-4BF1-9749-731092EEEEE7}" type="sibTrans" cxnId="{FFDFCBDF-11DF-4ED0-8DE5-31EE004091D3}">
      <dgm:prSet/>
      <dgm:spPr/>
      <dgm:t>
        <a:bodyPr/>
        <a:lstStyle/>
        <a:p>
          <a:endParaRPr lang="en-IN"/>
        </a:p>
      </dgm:t>
    </dgm:pt>
    <dgm:pt modelId="{7FDA4545-4EC2-49EF-9967-A481D279758B}" type="pres">
      <dgm:prSet presAssocID="{16317C22-D6C8-4EE5-B884-EFB6629AAEB8}" presName="linear" presStyleCnt="0">
        <dgm:presLayoutVars>
          <dgm:animLvl val="lvl"/>
          <dgm:resizeHandles val="exact"/>
        </dgm:presLayoutVars>
      </dgm:prSet>
      <dgm:spPr/>
    </dgm:pt>
    <dgm:pt modelId="{C9CE853E-4952-4C4C-940E-793CBD11287F}" type="pres">
      <dgm:prSet presAssocID="{CB053A0C-4FCF-4A54-A277-EE1A3F74C59F}" presName="parentText" presStyleLbl="node1" presStyleIdx="0" presStyleCnt="6">
        <dgm:presLayoutVars>
          <dgm:chMax val="0"/>
          <dgm:bulletEnabled val="1"/>
        </dgm:presLayoutVars>
      </dgm:prSet>
      <dgm:spPr/>
    </dgm:pt>
    <dgm:pt modelId="{A30796DE-0F5C-48C4-BD33-E00CC75E3C90}" type="pres">
      <dgm:prSet presAssocID="{FC5E968D-D84E-4985-AE2D-2AA33E3135CF}" presName="spacer" presStyleCnt="0"/>
      <dgm:spPr/>
    </dgm:pt>
    <dgm:pt modelId="{697F27F6-894C-486E-9128-CA40394ED721}" type="pres">
      <dgm:prSet presAssocID="{4CE41D40-5B96-408D-9052-CEA12B1725C6}" presName="parentText" presStyleLbl="node1" presStyleIdx="1" presStyleCnt="6">
        <dgm:presLayoutVars>
          <dgm:chMax val="0"/>
          <dgm:bulletEnabled val="1"/>
        </dgm:presLayoutVars>
      </dgm:prSet>
      <dgm:spPr/>
    </dgm:pt>
    <dgm:pt modelId="{22579AC8-97B0-4D4D-95E5-F6B5366C58BD}" type="pres">
      <dgm:prSet presAssocID="{6C95178F-1DBC-4C10-8C37-405F5B3A8679}" presName="spacer" presStyleCnt="0"/>
      <dgm:spPr/>
    </dgm:pt>
    <dgm:pt modelId="{BB7CF4DA-42BA-4978-B7E5-E5526EB79DAA}" type="pres">
      <dgm:prSet presAssocID="{DEDD7AA2-011A-4B78-9133-A04A644120B8}" presName="parentText" presStyleLbl="node1" presStyleIdx="2" presStyleCnt="6">
        <dgm:presLayoutVars>
          <dgm:chMax val="0"/>
          <dgm:bulletEnabled val="1"/>
        </dgm:presLayoutVars>
      </dgm:prSet>
      <dgm:spPr/>
    </dgm:pt>
    <dgm:pt modelId="{D2F9A5CA-F5A2-4752-A94F-9311C6CD2CEC}" type="pres">
      <dgm:prSet presAssocID="{4B36A5B2-AF23-4BF1-9749-731092EEEEE7}" presName="spacer" presStyleCnt="0"/>
      <dgm:spPr/>
    </dgm:pt>
    <dgm:pt modelId="{53C58CF6-7B4A-4D55-A0CC-75C7F4852036}" type="pres">
      <dgm:prSet presAssocID="{20DD74AE-6ACA-4970-98F8-E125A3F10616}" presName="parentText" presStyleLbl="node1" presStyleIdx="3" presStyleCnt="6">
        <dgm:presLayoutVars>
          <dgm:chMax val="0"/>
          <dgm:bulletEnabled val="1"/>
        </dgm:presLayoutVars>
      </dgm:prSet>
      <dgm:spPr/>
    </dgm:pt>
    <dgm:pt modelId="{5CA7721F-DAB2-48CC-8069-A8DEBAB32077}" type="pres">
      <dgm:prSet presAssocID="{EFE3FB88-F552-450D-820D-2778436E65C8}" presName="spacer" presStyleCnt="0"/>
      <dgm:spPr/>
    </dgm:pt>
    <dgm:pt modelId="{4C376261-3546-49B0-B678-12CD30DAC7C9}" type="pres">
      <dgm:prSet presAssocID="{3ADAC570-4EF1-490D-B9A1-51E8886E7059}" presName="parentText" presStyleLbl="node1" presStyleIdx="4" presStyleCnt="6">
        <dgm:presLayoutVars>
          <dgm:chMax val="0"/>
          <dgm:bulletEnabled val="1"/>
        </dgm:presLayoutVars>
      </dgm:prSet>
      <dgm:spPr/>
    </dgm:pt>
    <dgm:pt modelId="{B1C3DF31-9338-430B-ACDE-89C9663988F6}" type="pres">
      <dgm:prSet presAssocID="{037446CD-4759-4458-B4F3-23D196929E40}" presName="spacer" presStyleCnt="0"/>
      <dgm:spPr/>
    </dgm:pt>
    <dgm:pt modelId="{85CEF529-34DC-4D46-B0AC-73A906F32036}" type="pres">
      <dgm:prSet presAssocID="{65987592-50A9-44FC-9582-D176381C0CC0}" presName="parentText" presStyleLbl="node1" presStyleIdx="5" presStyleCnt="6">
        <dgm:presLayoutVars>
          <dgm:chMax val="0"/>
          <dgm:bulletEnabled val="1"/>
        </dgm:presLayoutVars>
      </dgm:prSet>
      <dgm:spPr/>
    </dgm:pt>
  </dgm:ptLst>
  <dgm:cxnLst>
    <dgm:cxn modelId="{9A2D0318-087D-4D52-A9A8-FEB6DAC733C9}" srcId="{16317C22-D6C8-4EE5-B884-EFB6629AAEB8}" destId="{4CE41D40-5B96-408D-9052-CEA12B1725C6}" srcOrd="1" destOrd="0" parTransId="{6D9B1A44-020D-4BC9-8F89-F21C5597AF0B}" sibTransId="{6C95178F-1DBC-4C10-8C37-405F5B3A8679}"/>
    <dgm:cxn modelId="{3553F81B-8C83-48A2-A02D-E162B040AFDE}" srcId="{16317C22-D6C8-4EE5-B884-EFB6629AAEB8}" destId="{65987592-50A9-44FC-9582-D176381C0CC0}" srcOrd="5" destOrd="0" parTransId="{7CBFA430-5304-43AE-8D5A-EC058A145C6B}" sibTransId="{E1C528CA-BEE4-4381-B279-AD2884DEF287}"/>
    <dgm:cxn modelId="{2369B22D-21A0-404C-8693-F38B847A63C5}" type="presOf" srcId="{3ADAC570-4EF1-490D-B9A1-51E8886E7059}" destId="{4C376261-3546-49B0-B678-12CD30DAC7C9}" srcOrd="0" destOrd="0" presId="urn:microsoft.com/office/officeart/2005/8/layout/vList2"/>
    <dgm:cxn modelId="{27338B37-3C48-4DEE-9B39-93FC44A18763}" type="presOf" srcId="{20DD74AE-6ACA-4970-98F8-E125A3F10616}" destId="{53C58CF6-7B4A-4D55-A0CC-75C7F4852036}" srcOrd="0" destOrd="0" presId="urn:microsoft.com/office/officeart/2005/8/layout/vList2"/>
    <dgm:cxn modelId="{AA869872-8DAF-4004-8EB4-2E1EB2AF2E02}" type="presOf" srcId="{65987592-50A9-44FC-9582-D176381C0CC0}" destId="{85CEF529-34DC-4D46-B0AC-73A906F32036}" srcOrd="0" destOrd="0" presId="urn:microsoft.com/office/officeart/2005/8/layout/vList2"/>
    <dgm:cxn modelId="{96BC7B57-4C2A-4EE2-81BD-C37F59CB07BE}" type="presOf" srcId="{4CE41D40-5B96-408D-9052-CEA12B1725C6}" destId="{697F27F6-894C-486E-9128-CA40394ED721}" srcOrd="0" destOrd="0" presId="urn:microsoft.com/office/officeart/2005/8/layout/vList2"/>
    <dgm:cxn modelId="{9080D58B-1F8D-4DEC-A951-6BC977B6D706}" srcId="{16317C22-D6C8-4EE5-B884-EFB6629AAEB8}" destId="{CB053A0C-4FCF-4A54-A277-EE1A3F74C59F}" srcOrd="0" destOrd="0" parTransId="{E704E095-1C17-4BDE-95D8-2C78DA9B487A}" sibTransId="{FC5E968D-D84E-4985-AE2D-2AA33E3135CF}"/>
    <dgm:cxn modelId="{F577C19C-CA7E-4B61-B7BE-AC9069A4FC28}" srcId="{16317C22-D6C8-4EE5-B884-EFB6629AAEB8}" destId="{3ADAC570-4EF1-490D-B9A1-51E8886E7059}" srcOrd="4" destOrd="0" parTransId="{E51BA5D7-D26B-4196-A227-0D1CE54954C6}" sibTransId="{037446CD-4759-4458-B4F3-23D196929E40}"/>
    <dgm:cxn modelId="{D6F7E8B1-2711-4166-8EE6-075A0F2B9D10}" type="presOf" srcId="{CB053A0C-4FCF-4A54-A277-EE1A3F74C59F}" destId="{C9CE853E-4952-4C4C-940E-793CBD11287F}" srcOrd="0" destOrd="0" presId="urn:microsoft.com/office/officeart/2005/8/layout/vList2"/>
    <dgm:cxn modelId="{D3BD8CC8-DC8B-4539-A48D-5098319FBDC5}" type="presOf" srcId="{16317C22-D6C8-4EE5-B884-EFB6629AAEB8}" destId="{7FDA4545-4EC2-49EF-9967-A481D279758B}" srcOrd="0" destOrd="0" presId="urn:microsoft.com/office/officeart/2005/8/layout/vList2"/>
    <dgm:cxn modelId="{2C92C8D4-0678-44F2-844E-EABF1DDF6911}" type="presOf" srcId="{DEDD7AA2-011A-4B78-9133-A04A644120B8}" destId="{BB7CF4DA-42BA-4978-B7E5-E5526EB79DAA}" srcOrd="0" destOrd="0" presId="urn:microsoft.com/office/officeart/2005/8/layout/vList2"/>
    <dgm:cxn modelId="{FFDFCBDF-11DF-4ED0-8DE5-31EE004091D3}" srcId="{16317C22-D6C8-4EE5-B884-EFB6629AAEB8}" destId="{DEDD7AA2-011A-4B78-9133-A04A644120B8}" srcOrd="2" destOrd="0" parTransId="{3372C96C-3BE1-43B3-B799-24466BAB0E21}" sibTransId="{4B36A5B2-AF23-4BF1-9749-731092EEEEE7}"/>
    <dgm:cxn modelId="{A20371FF-DD59-4D7F-B54C-E00BCEE7960B}" srcId="{16317C22-D6C8-4EE5-B884-EFB6629AAEB8}" destId="{20DD74AE-6ACA-4970-98F8-E125A3F10616}" srcOrd="3" destOrd="0" parTransId="{CCF06BD8-4803-4E24-A3D9-1BE4449381B2}" sibTransId="{EFE3FB88-F552-450D-820D-2778436E65C8}"/>
    <dgm:cxn modelId="{D9B87C73-1533-4698-9F66-203B2603CFC6}" type="presParOf" srcId="{7FDA4545-4EC2-49EF-9967-A481D279758B}" destId="{C9CE853E-4952-4C4C-940E-793CBD11287F}" srcOrd="0" destOrd="0" presId="urn:microsoft.com/office/officeart/2005/8/layout/vList2"/>
    <dgm:cxn modelId="{3AB9880E-CEF4-433E-AE1C-3401DCFE36B2}" type="presParOf" srcId="{7FDA4545-4EC2-49EF-9967-A481D279758B}" destId="{A30796DE-0F5C-48C4-BD33-E00CC75E3C90}" srcOrd="1" destOrd="0" presId="urn:microsoft.com/office/officeart/2005/8/layout/vList2"/>
    <dgm:cxn modelId="{36F38E5A-7EED-4842-BC7D-89DF87978C6E}" type="presParOf" srcId="{7FDA4545-4EC2-49EF-9967-A481D279758B}" destId="{697F27F6-894C-486E-9128-CA40394ED721}" srcOrd="2" destOrd="0" presId="urn:microsoft.com/office/officeart/2005/8/layout/vList2"/>
    <dgm:cxn modelId="{C73AB657-15EA-4F9D-B2BD-A91AE1774C6B}" type="presParOf" srcId="{7FDA4545-4EC2-49EF-9967-A481D279758B}" destId="{22579AC8-97B0-4D4D-95E5-F6B5366C58BD}" srcOrd="3" destOrd="0" presId="urn:microsoft.com/office/officeart/2005/8/layout/vList2"/>
    <dgm:cxn modelId="{D0F8FEDC-C7D6-4629-A39F-BA5BCE4ED387}" type="presParOf" srcId="{7FDA4545-4EC2-49EF-9967-A481D279758B}" destId="{BB7CF4DA-42BA-4978-B7E5-E5526EB79DAA}" srcOrd="4" destOrd="0" presId="urn:microsoft.com/office/officeart/2005/8/layout/vList2"/>
    <dgm:cxn modelId="{78182BA4-A4EA-4467-A322-D353B1C74828}" type="presParOf" srcId="{7FDA4545-4EC2-49EF-9967-A481D279758B}" destId="{D2F9A5CA-F5A2-4752-A94F-9311C6CD2CEC}" srcOrd="5" destOrd="0" presId="urn:microsoft.com/office/officeart/2005/8/layout/vList2"/>
    <dgm:cxn modelId="{E0A2DD42-026A-4171-918D-E6B4FAE0A7F2}" type="presParOf" srcId="{7FDA4545-4EC2-49EF-9967-A481D279758B}" destId="{53C58CF6-7B4A-4D55-A0CC-75C7F4852036}" srcOrd="6" destOrd="0" presId="urn:microsoft.com/office/officeart/2005/8/layout/vList2"/>
    <dgm:cxn modelId="{055C9679-24A1-48E4-BC2C-D0869C49B438}" type="presParOf" srcId="{7FDA4545-4EC2-49EF-9967-A481D279758B}" destId="{5CA7721F-DAB2-48CC-8069-A8DEBAB32077}" srcOrd="7" destOrd="0" presId="urn:microsoft.com/office/officeart/2005/8/layout/vList2"/>
    <dgm:cxn modelId="{0725DC08-3E9E-416F-B08C-B0DC115E596C}" type="presParOf" srcId="{7FDA4545-4EC2-49EF-9967-A481D279758B}" destId="{4C376261-3546-49B0-B678-12CD30DAC7C9}" srcOrd="8" destOrd="0" presId="urn:microsoft.com/office/officeart/2005/8/layout/vList2"/>
    <dgm:cxn modelId="{F3106EA1-F436-4FF3-A795-3A1485589827}" type="presParOf" srcId="{7FDA4545-4EC2-49EF-9967-A481D279758B}" destId="{B1C3DF31-9338-430B-ACDE-89C9663988F6}" srcOrd="9" destOrd="0" presId="urn:microsoft.com/office/officeart/2005/8/layout/vList2"/>
    <dgm:cxn modelId="{7253369B-4C9E-43B4-B6C7-448D46E51B71}" type="presParOf" srcId="{7FDA4545-4EC2-49EF-9967-A481D279758B}" destId="{85CEF529-34DC-4D46-B0AC-73A906F3203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E853E-4952-4C4C-940E-793CBD11287F}">
      <dsp:nvSpPr>
        <dsp:cNvPr id="0" name=""/>
        <dsp:cNvSpPr/>
      </dsp:nvSpPr>
      <dsp:spPr>
        <a:xfrm>
          <a:off x="0" y="19231"/>
          <a:ext cx="9613900" cy="538200"/>
        </a:xfrm>
        <a:prstGeom prst="roundRect">
          <a:avLst/>
        </a:prstGeom>
        <a:solidFill>
          <a:schemeClr val="accent1">
            <a:alpha val="90000"/>
            <a:hueOff val="0"/>
            <a:satOff val="0"/>
            <a:lumOff val="0"/>
            <a:alphaOff val="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solidFill>
            </a:rPr>
            <a:t>ESP8266 </a:t>
          </a:r>
          <a:r>
            <a:rPr lang="en-US" sz="2300" kern="1200" dirty="0" err="1">
              <a:solidFill>
                <a:schemeClr val="bg1"/>
              </a:solidFill>
            </a:rPr>
            <a:t>NodeMcu</a:t>
          </a:r>
          <a:endParaRPr lang="en-IN" sz="2300" kern="1200" dirty="0">
            <a:solidFill>
              <a:schemeClr val="bg1"/>
            </a:solidFill>
          </a:endParaRPr>
        </a:p>
      </dsp:txBody>
      <dsp:txXfrm>
        <a:off x="26273" y="45504"/>
        <a:ext cx="9561354" cy="485654"/>
      </dsp:txXfrm>
    </dsp:sp>
    <dsp:sp modelId="{697F27F6-894C-486E-9128-CA40394ED721}">
      <dsp:nvSpPr>
        <dsp:cNvPr id="0" name=""/>
        <dsp:cNvSpPr/>
      </dsp:nvSpPr>
      <dsp:spPr>
        <a:xfrm>
          <a:off x="0" y="623671"/>
          <a:ext cx="9613900" cy="538200"/>
        </a:xfrm>
        <a:prstGeom prst="roundRect">
          <a:avLst/>
        </a:prstGeom>
        <a:solidFill>
          <a:schemeClr val="accent1">
            <a:alpha val="90000"/>
            <a:hueOff val="0"/>
            <a:satOff val="0"/>
            <a:lumOff val="0"/>
            <a:alphaOff val="-8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bg1"/>
              </a:solidFill>
            </a:rPr>
            <a:t>16X2 LCD DISPLAY WITH I2C BUS</a:t>
          </a:r>
          <a:endParaRPr lang="en-IN" sz="2300" kern="1200" dirty="0">
            <a:solidFill>
              <a:schemeClr val="bg1"/>
            </a:solidFill>
          </a:endParaRPr>
        </a:p>
      </dsp:txBody>
      <dsp:txXfrm>
        <a:off x="26273" y="649944"/>
        <a:ext cx="9561354" cy="485654"/>
      </dsp:txXfrm>
    </dsp:sp>
    <dsp:sp modelId="{BB7CF4DA-42BA-4978-B7E5-E5526EB79DAA}">
      <dsp:nvSpPr>
        <dsp:cNvPr id="0" name=""/>
        <dsp:cNvSpPr/>
      </dsp:nvSpPr>
      <dsp:spPr>
        <a:xfrm>
          <a:off x="0" y="1228111"/>
          <a:ext cx="9613900" cy="538200"/>
        </a:xfrm>
        <a:prstGeom prst="roundRect">
          <a:avLst/>
        </a:prstGeom>
        <a:solidFill>
          <a:schemeClr val="accent1">
            <a:alpha val="90000"/>
            <a:hueOff val="0"/>
            <a:satOff val="0"/>
            <a:lumOff val="0"/>
            <a:alphaOff val="-16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bg1"/>
              </a:solidFill>
            </a:rPr>
            <a:t>TOWER BOLT</a:t>
          </a:r>
          <a:endParaRPr lang="en-IN" sz="2300" kern="1200" dirty="0">
            <a:solidFill>
              <a:schemeClr val="bg1"/>
            </a:solidFill>
          </a:endParaRPr>
        </a:p>
      </dsp:txBody>
      <dsp:txXfrm>
        <a:off x="26273" y="1254384"/>
        <a:ext cx="9561354" cy="485654"/>
      </dsp:txXfrm>
    </dsp:sp>
    <dsp:sp modelId="{53C58CF6-7B4A-4D55-A0CC-75C7F4852036}">
      <dsp:nvSpPr>
        <dsp:cNvPr id="0" name=""/>
        <dsp:cNvSpPr/>
      </dsp:nvSpPr>
      <dsp:spPr>
        <a:xfrm>
          <a:off x="0" y="1832551"/>
          <a:ext cx="9613900" cy="538200"/>
        </a:xfrm>
        <a:prstGeom prst="roundRect">
          <a:avLst/>
        </a:prstGeom>
        <a:solidFill>
          <a:schemeClr val="accent1">
            <a:alpha val="90000"/>
            <a:hueOff val="0"/>
            <a:satOff val="0"/>
            <a:lumOff val="0"/>
            <a:alphaOff val="-24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bg1"/>
              </a:solidFill>
            </a:rPr>
            <a:t>4X4 KEYPAD</a:t>
          </a:r>
          <a:endParaRPr lang="en-IN" sz="2300" kern="1200" dirty="0">
            <a:solidFill>
              <a:schemeClr val="bg1"/>
            </a:solidFill>
          </a:endParaRPr>
        </a:p>
      </dsp:txBody>
      <dsp:txXfrm>
        <a:off x="26273" y="1858824"/>
        <a:ext cx="9561354" cy="485654"/>
      </dsp:txXfrm>
    </dsp:sp>
    <dsp:sp modelId="{4C376261-3546-49B0-B678-12CD30DAC7C9}">
      <dsp:nvSpPr>
        <dsp:cNvPr id="0" name=""/>
        <dsp:cNvSpPr/>
      </dsp:nvSpPr>
      <dsp:spPr>
        <a:xfrm>
          <a:off x="0" y="2436991"/>
          <a:ext cx="9613900" cy="538200"/>
        </a:xfrm>
        <a:prstGeom prst="roundRect">
          <a:avLst/>
        </a:prstGeom>
        <a:solidFill>
          <a:schemeClr val="accent1">
            <a:alpha val="90000"/>
            <a:hueOff val="0"/>
            <a:satOff val="0"/>
            <a:lumOff val="0"/>
            <a:alphaOff val="-32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bg1"/>
              </a:solidFill>
            </a:rPr>
            <a:t>SERVO MOTOR</a:t>
          </a:r>
          <a:endParaRPr lang="en-IN" sz="2300" kern="1200" dirty="0">
            <a:solidFill>
              <a:schemeClr val="bg1"/>
            </a:solidFill>
          </a:endParaRPr>
        </a:p>
      </dsp:txBody>
      <dsp:txXfrm>
        <a:off x="26273" y="2463264"/>
        <a:ext cx="9561354" cy="485654"/>
      </dsp:txXfrm>
    </dsp:sp>
    <dsp:sp modelId="{85CEF529-34DC-4D46-B0AC-73A906F32036}">
      <dsp:nvSpPr>
        <dsp:cNvPr id="0" name=""/>
        <dsp:cNvSpPr/>
      </dsp:nvSpPr>
      <dsp:spPr>
        <a:xfrm>
          <a:off x="0" y="3041431"/>
          <a:ext cx="9613900" cy="538200"/>
        </a:xfrm>
        <a:prstGeom prst="roundRect">
          <a:avLst/>
        </a:prstGeom>
        <a:solidFill>
          <a:schemeClr val="accent1">
            <a:alpha val="90000"/>
            <a:hueOff val="0"/>
            <a:satOff val="0"/>
            <a:lumOff val="0"/>
            <a:alphaOff val="-4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bg1"/>
              </a:solidFill>
            </a:rPr>
            <a:t>WIRES</a:t>
          </a:r>
          <a:endParaRPr lang="en-IN" sz="2300" kern="1200" dirty="0">
            <a:solidFill>
              <a:schemeClr val="bg1"/>
            </a:solidFill>
          </a:endParaRPr>
        </a:p>
      </dsp:txBody>
      <dsp:txXfrm>
        <a:off x="26273" y="3067704"/>
        <a:ext cx="9561354" cy="485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17.4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18,'0'-3,"3"-1,4 1,3 0,4 1,1 0,2 2,0-1,-2 4,-4 4,-4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52.49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817 32,'0'-3,"3"0,7-1,4 1,8 1,10 1,5 0,4 1,8 0,6 0,8 0,11 0,10 0,6 0,1 0,0 0,-5 0,-10 0,-13 0,-11 0,-12 0,-9 0,-19 0,-23 3,-18 1,-19 0,-21-1,-25-1,-20-1,-18 0,-17-1,-2 0,10 0,14 3,20 0,20 1,19-1,12-1,8-1,-1-1,-8-2,-10-5,-10-3,-3-1,8 3,14 1,17 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2:12.493"/>
    </inkml:context>
    <inkml:brush xml:id="br0">
      <inkml:brushProperty name="width" value="0.2" units="cm"/>
      <inkml:brushProperty name="height" value="0.2" units="cm"/>
      <inkml:brushProperty name="color" value="#FFFFFF"/>
    </inkml:brush>
  </inkml:definitions>
  <inkml:trace contextRef="#ctx0" brushRef="#br0">0 2 24575,'0'-1'0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2:38.959"/>
    </inkml:context>
    <inkml:brush xml:id="br0">
      <inkml:brushProperty name="width" value="0.2" units="cm"/>
      <inkml:brushProperty name="height" value="0.2" units="cm"/>
      <inkml:brushProperty name="color" value="#FFFFFF"/>
    </inkml:brush>
  </inkml:definitions>
  <inkml:trace contextRef="#ctx0" brushRef="#br0">0 142 24575,'0'-2'0,"1"0"0,-1-1 0,1 1 0,-1 0 0,1 0 0,0-1 0,0 1 0,0 0 0,0 0 0,1 0 0,-1 0 0,0 0 0,1 1 0,-1-1 0,1 0 0,0 1 0,0-1 0,-1 1 0,1-1 0,0 1 0,0 0 0,0 0 0,0 0 0,1 0 0,1-1 0,10-3 0,0 0 0,28-5 0,-25 6 0,120-22 0,0 5 0,179-3 0,-180 23 0,141 18 0,-107-4 0,256 30 0,-349-35 0,99-1 0,-11-1 0,-15 8 0,96 5 0,1284-13 0,-948-7 0,-192-10 0,-270 9 0,35-2 0,48 0 0,-61 3 0,-135 1 0,1-2 0,0 1 0,-1-1 0,1 0 0,8-4 0,-9 3 0,0 1 0,0 0 0,0 0 0,1 0 0,-1 1 0,10-1 0,299-5 0,-254 5 0,18 1 0,-37 1 0,-1-2 0,61-9 0,-73 7 0,0 2 0,1 1 0,40 3 0,0 1 0,39-5 0,112 4 0,-213-1-273,-1 1 0,1 0 0,-1 1 0,15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2:54.425"/>
    </inkml:context>
    <inkml:brush xml:id="br0">
      <inkml:brushProperty name="width" value="0.2" units="cm"/>
      <inkml:brushProperty name="height" value="0.2" units="cm"/>
      <inkml:brushProperty name="color" value="#FFFFFF"/>
    </inkml:brush>
  </inkml:definitions>
  <inkml:trace contextRef="#ctx0" brushRef="#br0">0 27 24575,'17'0'0,"12"-1"0,0 2 0,0 0 0,0 2 0,50 12 0,-66-12 0,1-1 0,-1-1 0,25 1 0,14 1 0,-6 0 0,0-1 0,49-5 0,120-12 0,64 12 0,-149 5 0,-116-2 0,299-9 0,-62-3 0,357 1 0,-437 27 0,91 0 0,114-11 0,-311-5 0,31-11 0,55-4 0,-60 4 0,-53 7-31,46-2-1303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3:26.108"/>
    </inkml:context>
    <inkml:brush xml:id="br0">
      <inkml:brushProperty name="width" value="0.2" units="cm"/>
      <inkml:brushProperty name="height" value="0.2" units="cm"/>
      <inkml:brushProperty name="color" value="#FFFFFF"/>
    </inkml:brush>
  </inkml:definitions>
  <inkml:trace contextRef="#ctx0" brushRef="#br0">1 23 24575,'125'-5'0,"62"-1"0,580 1 0,-666 5 0,-11 6 0,-28-1 0,114-6 0,162-5 0,-211 7 0,6-6 0,683 0 0,-772 5 0,13-1 0,0 2 0,75 13 0,-107-11 0,41 0 0,-23-2 0,17 1-455,1 3 0,88 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3:32.147"/>
    </inkml:context>
    <inkml:brush xml:id="br0">
      <inkml:brushProperty name="width" value="0.2" units="cm"/>
      <inkml:brushProperty name="height" value="0.2" units="cm"/>
      <inkml:brushProperty name="color" value="#FFFFFF"/>
    </inkml:brush>
  </inkml:definitions>
  <inkml:trace contextRef="#ctx0" brushRef="#br0">0 17 24575,'1'0'0,"-1"-1"0,1 1 0,-1-1 0,1 1 0,-1-1 0,1 1 0,0 0 0,-1-1 0,1 1 0,0 0 0,-1-1 0,1 1 0,0 0 0,-1 0 0,1 0 0,0 0 0,0 0 0,-1-1 0,1 1 0,0 0 0,-1 1 0,2-1 0,23 0 0,-22 0 0,96 1 0,125 17 0,-179-14 0,0-2 0,51-4 0,-13 0 0,65-8 0,-14-6 0,-17 10 0,-137 6 0,-33 0 0,0 1 0,-98 16 0,134-14 0,1 0 0,17-1 0,11 3 0,17 1 0,0-1 0,0-1 0,35 0 0,-5-1 0,446 8 0,-369-21 0,68-1 0,82 13 0,283-4 0,-382-9 0,218 6 0,-343 0 0,-37 3 0,0 0 0,0 2 0,30 2 0,187 22-1365,-198-21-5461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12.625"/>
    </inkml:context>
    <inkml:brush xml:id="br0">
      <inkml:brushProperty name="width" value="0.1" units="cm"/>
      <inkml:brushProperty name="height" value="0.1" units="cm"/>
      <inkml:brushProperty name="color" value="#FFFFFF"/>
    </inkml:brush>
  </inkml:definitions>
  <inkml:trace contextRef="#ctx0" brushRef="#br0">0 1 24575,'2'0'0,"-1"-1"0,0 1 0,0 0 0,1 0 0,-1 0 0,0 0 0,1 1 0,-1-1 0,0 0 0,0 0 0,1 1 0,-1-1 0,0 1 0,0-1 0,0 1 0,0 0 0,1-1 0,-1 1 0,0 0 0,0 0 0,0 0 0,0-1 0,1 3 0,-2-1 0,1 1 0,0 0 0,-1-1 0,1 1 0,-1 0 0,0 0 0,0-1 0,0 1 0,0 4 0,-1 3 0,-9 208 0,-1-123 0,14-72 0,0-39 0,-4-55-1365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26.249"/>
    </inkml:context>
    <inkml:brush xml:id="br0">
      <inkml:brushProperty name="width" value="0.1" units="cm"/>
      <inkml:brushProperty name="height" value="0.1" units="cm"/>
      <inkml:brushProperty name="color" value="#FFFFFF"/>
    </inkml:brush>
  </inkml:definitions>
  <inkml:trace contextRef="#ctx0" brushRef="#br0">1112 66 24575,'-12'5'0,"0"-2"0,0 0 0,-1 0 0,1-1 0,-1-1 0,1 0 0,-1 0 0,1-1 0,-20-3 0,29 2 0,1 1 0,0-1 0,0 0 0,0 1 0,0-1 0,0 0 0,0-1 0,0 1 0,0 0 0,0 0 0,1-1 0,-1 1 0,0-1 0,-2-2 0,4 3 0,0 1 0,-1-1 0,1 1 0,0 0 0,0-1 0,-1 1 0,1-1 0,0 1 0,0-1 0,0 1 0,-1-1 0,1 1 0,0-1 0,0 1 0,0-1 0,0 1 0,0-1 0,0 1 0,0-1 0,0 1 0,0-1 0,0 1 0,1-1 0,-1 0 0,1 0 0,-1 1 0,1-1 0,0 1 0,-1-1 0,1 1 0,0-1 0,0 1 0,-1 0 0,1-1 0,0 1 0,0 0 0,0 0 0,0-1 0,-1 1 0,1 0 0,0 0 0,0 0 0,0 0 0,0 0 0,1 0 0,175-4 0,-995 4 0,750 11 0,7-4 0,-27 1 0,85-8 0,-23 0 0,26 1 0,-1-1 0,0 0 0,0 0 0,1 0 0,-1 0 0,0 0 0,0 0 0,1 0 0,-1 0 0,0-1 0,1 1 0,-1 0 0,0 0 0,1 0 0,-1-1 0,0 1 0,1-1 0,-1 1 0,0 0 0,1-1 0,-1 1 0,1-1 0,-1 0 0,3 0 0,1-1 0,0 1 0,0 0 0,0 0 0,1 0 0,-1 0 0,0 0 0,5 0 0,3-1 0,6-4 0,1 1 0,0 1 0,0 0 0,0 1 0,34 0 0,-29 3 0,2 0 0,-49-3 0,-135-17 0,158 20 0,0 0 0,1 0 0,-1 0 0,1 0 0,-1 0 0,0 1 0,1-1 0,-1 0 0,1 0 0,-1 1 0,1-1 0,-1 0 0,1 1 0,-1-1 0,1 1 0,-1-1 0,1 0 0,-1 1 0,1-1 0,0 1 0,-1-1 0,1 1 0,0 0 0,-1-1 0,1 1 0,0 0 0,-1 0 0,1 0 0,-1 0 0,0 0 0,1 0 0,-1 0 0,0-1 0,1 1 0,-1 0 0,0-1 0,0 1 0,0 0 0,0-1 0,0 1 0,1-1 0,-1 1 0,0-1 0,-2 1 0,-67-1-1365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29.867"/>
    </inkml:context>
    <inkml:brush xml:id="br0">
      <inkml:brushProperty name="width" value="0.1" units="cm"/>
      <inkml:brushProperty name="height" value="0.1" units="cm"/>
      <inkml:brushProperty name="color" value="#FFFFFF"/>
    </inkml:brush>
  </inkml:definitions>
  <inkml:trace contextRef="#ctx0" brushRef="#br0">896 6 24575,'-4'2'0,"0"0"0,0 0 0,-1-1 0,1 1 0,0-1 0,-1 0 0,1 0 0,-1-1 0,1 1 0,-5-1 0,-7 2 0,-20 5 0,0-2 0,-1-2 0,-58-1 0,95-2 0,0 0 0,0 0 0,0 0 0,0 0 0,0 0 0,0 0 0,0 0 0,-1 0 0,1 0 0,0 0 0,0 0 0,0 0 0,0 0 0,0 0 0,0 0 0,0 0 0,-1 0 0,1 0 0,0 0 0,0 0 0,0 0 0,0 0 0,0 0 0,0 0 0,-1 0 0,1 0 0,0 0 0,0 0 0,0 0 0,0 0 0,0 0 0,0-1 0,0 1 0,0 0 0,0 0 0,-1 0 0,1 0 0,0 0 0,0 0 0,0 0 0,0 0 0,0-1 0,0 1 0,0 0 0,0 0 0,0 0 0,0 0 0,0 0 0,0 0 0,0 0 0,0-1 0,0 1 0,0 0 0,0 0 0,0 0 0,0 0 0,0 0 0,0 0 0,0-1 0,0 1 0,10-6 0,13-4 0,-4 6 0,0 1 0,1 0 0,38 1 0,-45 2 0,-98 3 0,-437 10 0,501-14 41,0-1-1,-24-6 0,23 4-783,-44-3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43.366"/>
    </inkml:context>
    <inkml:brush xml:id="br0">
      <inkml:brushProperty name="width" value="0.1" units="cm"/>
      <inkml:brushProperty name="height" value="0.1" units="cm"/>
      <inkml:brushProperty name="color" value="#FFFFFF"/>
    </inkml:brush>
  </inkml:definitions>
  <inkml:trace contextRef="#ctx0" brushRef="#br0">1435 8 24575,'-35'2'0,"1"1"0,-66 15 0,96-17 0,-13 3 0,0-1 0,-1 0 0,0-1 0,1-1 0,-1-1 0,0 0 0,0-2 0,1 0 0,-1 0 0,-32-11 0,50 13 0,0 0 0,0 0 0,0 0 0,0 0 0,0 0 0,0 0 0,0 0 0,0 0 0,1 0 0,-1 0 0,0 0 0,0 0 0,0 0 0,0 0 0,0 0 0,0 0 0,0 0 0,0 0 0,0 0 0,0 0 0,0 0 0,0 0 0,0-1 0,0 1 0,0 0 0,0 0 0,0 0 0,0 0 0,0 0 0,0 0 0,0 0 0,0 0 0,0 0 0,0 0 0,0 0 0,0 0 0,0 0 0,0-1 0,0 1 0,0 0 0,0 0 0,0 0 0,0 0 0,0 0 0,0 0 0,0 0 0,0 0 0,0 0 0,0 0 0,0 0 0,0 0 0,0 0 0,-1 0 0,1 0 0,0 0 0,0 0 0,0 0 0,0 0 0,0 0 0,0 0 0,10-4 0,4-1 0,-14 4 0,-1 0 0,0 1 0,1-1 0,-1 1 0,0-1 0,1 1 0,-1-1 0,0 1 0,0-1 0,1 1 0,-1 0 0,0 0 0,0-1 0,0 1 0,1 0 0,-1 0 0,0 0 0,0 0 0,0 0 0,0 0 0,0 0 0,1 0 0,-3 0 0,-30-4 0,-1 1 0,0 2 0,-42 4 0,13 16 0,30-12 0,15-3 0,-1-1 0,-36 1 0,180-10 0,-203-9 0,-67 10 0,92 2 0,-63 6 0,56 4 0,27-3 0,-39 0 0,-171-4-1365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1.3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0,'17'1,"0"1,0 0,0 1,-1 1,24 9,-7-3,898 218,14-67,196-38,-1016-121,-92-5,-33 3,1 0,0 0,-1 0,1 0,0 0,-1-1,1 1,-1 0,1 0,-1 0,1-1,-1 1,1 0,-1-1,1 1,-1 0,1-1,-1 1,1-1,-1 1,1-2,-1 2,0-1,-1 1,1-1,0 1,0-1,-1 0,1 1,0-1,-1 1,1-1,0 1,-1 0,1-1,-1 1,1-1,-1 1,1 0,-1-1,1 1,-1 0,-1-1,-30-13,-65-19,-119-22,159 41,-208-46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2:46.546"/>
    </inkml:context>
    <inkml:brush xml:id="br0">
      <inkml:brushProperty name="width" value="0.2" units="cm"/>
      <inkml:brushProperty name="height" value="0.2" units="cm"/>
      <inkml:brushProperty name="color" value="#FFFFFF"/>
    </inkml:brush>
  </inkml:definitions>
  <inkml:trace contextRef="#ctx0" brushRef="#br0">0 1 24575,'27'0'0,"55"-1"0,132 17 0,-104-4 0,0-5 0,168-11 0,-112-6-1365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2:48.424"/>
    </inkml:context>
    <inkml:brush xml:id="br0">
      <inkml:brushProperty name="width" value="0.2" units="cm"/>
      <inkml:brushProperty name="height" value="0.2" units="cm"/>
      <inkml:brushProperty name="color" value="#FFFFFF"/>
    </inkml:brush>
  </inkml:definitions>
  <inkml:trace contextRef="#ctx0" brushRef="#br0">0 17 24575,'90'1'0,"92"-2"0,13-5 0,-140 5 0,-35 1 0,0 0 0,22-5 0,-25 3-455,-1 1 0,24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35.495"/>
    </inkml:context>
    <inkml:brush xml:id="br0">
      <inkml:brushProperty name="width" value="0.1" units="cm"/>
      <inkml:brushProperty name="height" value="0.1" units="cm"/>
      <inkml:brushProperty name="color" value="#FFFFFF"/>
    </inkml:brush>
  </inkml:definitions>
  <inkml:trace contextRef="#ctx0" brushRef="#br0">1378 6 24575,'-90'8'0,"-1"0"0,-231-3 0,210 0 0,-333 2 0,262-9 0,74 2 0,86 0 0,20 0 0,9 0 0,149 6 0,-130-5 0,-14 0 0,-1 0 0,1-1 0,0 0 0,0-1 0,14-3 0,-25 5 0,0-1 0,0 0 0,0 0 0,0 0 0,0 0 0,0 0 0,1 0 0,-1 0 0,0 0 0,0 0 0,0 0 0,0 0 0,0 0 0,0 0 0,1 0 0,-1 0 0,0 0 0,0-1 0,0 1 0,0 0 0,0 0 0,0 0 0,0 0 0,1 0 0,-1 0 0,0 0 0,0 0 0,0 0 0,0 0 0,0 0 0,0-1 0,0 1 0,0 0 0,0 0 0,0 0 0,0 0 0,0 0 0,0 0 0,0 0 0,0-1 0,0 1 0,1 0 0,-1 0 0,0 0 0,0 0 0,0 0 0,0 0 0,-1-1 0,1 1 0,0 0 0,0 0 0,0 0 0,0 0 0,0 0 0,0 0 0,0 0 0,0-1 0,0 1 0,0 0 0,-10-5 0,-15 0 0,21 5 0,0-1 0,0 0 0,0 0 0,1 0 0,-1 0 0,0-1 0,1 0 0,-1 1 0,1-1 0,-1-1 0,1 1 0,-5-5 0,46 4 0,205 11 0,55 0 0,-129 3 0,-2-1 0,-30-10-1365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3:15.800"/>
    </inkml:context>
    <inkml:brush xml:id="br0">
      <inkml:brushProperty name="width" value="0.2" units="cm"/>
      <inkml:brushProperty name="height" value="0.2" units="cm"/>
      <inkml:brushProperty name="color" value="#FFFFFF"/>
    </inkml:brush>
  </inkml:definitions>
  <inkml:trace contextRef="#ctx0" brushRef="#br0">3514 39 24575,'0'-1'0,"-1"0"0,1 0 0,-1 0 0,0 1 0,1-1 0,-1 0 0,0 0 0,0 0 0,0 0 0,1 1 0,-1-1 0,0 0 0,0 1 0,0-1 0,0 1 0,0-1 0,0 1 0,0 0 0,0-1 0,-1 1 0,1 0 0,0 0 0,0 0 0,0-1 0,0 1 0,0 0 0,-2 1 0,-33-1 0,-70 32 0,102-31 0,-26 6 0,-1-2 0,-32 2 0,4-7 0,53 0 0,38 0 0,6 1 0,-27 0 0,1 0 0,-1-1 0,1 0 0,0-1 0,-1 0 0,0-1 0,1 0 0,14-5 0,-25 7 0,-1 0 0,0 0 0,0 0 0,1 0 0,-1 0 0,0 0 0,0 0 0,1-1 0,-1 1 0,0 0 0,0 0 0,0 0 0,1 0 0,-1 0 0,0 0 0,0-1 0,0 1 0,1 0 0,-1 0 0,0 0 0,0-1 0,0 1 0,0 0 0,0 0 0,0 0 0,1-1 0,-1 1 0,0 0 0,0 0 0,0-1 0,0 1 0,0 0 0,0 0 0,0-1 0,0 1 0,0 0 0,0 0 0,0-1 0,0 1 0,0 0 0,0 0 0,0-1 0,0 1 0,-1 0 0,1 0 0,0-1 0,-14-8 0,-26-3 0,35 11 0,-14-8 0,20 8 0,-1 1 0,1-1 0,0 1 0,-1-1 0,1 1 0,0 0 0,0-1 0,0 1 0,-1 0 0,1 0 0,0-1 0,0 1 0,0 0 0,-1 0 0,1 0 0,0 0 0,0 0 0,0 0 0,0 1 0,-1-1 0,3 0 0,18 1 0,-26-1 0,-41 0 0,27 0 0,-50-2 0,-72 4 0,-158 8 0,108-6 0,-116-3 0,236-8 0,41 3 0,-33 0 0,-79 2 0,-145 4 0,-261 8 0,540-11 0,0 0 0,1 0 0,-1-1 0,0 0 0,0 0 0,-10-5 0,10 4 0,1 0 0,-1 0 0,0 1 0,0 0 0,-1 0 0,-9 0 0,-25 2 0,-153 1 0,57 10 0,-173-11 0,197 5 0,-32 1 0,146-6 0,1 0 0,0 0 0,-1 1 0,1-1 0,-1 0 0,1 1 0,0-1 0,-1 1 0,1-1 0,0 1 0,0-1 0,-1 0 0,1 1 0,0-1 0,0 1 0,0-1 0,-1 1 0,1-1 0,0 1 0,0-1 0,0 1 0,0-1 0,0 1 0,0-1 0,0 1 0,0-1 0,0 1 0,0-1 0,1 1 0,-1-1 0,0 1 0,0-1 0,0 1 0,0-1 0,1 1 0,-1 0 0,10 29 0,-6-19 0,-2-5 0,-1 0 0,1 1 0,-1-1 0,0 0 0,-1 0 0,0 1 0,0-1 0,0 1 0,-1-1 0,1 0 0,-2 0 0,1 1 0,-1-1 0,0 0 0,-3 8 0,3-11 0,1 1 0,1-1 0,-1 0 0,0 0 0,1 1 0,0-1 0,0 1 0,0-1 0,0 0 0,0 1 0,1-1 0,-1 0 0,1 1 0,0-1 0,0 0 0,0 0 0,0 0 0,1 0 0,-1 0 0,1 0 0,2 3 0,6 9 0,-1-1 0,21 21 0,-29-33 0,1 0 0,0-1 0,0 1 0,0-1 0,0 1 0,1-1 0,-1 0 0,0 0 0,1 0 0,-1 0 0,0 0 0,1-1 0,-1 1 0,1-1 0,-1 0 0,1 1 0,-1-1 0,1 0 0,3-1 0,6 0 0,0-1 0,23-7 0,2 0 0,125-1 0,-1 1 0,16-14 0,162-23 0,-327 45 0,0-1 0,-1-1 0,14-5 0,-97 27 0,-42 26 0,68-25 0,0-3 0,-76 19 0,108-33 0,-7 0 0,37 0 0,827-20 0,-819 16 0,-6 1 0,0-1 0,0-1 0,-1 0 0,1-1 0,26-9 0,-44 12 0,0 0 0,0 0 0,1 0 0,-1 0 0,0 0 0,0 0 0,1 0 0,-1 0 0,0 0 0,0 0 0,1 0 0,-1 0 0,0 0 0,0-1 0,1 1 0,-1 0 0,0 0 0,0 0 0,0 0 0,1 0 0,-1-1 0,0 1 0,0 0 0,0 0 0,0 0 0,0-1 0,1 1 0,-1 0 0,0 0 0,0 0 0,0-1 0,0 1 0,0 0 0,0 0 0,0-1 0,0 1 0,0 0 0,0 0 0,0-1 0,0 1 0,0 0 0,0 0 0,0-1 0,0 1 0,0 0 0,0 0 0,0-1 0,0 1 0,0 0 0,-1-1 0,-14-5 0,-22-1 0,-201-7 0,98 9 0,106 4 0,15 0 0,0 0 0,-1-1 0,-20-5 0,116 2 0,129 6 0,226-4 0,-416 3 0,-6 0 0,-1 0 0,1-1 0,0 0 0,0-1 0,9-2 0,-22 3 0,-14-8 0,18 9 0,0 0 0,0 0 0,0 0 0,0 0 0,0 0 0,0 0 0,0-1 0,-1 1 0,1 0 0,0 0 0,0 0 0,0 0 0,0 0 0,0 0 0,0 0 0,0 0 0,0 0 0,0 0 0,0 0 0,0-1 0,0 1 0,0 0 0,0 0 0,0 0 0,0 0 0,0 0 0,0 0 0,0 0 0,0 0 0,0-1 0,0 1 0,0 0 0,0 0 0,0 0 0,0 0 0,0 0 0,0 0 0,0 0 0,0 0 0,0 0 0,0-1 0,0 1 0,0 0 0,0 0 0,0 0 0,1 0 0,-1 0 0,0 0 0,0 0 0,0 0 0,0 0 0,0 0 0,0 0 0,0 0 0,0 0 0,1 0 0,16-3 0,86-7 0,-84 10-1365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3:16.947"/>
    </inkml:context>
    <inkml:brush xml:id="br0">
      <inkml:brushProperty name="width" value="0.2" units="cm"/>
      <inkml:brushProperty name="height" value="0.2" units="cm"/>
      <inkml:brushProperty name="color" value="#FFFFFF"/>
    </inkml:brush>
  </inkml:definitions>
  <inkml:trace contextRef="#ctx0" brushRef="#br0">1 1 24575,'1'0'0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48.829"/>
    </inkml:context>
    <inkml:brush xml:id="br0">
      <inkml:brushProperty name="width" value="0.1" units="cm"/>
      <inkml:brushProperty name="height" value="0.1" units="cm"/>
      <inkml:brushProperty name="color" value="#FFFFFF"/>
    </inkml:brush>
  </inkml:definitions>
  <inkml:trace contextRef="#ctx0" brushRef="#br0">1313 32 24575,'-328'0'0,"314"-3"0,35-1 0,37-3 0,-16 6 0,0 2 0,52 8 0,-45-3 0,58-1 0,-61-3 0,-35-1 0,-1 0 0,1-1 0,0 0 0,-1-1 0,21-3 0,88-30 0,-187 32 0,-342 12 0,324-10 0,-154 19 0,206-15 0,-1-2 0,-54-4 0,41 0 0,-75-5 0,-23-1 0,-207 8-1365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50.366"/>
    </inkml:context>
    <inkml:brush xml:id="br0">
      <inkml:brushProperty name="width" value="0.1" units="cm"/>
      <inkml:brushProperty name="height" value="0.1" units="cm"/>
      <inkml:brushProperty name="color" value="#FFFFFF"/>
    </inkml:brush>
  </inkml:definitions>
  <inkml:trace contextRef="#ctx0" brushRef="#br0">1 7 24575,'112'8'0,"-3"0"0,-109-8 0,40 1 0,0-2 0,64-10 0,-56 5-37,-1 1 0,89 5 0,-64 1-1217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54.601"/>
    </inkml:context>
    <inkml:brush xml:id="br0">
      <inkml:brushProperty name="width" value="0.1" units="cm"/>
      <inkml:brushProperty name="height" value="0.1" units="cm"/>
      <inkml:brushProperty name="color" value="#FFFFFF"/>
    </inkml:brush>
  </inkml:definitions>
  <inkml:trace contextRef="#ctx0" brushRef="#br0">1079 31 24575,'-168'14'0,"126"-9"0,-329 8 0,326-13 0,40-1 0,0 0 0,0 0 0,0-1 0,0 1 0,0-1 0,-6-3 0,9 4 0,1 1 0,-1-1 0,1 0 0,-1 1 0,1-1 0,0 0 0,-1 0 0,1 0 0,0 0 0,0 0 0,0 0 0,-1 0 0,1 0 0,0 0 0,0-1 0,1 1 0,-1 0 0,0-1 0,0 1 0,1-1 0,-1 1 0,1-1 0,-1-1 0,1 2 0,1 0 0,-1 0 0,1 0 0,0 0 0,-1 0 0,1 1 0,0-1 0,0 0 0,-1 0 0,1 1 0,0-1 0,0 1 0,0-1 0,0 1 0,0-1 0,0 1 0,0 0 0,0-1 0,0 1 0,0 0 0,0 0 0,2 0 0,31-4 0,-19 3 0,-57-2 0,24 3 0,0 1 0,-27 4 0,23-2 0,1 0 0,-1-2 0,0 0 0,-32-4 0,-4 1 0,-75 8-1365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18:24:56.963"/>
    </inkml:context>
    <inkml:brush xml:id="br0">
      <inkml:brushProperty name="width" value="0.1" units="cm"/>
      <inkml:brushProperty name="height" value="0.1" units="cm"/>
      <inkml:brushProperty name="color" value="#FFFFFF"/>
    </inkml:brush>
  </inkml:definitions>
  <inkml:trace contextRef="#ctx0" brushRef="#br0">1 1 24575,'0'16'0,"2"1"0,6 31 0,-4-29 0,-1 7 0,-1 1 0,-1-1 0,-3 35 0,0 1 0,2 107-1365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4.9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7,'0'-3,"0"0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6.3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0 183,'0'0,"1"-1,-1 0,1 1,-1-1,1 0,-1 1,1-1,-1 1,1-1,-1 1,1-1,0 1,-1-1,1 1,0 0,-1-1,1 1,0 0,-1 0,1-1,0 1,0 0,-1 0,1 0,0 0,0 0,0 0,1 0,25 1,-26-1,273 30,307-11,-183-10,-252-3,425 19,-4 27,-283-14,-365-52,40 6,-1122-202,-11 94,1131 114,28 0,0 1,-1 1,1 1,-28 4,38-2,11 0,13 2,0 0,35 2,-17-2,1508 96,-871-102,-651 1,-5 0,1 0,-1 1,0 1,0 0,22 7,-38-9,1 1,-1 0,0-1,0 1,0 0,0 0,-1 1,1-1,0 0,0 1,-1-1,1 1,-1-1,1 1,-1 0,0 0,1 0,1 3,-2-1,0 0,-1-1,1 1,-1 0,1 0,-1-1,0 1,-1 0,0 6,-12 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6.9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605 248,'-66'65,"4"3,3 3,3 2,-53 89,43-39,6 2,-62 181,117-288,8-19,13-29,-9 17,310-563,-89 163,-160 286,-16 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7.6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621 1,'-30'2,"1"1,-1 1,1 2,-1 0,2 3,-1 0,1 2,1 0,0 2,1 2,0 0,1 1,1 2,-35 32,-19 37,10-10,63-72,-16 19,21-24,0 1,-1 0,1-1,0 1,0-1,0 1,0 0,0-1,0 1,0 0,0-1,0 1,0 0,0-1,1 1,-1-1,0 1,0-1,0 1,1 0,-1-1,0 1,1-1,-1 1,1-1,-1 1,1-1,-1 0,0 1,1-1,0 1,-1-1,1 0,-1 1,1-1,-1 0,1 0,0 0,-1 1,1-1,-1 0,1 0,0 0,-1 0,1 0,0 0,21 4,-1-1,1-1,37-2,-17 0,120 1,14-1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28.4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3309 164,'22'-9,"1"1,0 1,36-6,-10 2,152-32,319-29,-501 72,-23 3,-43 8,-282 35,256-38,-319 38,-111 16,-732 113,11 71,1221-246,-360 107,355-104,0 1,1-1,-1 1,-8 6,16-10,-1 0,1 0,0 1,0-1,-1 0,1 0,0 0,0 1,-1-1,1 0,0 0,0 1,0-1,-1 0,1 1,0-1,0 0,0 1,0-1,0 0,0 1,0-1,0 0,0 1,0-1,0 0,0 1,0-1,0 0,0 1,0-1,0 0,0 1,0-1,0 0,1 1,0 0,1 0,-1 0,1 0,-1 0,1 0,0-1,-1 1,1-1,0 1,0-1,3 1,42 4,0-3,49-2,-44-1,1729-15,-1614 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44.53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8,'0'-3,"0"-1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9T18:21:51.18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495 0,'6'0,"10"0,18 0,19 0,21 6,22 4,25 4,24 2,22-1,17-4,7-3,-7-4,-21-2,-28-1,-29-1,-36-1,-34 4,-31 0,-29 3,-29 1,-22-2,-18 0,-20-3,-14 0,-13-1,-4-1,3 0,8-1,12 1,10 0,6 0,1 0,-8-1,-8 1,-4 0,6 3,10 1,15 0,24 2,29-1,27 0,28 2,25-1,26 2,22 2,16 0,17 3,10 1,6-4,6 1,-1-3,-5-1,-12-3,-11-2,-12-1,-9-1,1-1,6 1,13 0,16-1,20 1,23 0,19 0,15 0,6 0,-9 0,-28 0,-37 0,-46 0,-38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930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9201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2692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59129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68875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20091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20190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970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6764DA5-CD3D-4590-A511-FCD3BC7A793E}" type="datetimeFigureOut">
              <a:rPr lang="en-US" smtClean="0"/>
              <a:t>2/20/2022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05470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608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29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384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39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521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A4E7D1B-D673-4CF6-8672-009D42ABD2A0}" type="datetimeFigureOut">
              <a:rPr lang="en-US" smtClean="0"/>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791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927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773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4C608-40B1-4030-A28D-5B74BC98ADCE}" type="datetimeFigureOut">
              <a:rPr lang="en-US" smtClean="0"/>
              <a:t>2/20/2022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9158956"/>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png"/><Relationship Id="rId42" Type="http://schemas.openxmlformats.org/officeDocument/2006/relationships/image" Target="../media/image27.png"/><Relationship Id="rId47" Type="http://schemas.openxmlformats.org/officeDocument/2006/relationships/customXml" Target="../ink/ink23.xml"/><Relationship Id="rId50" Type="http://schemas.openxmlformats.org/officeDocument/2006/relationships/customXml" Target="../ink/ink25.xml"/><Relationship Id="rId55" Type="http://schemas.openxmlformats.org/officeDocument/2006/relationships/image" Target="../media/image33.png"/><Relationship Id="rId7" Type="http://schemas.openxmlformats.org/officeDocument/2006/relationships/customXml" Target="../ink/ink3.xml"/><Relationship Id="rId2" Type="http://schemas.openxmlformats.org/officeDocument/2006/relationships/image" Target="../media/image7.png"/><Relationship Id="rId16" Type="http://schemas.openxmlformats.org/officeDocument/2006/relationships/image" Target="../media/image14.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18.xml"/><Relationship Id="rId40" Type="http://schemas.openxmlformats.org/officeDocument/2006/relationships/image" Target="../media/image26.png"/><Relationship Id="rId45" Type="http://schemas.openxmlformats.org/officeDocument/2006/relationships/customXml" Target="../ink/ink22.xml"/><Relationship Id="rId53" Type="http://schemas.openxmlformats.org/officeDocument/2006/relationships/image" Target="../media/image32.png"/><Relationship Id="rId5" Type="http://schemas.openxmlformats.org/officeDocument/2006/relationships/customXml" Target="../ink/ink2.xml"/><Relationship Id="rId19" Type="http://schemas.openxmlformats.org/officeDocument/2006/relationships/customXml" Target="../ink/ink9.xml"/><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3.xml"/><Relationship Id="rId30" Type="http://schemas.openxmlformats.org/officeDocument/2006/relationships/image" Target="../media/image2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0.png"/><Relationship Id="rId56" Type="http://schemas.openxmlformats.org/officeDocument/2006/relationships/customXml" Target="../ink/ink28.xml"/><Relationship Id="rId8" Type="http://schemas.openxmlformats.org/officeDocument/2006/relationships/image" Target="../media/image10.png"/><Relationship Id="rId51" Type="http://schemas.openxmlformats.org/officeDocument/2006/relationships/image" Target="../media/image31.png"/><Relationship Id="rId3" Type="http://schemas.openxmlformats.org/officeDocument/2006/relationships/customXml" Target="../ink/ink1.xml"/><Relationship Id="rId12" Type="http://schemas.openxmlformats.org/officeDocument/2006/relationships/image" Target="../media/image1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png"/><Relationship Id="rId46" Type="http://schemas.openxmlformats.org/officeDocument/2006/relationships/image" Target="../media/image29.png"/><Relationship Id="rId20" Type="http://schemas.openxmlformats.org/officeDocument/2006/relationships/image" Target="../media/image16.png"/><Relationship Id="rId41" Type="http://schemas.openxmlformats.org/officeDocument/2006/relationships/customXml" Target="../ink/ink20.xml"/><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9.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4.xml"/><Relationship Id="rId57" Type="http://schemas.openxmlformats.org/officeDocument/2006/relationships/image" Target="../media/image34.png"/><Relationship Id="rId10" Type="http://schemas.openxmlformats.org/officeDocument/2006/relationships/image" Target="../media/image11.png"/><Relationship Id="rId31" Type="http://schemas.openxmlformats.org/officeDocument/2006/relationships/customXml" Target="../ink/ink15.xml"/><Relationship Id="rId44" Type="http://schemas.openxmlformats.org/officeDocument/2006/relationships/image" Target="../media/image28.png"/><Relationship Id="rId52" Type="http://schemas.openxmlformats.org/officeDocument/2006/relationships/customXml" Target="../ink/ink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AA41A3-AF12-4E4C-9261-26E148C3E008}"/>
              </a:ext>
            </a:extLst>
          </p:cNvPr>
          <p:cNvSpPr txBox="1"/>
          <p:nvPr/>
        </p:nvSpPr>
        <p:spPr>
          <a:xfrm>
            <a:off x="435006" y="2763175"/>
            <a:ext cx="5344357" cy="2123658"/>
          </a:xfrm>
          <a:prstGeom prst="rect">
            <a:avLst/>
          </a:prstGeom>
          <a:noFill/>
        </p:spPr>
        <p:txBody>
          <a:bodyPr wrap="square" rtlCol="0">
            <a:spAutoFit/>
          </a:bodyPr>
          <a:lstStyle/>
          <a:p>
            <a:pPr algn="ctr"/>
            <a:r>
              <a:rPr lang="en-US"/>
              <a:t> </a:t>
            </a:r>
            <a:r>
              <a:rPr lang="en-US" sz="6000">
                <a:solidFill>
                  <a:schemeClr val="bg1"/>
                </a:solidFill>
              </a:rPr>
              <a:t>PITCH-A-BOT</a:t>
            </a:r>
            <a:endParaRPr lang="en-US" sz="6000" dirty="0">
              <a:solidFill>
                <a:schemeClr val="bg1"/>
              </a:solidFill>
            </a:endParaRPr>
          </a:p>
          <a:p>
            <a:pPr algn="ctr"/>
            <a:endParaRPr lang="en-US" sz="3600" dirty="0">
              <a:solidFill>
                <a:schemeClr val="bg1"/>
              </a:solidFill>
            </a:endParaRPr>
          </a:p>
          <a:p>
            <a:pPr algn="ctr"/>
            <a:r>
              <a:rPr lang="en-US" sz="3600" dirty="0">
                <a:solidFill>
                  <a:schemeClr val="bg1"/>
                </a:solidFill>
              </a:rPr>
              <a:t>DELIVERY BOX</a:t>
            </a:r>
            <a:endParaRPr lang="en-IN" sz="3600" dirty="0">
              <a:solidFill>
                <a:schemeClr val="bg1"/>
              </a:solidFill>
            </a:endParaRPr>
          </a:p>
        </p:txBody>
      </p:sp>
      <p:pic>
        <p:nvPicPr>
          <p:cNvPr id="6" name="Picture 2">
            <a:extLst>
              <a:ext uri="{FF2B5EF4-FFF2-40B4-BE49-F238E27FC236}">
                <a16:creationId xmlns:a16="http://schemas.microsoft.com/office/drawing/2014/main" id="{F57FDE04-479D-4FF3-A654-046E793852B7}"/>
              </a:ext>
            </a:extLst>
          </p:cNvPr>
          <p:cNvPicPr/>
          <p:nvPr/>
        </p:nvPicPr>
        <p:blipFill>
          <a:blip r:embed="rId2"/>
          <a:stretch/>
        </p:blipFill>
        <p:spPr>
          <a:xfrm>
            <a:off x="1290330" y="428605"/>
            <a:ext cx="4329234" cy="1639891"/>
          </a:xfrm>
          <a:prstGeom prst="rect">
            <a:avLst/>
          </a:prstGeom>
          <a:ln w="0">
            <a:noFill/>
          </a:ln>
        </p:spPr>
      </p:pic>
      <p:sp>
        <p:nvSpPr>
          <p:cNvPr id="7" name="TextBox 6">
            <a:extLst>
              <a:ext uri="{FF2B5EF4-FFF2-40B4-BE49-F238E27FC236}">
                <a16:creationId xmlns:a16="http://schemas.microsoft.com/office/drawing/2014/main" id="{211D82F7-060C-42F1-932A-B3AEBB60CE61}"/>
              </a:ext>
            </a:extLst>
          </p:cNvPr>
          <p:cNvSpPr txBox="1"/>
          <p:nvPr/>
        </p:nvSpPr>
        <p:spPr>
          <a:xfrm>
            <a:off x="7830105" y="5852980"/>
            <a:ext cx="4749553" cy="1200329"/>
          </a:xfrm>
          <a:prstGeom prst="rect">
            <a:avLst/>
          </a:prstGeom>
          <a:noFill/>
        </p:spPr>
        <p:txBody>
          <a:bodyPr wrap="square" rtlCol="0">
            <a:spAutoFit/>
          </a:bodyPr>
          <a:lstStyle/>
          <a:p>
            <a:r>
              <a:rPr lang="en-US" sz="3600" dirty="0">
                <a:solidFill>
                  <a:schemeClr val="bg1">
                    <a:lumMod val="95000"/>
                    <a:lumOff val="5000"/>
                  </a:schemeClr>
                </a:solidFill>
              </a:rPr>
              <a:t>MAHESH GHUMARE</a:t>
            </a:r>
          </a:p>
          <a:p>
            <a:endParaRPr lang="en-IN" sz="3600" dirty="0"/>
          </a:p>
        </p:txBody>
      </p:sp>
    </p:spTree>
    <p:extLst>
      <p:ext uri="{BB962C8B-B14F-4D97-AF65-F5344CB8AC3E}">
        <p14:creationId xmlns:p14="http://schemas.microsoft.com/office/powerpoint/2010/main" val="123546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CB4088-7956-42A2-88CA-6B7614672D55}"/>
              </a:ext>
            </a:extLst>
          </p:cNvPr>
          <p:cNvSpPr txBox="1"/>
          <p:nvPr/>
        </p:nvSpPr>
        <p:spPr>
          <a:xfrm>
            <a:off x="337352" y="903844"/>
            <a:ext cx="9339309" cy="646331"/>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UNDERSTANDING THE PROBLEM</a:t>
            </a:r>
            <a:endParaRPr lang="en-IN" sz="360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9CE5B0A7-83E0-4560-9EB0-C0DDE4263141}"/>
              </a:ext>
            </a:extLst>
          </p:cNvPr>
          <p:cNvSpPr txBox="1"/>
          <p:nvPr/>
        </p:nvSpPr>
        <p:spPr>
          <a:xfrm>
            <a:off x="304800" y="2414726"/>
            <a:ext cx="11887200" cy="3539430"/>
          </a:xfrm>
          <a:prstGeom prst="rect">
            <a:avLst/>
          </a:prstGeom>
          <a:noFill/>
        </p:spPr>
        <p:txBody>
          <a:bodyPr wrap="square" rtlCol="0">
            <a:spAutoFit/>
          </a:bodyPr>
          <a:lstStyle/>
          <a:p>
            <a:r>
              <a:rPr lang="en-US" sz="2800" dirty="0">
                <a:solidFill>
                  <a:schemeClr val="bg1">
                    <a:lumMod val="95000"/>
                    <a:lumOff val="5000"/>
                  </a:schemeClr>
                </a:solidFill>
              </a:rPr>
              <a:t>The given problem wants us to design a box which can be installed outside our main door so that the delivery boy could keep our parcel inside this box.</a:t>
            </a:r>
          </a:p>
          <a:p>
            <a:r>
              <a:rPr lang="en-US" sz="2800" dirty="0">
                <a:solidFill>
                  <a:schemeClr val="bg1">
                    <a:lumMod val="95000"/>
                    <a:lumOff val="5000"/>
                  </a:schemeClr>
                </a:solidFill>
              </a:rPr>
              <a:t> </a:t>
            </a:r>
          </a:p>
          <a:p>
            <a:r>
              <a:rPr lang="en-US" sz="2800" dirty="0">
                <a:solidFill>
                  <a:schemeClr val="bg1">
                    <a:lumMod val="95000"/>
                    <a:lumOff val="5000"/>
                  </a:schemeClr>
                </a:solidFill>
              </a:rPr>
              <a:t>This box is to be devised such that after we lock it, it should generate a 5-digit key and send it to the owner via Email or SMS. So that, if the owner is unable to receive his/her order personally, the automated delivery box will receive it and keep it safe.</a:t>
            </a:r>
            <a:endParaRPr lang="en-IN" sz="2800" dirty="0">
              <a:solidFill>
                <a:schemeClr val="bg1">
                  <a:lumMod val="95000"/>
                  <a:lumOff val="5000"/>
                </a:schemeClr>
              </a:solidFill>
            </a:endParaRPr>
          </a:p>
        </p:txBody>
      </p:sp>
    </p:spTree>
    <p:extLst>
      <p:ext uri="{BB962C8B-B14F-4D97-AF65-F5344CB8AC3E}">
        <p14:creationId xmlns:p14="http://schemas.microsoft.com/office/powerpoint/2010/main" val="206272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1C256-A780-49E7-AC51-4A93005DA8F2}"/>
              </a:ext>
            </a:extLst>
          </p:cNvPr>
          <p:cNvSpPr txBox="1"/>
          <p:nvPr/>
        </p:nvSpPr>
        <p:spPr>
          <a:xfrm>
            <a:off x="701336" y="949910"/>
            <a:ext cx="9401452" cy="646331"/>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IDEA  AND  APPROACH</a:t>
            </a:r>
            <a:endParaRPr lang="en-IN" sz="360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A6D47231-E436-41DA-AB14-3AB230BBFA2A}"/>
              </a:ext>
            </a:extLst>
          </p:cNvPr>
          <p:cNvSpPr txBox="1"/>
          <p:nvPr/>
        </p:nvSpPr>
        <p:spPr>
          <a:xfrm>
            <a:off x="701336" y="2343705"/>
            <a:ext cx="10635448" cy="4154984"/>
          </a:xfrm>
          <a:prstGeom prst="rect">
            <a:avLst/>
          </a:prstGeom>
          <a:noFill/>
        </p:spPr>
        <p:txBody>
          <a:bodyPr wrap="square" rtlCol="0">
            <a:spAutoFit/>
          </a:bodyPr>
          <a:lstStyle/>
          <a:p>
            <a:r>
              <a:rPr lang="en-US" sz="2400" dirty="0">
                <a:solidFill>
                  <a:schemeClr val="bg1"/>
                </a:solidFill>
              </a:rPr>
              <a:t>This can be done by programming a micro-controller such that it would generate a key ,send it to the owner and lock itself. So that delivery box can could only be opened by this very same key it generated. Every time we lock our delivery box, it should generate a new key.</a:t>
            </a:r>
          </a:p>
          <a:p>
            <a:endParaRPr lang="en-US" sz="2400" dirty="0">
              <a:solidFill>
                <a:schemeClr val="bg1"/>
              </a:solidFill>
            </a:endParaRPr>
          </a:p>
          <a:p>
            <a:r>
              <a:rPr lang="en-US" sz="2400" dirty="0">
                <a:solidFill>
                  <a:schemeClr val="bg1"/>
                </a:solidFill>
              </a:rPr>
              <a:t>To do this we will be using a set of buttons (4X4 Keypad) placed on this box and a display visible above keypad. Every Button will have there own functioning . For example if we pressed a key named ‘A’ on keypad we should enter the generated key and if we press a key named ‘B’ on keypad the box should generate new key, send it to the owner and lock delivery box.</a:t>
            </a:r>
            <a:endParaRPr lang="en-IN" sz="2400" dirty="0">
              <a:solidFill>
                <a:schemeClr val="bg1"/>
              </a:solidFill>
            </a:endParaRPr>
          </a:p>
        </p:txBody>
      </p:sp>
    </p:spTree>
    <p:extLst>
      <p:ext uri="{BB962C8B-B14F-4D97-AF65-F5344CB8AC3E}">
        <p14:creationId xmlns:p14="http://schemas.microsoft.com/office/powerpoint/2010/main" val="17543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18F4-A080-48CC-9412-EA8F43B19F62}"/>
              </a:ext>
            </a:extLst>
          </p:cNvPr>
          <p:cNvSpPr>
            <a:spLocks noGrp="1"/>
          </p:cNvSpPr>
          <p:nvPr>
            <p:ph type="title"/>
          </p:nvPr>
        </p:nvSpPr>
        <p:spPr/>
        <p:txBody>
          <a:bodyPr>
            <a:normAutofit/>
          </a:bodyPr>
          <a:lstStyle/>
          <a:p>
            <a:r>
              <a:rPr lang="en-US" dirty="0">
                <a:ln w="0"/>
                <a:solidFill>
                  <a:schemeClr val="accent1"/>
                </a:solidFill>
                <a:effectLst>
                  <a:outerShdw blurRad="38100" dist="25400" dir="5400000" algn="ctr" rotWithShape="0">
                    <a:srgbClr val="6E747A">
                      <a:alpha val="43000"/>
                    </a:srgbClr>
                  </a:outerShdw>
                </a:effectLst>
              </a:rPr>
              <a:t>COMPONENTS REQUIRED</a:t>
            </a:r>
            <a:endParaRPr lang="en-IN" dirty="0">
              <a:ln w="0"/>
              <a:solidFill>
                <a:schemeClr val="accent1"/>
              </a:solidFill>
              <a:effectLst>
                <a:outerShdw blurRad="38100" dist="25400" dir="5400000" algn="ctr" rotWithShape="0">
                  <a:srgbClr val="6E747A">
                    <a:alpha val="43000"/>
                  </a:srgbClr>
                </a:outerShdw>
              </a:effectLst>
            </a:endParaRPr>
          </a:p>
        </p:txBody>
      </p:sp>
      <p:graphicFrame>
        <p:nvGraphicFramePr>
          <p:cNvPr id="5" name="Content Placeholder 4">
            <a:extLst>
              <a:ext uri="{FF2B5EF4-FFF2-40B4-BE49-F238E27FC236}">
                <a16:creationId xmlns:a16="http://schemas.microsoft.com/office/drawing/2014/main" id="{184FBCDE-868E-4622-9F8E-391019C11B0F}"/>
              </a:ext>
            </a:extLst>
          </p:cNvPr>
          <p:cNvGraphicFramePr>
            <a:graphicFrameLocks noGrp="1"/>
          </p:cNvGraphicFramePr>
          <p:nvPr>
            <p:ph idx="1"/>
            <p:extLst>
              <p:ext uri="{D42A27DB-BD31-4B8C-83A1-F6EECF244321}">
                <p14:modId xmlns:p14="http://schemas.microsoft.com/office/powerpoint/2010/main" val="786817673"/>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55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77EA-1A74-405D-9C90-D80C9178E83E}"/>
              </a:ext>
            </a:extLst>
          </p:cNvPr>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CIRCUIT DIAGRAM</a:t>
            </a:r>
            <a:endParaRPr lang="en-IN" dirty="0">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ADD89F30-0044-4A7D-AB28-E739030C8CED}"/>
              </a:ext>
            </a:extLst>
          </p:cNvPr>
          <p:cNvPicPr>
            <a:picLocks noChangeAspect="1"/>
          </p:cNvPicPr>
          <p:nvPr/>
        </p:nvPicPr>
        <p:blipFill rotWithShape="1">
          <a:blip r:embed="rId2"/>
          <a:srcRect l="20753" t="12945" r="28422" b="15081"/>
          <a:stretch/>
        </p:blipFill>
        <p:spPr>
          <a:xfrm>
            <a:off x="361876" y="1979720"/>
            <a:ext cx="5734124" cy="4776187"/>
          </a:xfrm>
          <a:prstGeom prst="rect">
            <a:avLst/>
          </a:prstGeom>
        </p:spPr>
      </p:pic>
      <p:sp>
        <p:nvSpPr>
          <p:cNvPr id="6" name="TextBox 5">
            <a:extLst>
              <a:ext uri="{FF2B5EF4-FFF2-40B4-BE49-F238E27FC236}">
                <a16:creationId xmlns:a16="http://schemas.microsoft.com/office/drawing/2014/main" id="{B26308C4-80D2-4296-B53A-D6653587DE48}"/>
              </a:ext>
            </a:extLst>
          </p:cNvPr>
          <p:cNvSpPr txBox="1"/>
          <p:nvPr/>
        </p:nvSpPr>
        <p:spPr>
          <a:xfrm>
            <a:off x="6096000" y="1979720"/>
            <a:ext cx="6030897" cy="2308324"/>
          </a:xfrm>
          <a:prstGeom prst="rect">
            <a:avLst/>
          </a:prstGeom>
          <a:noFill/>
        </p:spPr>
        <p:txBody>
          <a:bodyPr wrap="square" rtlCol="0">
            <a:spAutoFit/>
          </a:bodyPr>
          <a:lstStyle/>
          <a:p>
            <a:r>
              <a:rPr lang="en-US" sz="2400" dirty="0">
                <a:solidFill>
                  <a:schemeClr val="bg1"/>
                </a:solidFill>
              </a:rPr>
              <a:t>As the command to lock the delivery box is given ,the servo will rotate by 120 degrees which will be connected to tower bolt with non bending rod like structure which will push the tower bolt into the lock mode.</a:t>
            </a:r>
            <a:endParaRPr lang="en-IN" sz="2400" dirty="0">
              <a:solidFill>
                <a:schemeClr val="bg1"/>
              </a:solidFill>
            </a:endParaRPr>
          </a:p>
        </p:txBody>
      </p:sp>
      <p:pic>
        <p:nvPicPr>
          <p:cNvPr id="1026" name="Picture 2" descr="IPSA ISI Aluminium Tower Bolt Thickness 10MM Size 200 MM Finish MATT Pack  of 10 Piece : Amazon.in: Home Improvement">
            <a:extLst>
              <a:ext uri="{FF2B5EF4-FFF2-40B4-BE49-F238E27FC236}">
                <a16:creationId xmlns:a16="http://schemas.microsoft.com/office/drawing/2014/main" id="{07121EF7-3DC4-4E0F-A9CE-E6E511002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17" t="5650" r="31265" b="5369"/>
          <a:stretch/>
        </p:blipFill>
        <p:spPr bwMode="auto">
          <a:xfrm rot="5400000">
            <a:off x="4454741" y="2190753"/>
            <a:ext cx="624840" cy="144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7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E390B5-1C49-4FA9-B9B5-51392A690B85}"/>
              </a:ext>
            </a:extLst>
          </p:cNvPr>
          <p:cNvSpPr txBox="1"/>
          <p:nvPr/>
        </p:nvSpPr>
        <p:spPr>
          <a:xfrm>
            <a:off x="144780" y="944880"/>
            <a:ext cx="9288780" cy="646331"/>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TOP VIEW OF DELIVERY BOX</a:t>
            </a:r>
            <a:endParaRPr lang="en-IN" sz="3600" dirty="0">
              <a:ln w="0"/>
              <a:solidFill>
                <a:schemeClr val="accent1"/>
              </a:solidFill>
              <a:effectLst>
                <a:outerShdw blurRad="38100" dist="25400" dir="5400000" algn="ctr" rotWithShape="0">
                  <a:srgbClr val="6E747A">
                    <a:alpha val="43000"/>
                  </a:srgbClr>
                </a:outerShdw>
              </a:effectLst>
            </a:endParaRPr>
          </a:p>
        </p:txBody>
      </p:sp>
      <p:pic>
        <p:nvPicPr>
          <p:cNvPr id="8" name="Picture 7">
            <a:extLst>
              <a:ext uri="{FF2B5EF4-FFF2-40B4-BE49-F238E27FC236}">
                <a16:creationId xmlns:a16="http://schemas.microsoft.com/office/drawing/2014/main" id="{50B0797F-254F-4BE0-AFEE-C8B9B2E160DB}"/>
              </a:ext>
            </a:extLst>
          </p:cNvPr>
          <p:cNvPicPr>
            <a:picLocks noChangeAspect="1"/>
          </p:cNvPicPr>
          <p:nvPr/>
        </p:nvPicPr>
        <p:blipFill rotWithShape="1">
          <a:blip r:embed="rId2"/>
          <a:srcRect l="33688" t="23999" r="44000" b="37001"/>
          <a:stretch/>
        </p:blipFill>
        <p:spPr>
          <a:xfrm>
            <a:off x="4107180" y="2308860"/>
            <a:ext cx="2720340" cy="267462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D740162-B09F-4C6E-9463-C17C1F3C7CC1}"/>
                  </a:ext>
                </a:extLst>
              </p14:cNvPr>
              <p14:cNvContentPartPr/>
              <p14:nvPr/>
            </p14:nvContentPartPr>
            <p14:xfrm>
              <a:off x="4449504" y="3419328"/>
              <a:ext cx="42120" cy="6840"/>
            </p14:xfrm>
          </p:contentPart>
        </mc:Choice>
        <mc:Fallback xmlns="">
          <p:pic>
            <p:nvPicPr>
              <p:cNvPr id="13" name="Ink 12">
                <a:extLst>
                  <a:ext uri="{FF2B5EF4-FFF2-40B4-BE49-F238E27FC236}">
                    <a16:creationId xmlns:a16="http://schemas.microsoft.com/office/drawing/2014/main" id="{AD740162-B09F-4C6E-9463-C17C1F3C7CC1}"/>
                  </a:ext>
                </a:extLst>
              </p:cNvPr>
              <p:cNvPicPr/>
              <p:nvPr/>
            </p:nvPicPr>
            <p:blipFill>
              <a:blip r:embed="rId4"/>
              <a:stretch>
                <a:fillRect/>
              </a:stretch>
            </p:blipFill>
            <p:spPr>
              <a:xfrm>
                <a:off x="4359864" y="3239328"/>
                <a:ext cx="22176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F726BD45-C267-4C6E-937D-4D83530F467F}"/>
                  </a:ext>
                </a:extLst>
              </p14:cNvPr>
              <p14:cNvContentPartPr/>
              <p14:nvPr/>
            </p14:nvContentPartPr>
            <p14:xfrm>
              <a:off x="4206144" y="3389088"/>
              <a:ext cx="1204200" cy="198000"/>
            </p14:xfrm>
          </p:contentPart>
        </mc:Choice>
        <mc:Fallback xmlns="">
          <p:pic>
            <p:nvPicPr>
              <p:cNvPr id="14" name="Ink 13">
                <a:extLst>
                  <a:ext uri="{FF2B5EF4-FFF2-40B4-BE49-F238E27FC236}">
                    <a16:creationId xmlns:a16="http://schemas.microsoft.com/office/drawing/2014/main" id="{F726BD45-C267-4C6E-937D-4D83530F467F}"/>
                  </a:ext>
                </a:extLst>
              </p:cNvPr>
              <p:cNvPicPr/>
              <p:nvPr/>
            </p:nvPicPr>
            <p:blipFill>
              <a:blip r:embed="rId6"/>
              <a:stretch>
                <a:fillRect/>
              </a:stretch>
            </p:blipFill>
            <p:spPr>
              <a:xfrm>
                <a:off x="4116144" y="3209088"/>
                <a:ext cx="138384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795D125C-82A8-4133-9A98-001C99C798DE}"/>
                  </a:ext>
                </a:extLst>
              </p14:cNvPr>
              <p14:cNvContentPartPr/>
              <p14:nvPr/>
            </p14:nvContentPartPr>
            <p14:xfrm>
              <a:off x="4266624" y="3465768"/>
              <a:ext cx="360" cy="2880"/>
            </p14:xfrm>
          </p:contentPart>
        </mc:Choice>
        <mc:Fallback xmlns="">
          <p:pic>
            <p:nvPicPr>
              <p:cNvPr id="15" name="Ink 14">
                <a:extLst>
                  <a:ext uri="{FF2B5EF4-FFF2-40B4-BE49-F238E27FC236}">
                    <a16:creationId xmlns:a16="http://schemas.microsoft.com/office/drawing/2014/main" id="{795D125C-82A8-4133-9A98-001C99C798DE}"/>
                  </a:ext>
                </a:extLst>
              </p:cNvPr>
              <p:cNvPicPr/>
              <p:nvPr/>
            </p:nvPicPr>
            <p:blipFill>
              <a:blip r:embed="rId8"/>
              <a:stretch>
                <a:fillRect/>
              </a:stretch>
            </p:blipFill>
            <p:spPr>
              <a:xfrm>
                <a:off x="4176984" y="3286128"/>
                <a:ext cx="1800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B242113D-0D24-4430-96A7-88900102AD03}"/>
                  </a:ext>
                </a:extLst>
              </p14:cNvPr>
              <p14:cNvContentPartPr/>
              <p14:nvPr/>
            </p14:nvContentPartPr>
            <p14:xfrm>
              <a:off x="4206144" y="3347688"/>
              <a:ext cx="1033200" cy="127080"/>
            </p14:xfrm>
          </p:contentPart>
        </mc:Choice>
        <mc:Fallback xmlns="">
          <p:pic>
            <p:nvPicPr>
              <p:cNvPr id="16" name="Ink 15">
                <a:extLst>
                  <a:ext uri="{FF2B5EF4-FFF2-40B4-BE49-F238E27FC236}">
                    <a16:creationId xmlns:a16="http://schemas.microsoft.com/office/drawing/2014/main" id="{B242113D-0D24-4430-96A7-88900102AD03}"/>
                  </a:ext>
                </a:extLst>
              </p:cNvPr>
              <p:cNvPicPr/>
              <p:nvPr/>
            </p:nvPicPr>
            <p:blipFill>
              <a:blip r:embed="rId10"/>
              <a:stretch>
                <a:fillRect/>
              </a:stretch>
            </p:blipFill>
            <p:spPr>
              <a:xfrm>
                <a:off x="4116144" y="3167688"/>
                <a:ext cx="121284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A1D6137A-EC83-4453-A803-9F8BF39D21FB}"/>
                  </a:ext>
                </a:extLst>
              </p14:cNvPr>
              <p14:cNvContentPartPr/>
              <p14:nvPr/>
            </p14:nvContentPartPr>
            <p14:xfrm>
              <a:off x="4268784" y="4092528"/>
              <a:ext cx="249120" cy="453240"/>
            </p14:xfrm>
          </p:contentPart>
        </mc:Choice>
        <mc:Fallback xmlns="">
          <p:pic>
            <p:nvPicPr>
              <p:cNvPr id="17" name="Ink 16">
                <a:extLst>
                  <a:ext uri="{FF2B5EF4-FFF2-40B4-BE49-F238E27FC236}">
                    <a16:creationId xmlns:a16="http://schemas.microsoft.com/office/drawing/2014/main" id="{A1D6137A-EC83-4453-A803-9F8BF39D21FB}"/>
                  </a:ext>
                </a:extLst>
              </p:cNvPr>
              <p:cNvPicPr/>
              <p:nvPr/>
            </p:nvPicPr>
            <p:blipFill>
              <a:blip r:embed="rId12"/>
              <a:stretch>
                <a:fillRect/>
              </a:stretch>
            </p:blipFill>
            <p:spPr>
              <a:xfrm>
                <a:off x="4178784" y="3912888"/>
                <a:ext cx="42876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A7F8D5D6-72D2-4C7B-B2AE-12420E6E5B0E}"/>
                  </a:ext>
                </a:extLst>
              </p14:cNvPr>
              <p14:cNvContentPartPr/>
              <p14:nvPr/>
            </p14:nvContentPartPr>
            <p14:xfrm>
              <a:off x="5262744" y="4522728"/>
              <a:ext cx="223560" cy="148320"/>
            </p14:xfrm>
          </p:contentPart>
        </mc:Choice>
        <mc:Fallback xmlns="">
          <p:pic>
            <p:nvPicPr>
              <p:cNvPr id="18" name="Ink 17">
                <a:extLst>
                  <a:ext uri="{FF2B5EF4-FFF2-40B4-BE49-F238E27FC236}">
                    <a16:creationId xmlns:a16="http://schemas.microsoft.com/office/drawing/2014/main" id="{A7F8D5D6-72D2-4C7B-B2AE-12420E6E5B0E}"/>
                  </a:ext>
                </a:extLst>
              </p:cNvPr>
              <p:cNvPicPr/>
              <p:nvPr/>
            </p:nvPicPr>
            <p:blipFill>
              <a:blip r:embed="rId14"/>
              <a:stretch>
                <a:fillRect/>
              </a:stretch>
            </p:blipFill>
            <p:spPr>
              <a:xfrm>
                <a:off x="5173104" y="4343088"/>
                <a:ext cx="4032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DD9FDDD0-27F6-423C-923C-BFC0327B41D4}"/>
                  </a:ext>
                </a:extLst>
              </p14:cNvPr>
              <p14:cNvContentPartPr/>
              <p14:nvPr/>
            </p14:nvContentPartPr>
            <p14:xfrm>
              <a:off x="6733344" y="4811448"/>
              <a:ext cx="1521360" cy="272520"/>
            </p14:xfrm>
          </p:contentPart>
        </mc:Choice>
        <mc:Fallback xmlns="">
          <p:pic>
            <p:nvPicPr>
              <p:cNvPr id="19" name="Ink 18">
                <a:extLst>
                  <a:ext uri="{FF2B5EF4-FFF2-40B4-BE49-F238E27FC236}">
                    <a16:creationId xmlns:a16="http://schemas.microsoft.com/office/drawing/2014/main" id="{DD9FDDD0-27F6-423C-923C-BFC0327B41D4}"/>
                  </a:ext>
                </a:extLst>
              </p:cNvPr>
              <p:cNvPicPr/>
              <p:nvPr/>
            </p:nvPicPr>
            <p:blipFill>
              <a:blip r:embed="rId16"/>
              <a:stretch>
                <a:fillRect/>
              </a:stretch>
            </p:blipFill>
            <p:spPr>
              <a:xfrm>
                <a:off x="6643704" y="4631808"/>
                <a:ext cx="170100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95BE8131-FB80-44B6-B741-4857BDF51545}"/>
                  </a:ext>
                </a:extLst>
              </p14:cNvPr>
              <p14:cNvContentPartPr/>
              <p14:nvPr/>
            </p14:nvContentPartPr>
            <p14:xfrm>
              <a:off x="4248624" y="3581688"/>
              <a:ext cx="360" cy="2880"/>
            </p14:xfrm>
          </p:contentPart>
        </mc:Choice>
        <mc:Fallback xmlns="">
          <p:pic>
            <p:nvPicPr>
              <p:cNvPr id="20" name="Ink 19">
                <a:extLst>
                  <a:ext uri="{FF2B5EF4-FFF2-40B4-BE49-F238E27FC236}">
                    <a16:creationId xmlns:a16="http://schemas.microsoft.com/office/drawing/2014/main" id="{95BE8131-FB80-44B6-B741-4857BDF51545}"/>
                  </a:ext>
                </a:extLst>
              </p:cNvPr>
              <p:cNvPicPr/>
              <p:nvPr/>
            </p:nvPicPr>
            <p:blipFill>
              <a:blip r:embed="rId18"/>
              <a:stretch>
                <a:fillRect/>
              </a:stretch>
            </p:blipFill>
            <p:spPr>
              <a:xfrm>
                <a:off x="4185984" y="3204048"/>
                <a:ext cx="126000" cy="758520"/>
              </a:xfrm>
              <a:prstGeom prst="rect">
                <a:avLst/>
              </a:prstGeom>
            </p:spPr>
          </p:pic>
        </mc:Fallback>
      </mc:AlternateContent>
      <p:grpSp>
        <p:nvGrpSpPr>
          <p:cNvPr id="24" name="Group 23">
            <a:extLst>
              <a:ext uri="{FF2B5EF4-FFF2-40B4-BE49-F238E27FC236}">
                <a16:creationId xmlns:a16="http://schemas.microsoft.com/office/drawing/2014/main" id="{58A0B14E-93A3-41C9-A98E-6D77C41CA125}"/>
              </a:ext>
            </a:extLst>
          </p:cNvPr>
          <p:cNvGrpSpPr/>
          <p:nvPr/>
        </p:nvGrpSpPr>
        <p:grpSpPr>
          <a:xfrm>
            <a:off x="4161864" y="3364968"/>
            <a:ext cx="1290960" cy="92520"/>
            <a:chOff x="4161864" y="3364968"/>
            <a:chExt cx="1290960" cy="92520"/>
          </a:xfrm>
        </p:grpSpPr>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2" name="Ink 21">
                  <a:extLst>
                    <a:ext uri="{FF2B5EF4-FFF2-40B4-BE49-F238E27FC236}">
                      <a16:creationId xmlns:a16="http://schemas.microsoft.com/office/drawing/2014/main" id="{A2B72355-DE21-4F7C-99E4-AF3898394878}"/>
                    </a:ext>
                  </a:extLst>
                </p14:cNvPr>
                <p14:cNvContentPartPr/>
                <p14:nvPr/>
              </p14:nvContentPartPr>
              <p14:xfrm>
                <a:off x="4161864" y="3364968"/>
                <a:ext cx="1290960" cy="92520"/>
              </p14:xfrm>
            </p:contentPart>
          </mc:Choice>
          <mc:Fallback xmlns="">
            <p:pic>
              <p:nvPicPr>
                <p:cNvPr id="22" name="Ink 21">
                  <a:extLst>
                    <a:ext uri="{FF2B5EF4-FFF2-40B4-BE49-F238E27FC236}">
                      <a16:creationId xmlns:a16="http://schemas.microsoft.com/office/drawing/2014/main" id="{A2B72355-DE21-4F7C-99E4-AF3898394878}"/>
                    </a:ext>
                  </a:extLst>
                </p:cNvPr>
                <p:cNvPicPr/>
                <p:nvPr/>
              </p:nvPicPr>
              <p:blipFill>
                <a:blip r:embed="rId20"/>
                <a:stretch>
                  <a:fillRect/>
                </a:stretch>
              </p:blipFill>
              <p:spPr>
                <a:xfrm>
                  <a:off x="4098864" y="2986968"/>
                  <a:ext cx="1416600" cy="848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C0391885-6D06-44B5-B163-315677823E99}"/>
                    </a:ext>
                  </a:extLst>
                </p14:cNvPr>
                <p14:cNvContentPartPr/>
                <p14:nvPr/>
              </p14:nvContentPartPr>
              <p14:xfrm>
                <a:off x="4454544" y="3402048"/>
                <a:ext cx="695880" cy="18000"/>
              </p14:xfrm>
            </p:contentPart>
          </mc:Choice>
          <mc:Fallback xmlns="">
            <p:pic>
              <p:nvPicPr>
                <p:cNvPr id="23" name="Ink 22">
                  <a:extLst>
                    <a:ext uri="{FF2B5EF4-FFF2-40B4-BE49-F238E27FC236}">
                      <a16:creationId xmlns:a16="http://schemas.microsoft.com/office/drawing/2014/main" id="{C0391885-6D06-44B5-B163-315677823E99}"/>
                    </a:ext>
                  </a:extLst>
                </p:cNvPr>
                <p:cNvPicPr/>
                <p:nvPr/>
              </p:nvPicPr>
              <p:blipFill>
                <a:blip r:embed="rId22"/>
                <a:stretch>
                  <a:fillRect/>
                </a:stretch>
              </p:blipFill>
              <p:spPr>
                <a:xfrm>
                  <a:off x="4391904" y="3024048"/>
                  <a:ext cx="821520" cy="77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357FA55C-2192-49A9-A7F6-884073E13B60}"/>
                  </a:ext>
                </a:extLst>
              </p14:cNvPr>
              <p14:cNvContentPartPr/>
              <p14:nvPr/>
            </p14:nvContentPartPr>
            <p14:xfrm>
              <a:off x="4232835" y="3439770"/>
              <a:ext cx="360" cy="720"/>
            </p14:xfrm>
          </p:contentPart>
        </mc:Choice>
        <mc:Fallback xmlns="">
          <p:pic>
            <p:nvPicPr>
              <p:cNvPr id="27" name="Ink 26">
                <a:extLst>
                  <a:ext uri="{FF2B5EF4-FFF2-40B4-BE49-F238E27FC236}">
                    <a16:creationId xmlns:a16="http://schemas.microsoft.com/office/drawing/2014/main" id="{357FA55C-2192-49A9-A7F6-884073E13B60}"/>
                  </a:ext>
                </a:extLst>
              </p:cNvPr>
              <p:cNvPicPr/>
              <p:nvPr/>
            </p:nvPicPr>
            <p:blipFill>
              <a:blip r:embed="rId24"/>
              <a:stretch>
                <a:fillRect/>
              </a:stretch>
            </p:blipFill>
            <p:spPr>
              <a:xfrm>
                <a:off x="4196835" y="3404130"/>
                <a:ext cx="720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B84F7AF8-39E3-4A2D-B68C-82A36E129CDB}"/>
                  </a:ext>
                </a:extLst>
              </p14:cNvPr>
              <p14:cNvContentPartPr/>
              <p14:nvPr/>
            </p14:nvContentPartPr>
            <p14:xfrm>
              <a:off x="4251915" y="3366330"/>
              <a:ext cx="2535480" cy="51480"/>
            </p14:xfrm>
          </p:contentPart>
        </mc:Choice>
        <mc:Fallback xmlns="">
          <p:pic>
            <p:nvPicPr>
              <p:cNvPr id="32" name="Ink 31">
                <a:extLst>
                  <a:ext uri="{FF2B5EF4-FFF2-40B4-BE49-F238E27FC236}">
                    <a16:creationId xmlns:a16="http://schemas.microsoft.com/office/drawing/2014/main" id="{B84F7AF8-39E3-4A2D-B68C-82A36E129CDB}"/>
                  </a:ext>
                </a:extLst>
              </p:cNvPr>
              <p:cNvPicPr/>
              <p:nvPr/>
            </p:nvPicPr>
            <p:blipFill>
              <a:blip r:embed="rId26"/>
              <a:stretch>
                <a:fillRect/>
              </a:stretch>
            </p:blipFill>
            <p:spPr>
              <a:xfrm>
                <a:off x="4215915" y="3330330"/>
                <a:ext cx="26071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FA53EEC3-42BD-4135-9EFC-E6C20B3968B0}"/>
                  </a:ext>
                </a:extLst>
              </p14:cNvPr>
              <p14:cNvContentPartPr/>
              <p14:nvPr/>
            </p14:nvContentPartPr>
            <p14:xfrm>
              <a:off x="5440635" y="3354450"/>
              <a:ext cx="1322640" cy="22320"/>
            </p14:xfrm>
          </p:contentPart>
        </mc:Choice>
        <mc:Fallback xmlns="">
          <p:pic>
            <p:nvPicPr>
              <p:cNvPr id="37" name="Ink 36">
                <a:extLst>
                  <a:ext uri="{FF2B5EF4-FFF2-40B4-BE49-F238E27FC236}">
                    <a16:creationId xmlns:a16="http://schemas.microsoft.com/office/drawing/2014/main" id="{FA53EEC3-42BD-4135-9EFC-E6C20B3968B0}"/>
                  </a:ext>
                </a:extLst>
              </p:cNvPr>
              <p:cNvPicPr/>
              <p:nvPr/>
            </p:nvPicPr>
            <p:blipFill>
              <a:blip r:embed="rId28"/>
              <a:stretch>
                <a:fillRect/>
              </a:stretch>
            </p:blipFill>
            <p:spPr>
              <a:xfrm>
                <a:off x="5404635" y="3318810"/>
                <a:ext cx="13942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427ED064-4585-4E82-8EC2-76A8E7AAF5C3}"/>
                  </a:ext>
                </a:extLst>
              </p14:cNvPr>
              <p14:cNvContentPartPr/>
              <p14:nvPr/>
            </p14:nvContentPartPr>
            <p14:xfrm>
              <a:off x="4941315" y="3416910"/>
              <a:ext cx="1302480" cy="19440"/>
            </p14:xfrm>
          </p:contentPart>
        </mc:Choice>
        <mc:Fallback xmlns="">
          <p:pic>
            <p:nvPicPr>
              <p:cNvPr id="42" name="Ink 41">
                <a:extLst>
                  <a:ext uri="{FF2B5EF4-FFF2-40B4-BE49-F238E27FC236}">
                    <a16:creationId xmlns:a16="http://schemas.microsoft.com/office/drawing/2014/main" id="{427ED064-4585-4E82-8EC2-76A8E7AAF5C3}"/>
                  </a:ext>
                </a:extLst>
              </p:cNvPr>
              <p:cNvPicPr/>
              <p:nvPr/>
            </p:nvPicPr>
            <p:blipFill>
              <a:blip r:embed="rId30"/>
              <a:stretch>
                <a:fillRect/>
              </a:stretch>
            </p:blipFill>
            <p:spPr>
              <a:xfrm>
                <a:off x="4905675" y="3381270"/>
                <a:ext cx="13741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C2BCBA95-F4AC-4589-A4E2-C227E9DAEF43}"/>
                  </a:ext>
                </a:extLst>
              </p14:cNvPr>
              <p14:cNvContentPartPr/>
              <p14:nvPr/>
            </p14:nvContentPartPr>
            <p14:xfrm>
              <a:off x="4893795" y="3415110"/>
              <a:ext cx="1338840" cy="23400"/>
            </p14:xfrm>
          </p:contentPart>
        </mc:Choice>
        <mc:Fallback xmlns="">
          <p:pic>
            <p:nvPicPr>
              <p:cNvPr id="44" name="Ink 43">
                <a:extLst>
                  <a:ext uri="{FF2B5EF4-FFF2-40B4-BE49-F238E27FC236}">
                    <a16:creationId xmlns:a16="http://schemas.microsoft.com/office/drawing/2014/main" id="{C2BCBA95-F4AC-4589-A4E2-C227E9DAEF43}"/>
                  </a:ext>
                </a:extLst>
              </p:cNvPr>
              <p:cNvPicPr/>
              <p:nvPr/>
            </p:nvPicPr>
            <p:blipFill>
              <a:blip r:embed="rId32"/>
              <a:stretch>
                <a:fillRect/>
              </a:stretch>
            </p:blipFill>
            <p:spPr>
              <a:xfrm>
                <a:off x="4857795" y="3379470"/>
                <a:ext cx="1410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k 49">
                <a:extLst>
                  <a:ext uri="{FF2B5EF4-FFF2-40B4-BE49-F238E27FC236}">
                    <a16:creationId xmlns:a16="http://schemas.microsoft.com/office/drawing/2014/main" id="{E5B3C58D-99A8-416B-9019-B5D7F9FC7C05}"/>
                  </a:ext>
                </a:extLst>
              </p14:cNvPr>
              <p14:cNvContentPartPr/>
              <p14:nvPr/>
            </p14:nvContentPartPr>
            <p14:xfrm>
              <a:off x="6794955" y="3329610"/>
              <a:ext cx="12240" cy="140040"/>
            </p14:xfrm>
          </p:contentPart>
        </mc:Choice>
        <mc:Fallback xmlns="">
          <p:pic>
            <p:nvPicPr>
              <p:cNvPr id="50" name="Ink 49">
                <a:extLst>
                  <a:ext uri="{FF2B5EF4-FFF2-40B4-BE49-F238E27FC236}">
                    <a16:creationId xmlns:a16="http://schemas.microsoft.com/office/drawing/2014/main" id="{E5B3C58D-99A8-416B-9019-B5D7F9FC7C05}"/>
                  </a:ext>
                </a:extLst>
              </p:cNvPr>
              <p:cNvPicPr/>
              <p:nvPr/>
            </p:nvPicPr>
            <p:blipFill>
              <a:blip r:embed="rId34"/>
              <a:stretch>
                <a:fillRect/>
              </a:stretch>
            </p:blipFill>
            <p:spPr>
              <a:xfrm>
                <a:off x="6776955" y="3311610"/>
                <a:ext cx="478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 52">
                <a:extLst>
                  <a:ext uri="{FF2B5EF4-FFF2-40B4-BE49-F238E27FC236}">
                    <a16:creationId xmlns:a16="http://schemas.microsoft.com/office/drawing/2014/main" id="{155550A5-F672-40BF-8EFF-4472F0F61976}"/>
                  </a:ext>
                </a:extLst>
              </p14:cNvPr>
              <p14:cNvContentPartPr/>
              <p14:nvPr/>
            </p14:nvContentPartPr>
            <p14:xfrm>
              <a:off x="6311115" y="3315570"/>
              <a:ext cx="407160" cy="30600"/>
            </p14:xfrm>
          </p:contentPart>
        </mc:Choice>
        <mc:Fallback xmlns="">
          <p:pic>
            <p:nvPicPr>
              <p:cNvPr id="53" name="Ink 52">
                <a:extLst>
                  <a:ext uri="{FF2B5EF4-FFF2-40B4-BE49-F238E27FC236}">
                    <a16:creationId xmlns:a16="http://schemas.microsoft.com/office/drawing/2014/main" id="{155550A5-F672-40BF-8EFF-4472F0F61976}"/>
                  </a:ext>
                </a:extLst>
              </p:cNvPr>
              <p:cNvPicPr/>
              <p:nvPr/>
            </p:nvPicPr>
            <p:blipFill>
              <a:blip r:embed="rId36"/>
              <a:stretch>
                <a:fillRect/>
              </a:stretch>
            </p:blipFill>
            <p:spPr>
              <a:xfrm>
                <a:off x="6293115" y="3297930"/>
                <a:ext cx="442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9840E09E-0BB5-4B27-90B7-2E05A882B343}"/>
                  </a:ext>
                </a:extLst>
              </p14:cNvPr>
              <p14:cNvContentPartPr/>
              <p14:nvPr/>
            </p14:nvContentPartPr>
            <p14:xfrm>
              <a:off x="5984955" y="3322050"/>
              <a:ext cx="322560" cy="14040"/>
            </p14:xfrm>
          </p:contentPart>
        </mc:Choice>
        <mc:Fallback xmlns="">
          <p:pic>
            <p:nvPicPr>
              <p:cNvPr id="54" name="Ink 53">
                <a:extLst>
                  <a:ext uri="{FF2B5EF4-FFF2-40B4-BE49-F238E27FC236}">
                    <a16:creationId xmlns:a16="http://schemas.microsoft.com/office/drawing/2014/main" id="{9840E09E-0BB5-4B27-90B7-2E05A882B343}"/>
                  </a:ext>
                </a:extLst>
              </p:cNvPr>
              <p:cNvPicPr/>
              <p:nvPr/>
            </p:nvPicPr>
            <p:blipFill>
              <a:blip r:embed="rId38"/>
              <a:stretch>
                <a:fillRect/>
              </a:stretch>
            </p:blipFill>
            <p:spPr>
              <a:xfrm>
                <a:off x="5966955" y="3304050"/>
                <a:ext cx="35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k 55">
                <a:extLst>
                  <a:ext uri="{FF2B5EF4-FFF2-40B4-BE49-F238E27FC236}">
                    <a16:creationId xmlns:a16="http://schemas.microsoft.com/office/drawing/2014/main" id="{1E11A321-0B93-4005-9483-EF713DED7934}"/>
                  </a:ext>
                </a:extLst>
              </p14:cNvPr>
              <p14:cNvContentPartPr/>
              <p14:nvPr/>
            </p14:nvContentPartPr>
            <p14:xfrm>
              <a:off x="4969755" y="3323130"/>
              <a:ext cx="516960" cy="16560"/>
            </p14:xfrm>
          </p:contentPart>
        </mc:Choice>
        <mc:Fallback xmlns="">
          <p:pic>
            <p:nvPicPr>
              <p:cNvPr id="56" name="Ink 55">
                <a:extLst>
                  <a:ext uri="{FF2B5EF4-FFF2-40B4-BE49-F238E27FC236}">
                    <a16:creationId xmlns:a16="http://schemas.microsoft.com/office/drawing/2014/main" id="{1E11A321-0B93-4005-9483-EF713DED7934}"/>
                  </a:ext>
                </a:extLst>
              </p:cNvPr>
              <p:cNvPicPr/>
              <p:nvPr/>
            </p:nvPicPr>
            <p:blipFill>
              <a:blip r:embed="rId40"/>
              <a:stretch>
                <a:fillRect/>
              </a:stretch>
            </p:blipFill>
            <p:spPr>
              <a:xfrm>
                <a:off x="4951755" y="3305130"/>
                <a:ext cx="552600" cy="52200"/>
              </a:xfrm>
              <a:prstGeom prst="rect">
                <a:avLst/>
              </a:prstGeom>
            </p:spPr>
          </p:pic>
        </mc:Fallback>
      </mc:AlternateContent>
      <p:grpSp>
        <p:nvGrpSpPr>
          <p:cNvPr id="63" name="Group 62">
            <a:extLst>
              <a:ext uri="{FF2B5EF4-FFF2-40B4-BE49-F238E27FC236}">
                <a16:creationId xmlns:a16="http://schemas.microsoft.com/office/drawing/2014/main" id="{FD3F20B7-7279-4F6A-A40E-D80266393F1E}"/>
              </a:ext>
            </a:extLst>
          </p:cNvPr>
          <p:cNvGrpSpPr/>
          <p:nvPr/>
        </p:nvGrpSpPr>
        <p:grpSpPr>
          <a:xfrm>
            <a:off x="4118355" y="3314490"/>
            <a:ext cx="2650320" cy="173700"/>
            <a:chOff x="4118355" y="3314490"/>
            <a:chExt cx="2650320" cy="173700"/>
          </a:xfrm>
        </p:grpSpPr>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1F950047-5491-4630-A18D-889C95164D0A}"/>
                    </a:ext>
                  </a:extLst>
                </p14:cNvPr>
                <p14:cNvContentPartPr/>
                <p14:nvPr/>
              </p14:nvContentPartPr>
              <p14:xfrm>
                <a:off x="6246315" y="3464970"/>
                <a:ext cx="355680" cy="12960"/>
              </p14:xfrm>
            </p:contentPart>
          </mc:Choice>
          <mc:Fallback xmlns="">
            <p:pic>
              <p:nvPicPr>
                <p:cNvPr id="34" name="Ink 33">
                  <a:extLst>
                    <a:ext uri="{FF2B5EF4-FFF2-40B4-BE49-F238E27FC236}">
                      <a16:creationId xmlns:a16="http://schemas.microsoft.com/office/drawing/2014/main" id="{1F950047-5491-4630-A18D-889C95164D0A}"/>
                    </a:ext>
                  </a:extLst>
                </p:cNvPr>
                <p:cNvPicPr/>
                <p:nvPr/>
              </p:nvPicPr>
              <p:blipFill>
                <a:blip r:embed="rId42"/>
                <a:stretch>
                  <a:fillRect/>
                </a:stretch>
              </p:blipFill>
              <p:spPr>
                <a:xfrm>
                  <a:off x="6210315" y="3428970"/>
                  <a:ext cx="4273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Ink 34">
                  <a:extLst>
                    <a:ext uri="{FF2B5EF4-FFF2-40B4-BE49-F238E27FC236}">
                      <a16:creationId xmlns:a16="http://schemas.microsoft.com/office/drawing/2014/main" id="{93FCC145-DD4B-47A6-ADCD-84AED4622E4F}"/>
                    </a:ext>
                  </a:extLst>
                </p14:cNvPr>
                <p14:cNvContentPartPr/>
                <p14:nvPr/>
              </p14:nvContentPartPr>
              <p14:xfrm>
                <a:off x="6524595" y="3461010"/>
                <a:ext cx="244080" cy="6840"/>
              </p14:xfrm>
            </p:contentPart>
          </mc:Choice>
          <mc:Fallback xmlns="">
            <p:pic>
              <p:nvPicPr>
                <p:cNvPr id="35" name="Ink 34">
                  <a:extLst>
                    <a:ext uri="{FF2B5EF4-FFF2-40B4-BE49-F238E27FC236}">
                      <a16:creationId xmlns:a16="http://schemas.microsoft.com/office/drawing/2014/main" id="{93FCC145-DD4B-47A6-ADCD-84AED4622E4F}"/>
                    </a:ext>
                  </a:extLst>
                </p:cNvPr>
                <p:cNvPicPr/>
                <p:nvPr/>
              </p:nvPicPr>
              <p:blipFill>
                <a:blip r:embed="rId44"/>
                <a:stretch>
                  <a:fillRect/>
                </a:stretch>
              </p:blipFill>
              <p:spPr>
                <a:xfrm>
                  <a:off x="6488595" y="3425370"/>
                  <a:ext cx="3157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6213384D-CC69-44E1-A1EC-CAA94608B433}"/>
                    </a:ext>
                  </a:extLst>
                </p14:cNvPr>
                <p14:cNvContentPartPr/>
                <p14:nvPr/>
              </p14:nvContentPartPr>
              <p14:xfrm>
                <a:off x="5516235" y="3320250"/>
                <a:ext cx="496080" cy="16920"/>
              </p14:xfrm>
            </p:contentPart>
          </mc:Choice>
          <mc:Fallback xmlns="">
            <p:pic>
              <p:nvPicPr>
                <p:cNvPr id="55" name="Ink 54">
                  <a:extLst>
                    <a:ext uri="{FF2B5EF4-FFF2-40B4-BE49-F238E27FC236}">
                      <a16:creationId xmlns:a16="http://schemas.microsoft.com/office/drawing/2014/main" id="{6213384D-CC69-44E1-A1EC-CAA94608B433}"/>
                    </a:ext>
                  </a:extLst>
                </p:cNvPr>
                <p:cNvPicPr/>
                <p:nvPr/>
              </p:nvPicPr>
              <p:blipFill>
                <a:blip r:embed="rId46"/>
                <a:stretch>
                  <a:fillRect/>
                </a:stretch>
              </p:blipFill>
              <p:spPr>
                <a:xfrm>
                  <a:off x="5498235" y="3302250"/>
                  <a:ext cx="5317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537A9416-3294-4AF0-B92C-FE8786BE3B4A}"/>
                    </a:ext>
                  </a:extLst>
                </p14:cNvPr>
                <p14:cNvContentPartPr/>
                <p14:nvPr/>
              </p14:nvContentPartPr>
              <p14:xfrm>
                <a:off x="4150755" y="3355710"/>
                <a:ext cx="1265400" cy="132480"/>
              </p14:xfrm>
            </p:contentPart>
          </mc:Choice>
          <mc:Fallback xmlns="">
            <p:pic>
              <p:nvPicPr>
                <p:cNvPr id="40" name="Ink 39">
                  <a:extLst>
                    <a:ext uri="{FF2B5EF4-FFF2-40B4-BE49-F238E27FC236}">
                      <a16:creationId xmlns:a16="http://schemas.microsoft.com/office/drawing/2014/main" id="{537A9416-3294-4AF0-B92C-FE8786BE3B4A}"/>
                    </a:ext>
                  </a:extLst>
                </p:cNvPr>
                <p:cNvPicPr/>
                <p:nvPr/>
              </p:nvPicPr>
              <p:blipFill>
                <a:blip r:embed="rId48"/>
                <a:stretch>
                  <a:fillRect/>
                </a:stretch>
              </p:blipFill>
              <p:spPr>
                <a:xfrm>
                  <a:off x="4114755" y="3320070"/>
                  <a:ext cx="13370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 name="Ink 40">
                  <a:extLst>
                    <a:ext uri="{FF2B5EF4-FFF2-40B4-BE49-F238E27FC236}">
                      <a16:creationId xmlns:a16="http://schemas.microsoft.com/office/drawing/2014/main" id="{593DFED9-BFD1-4E51-A871-C473A45241F3}"/>
                    </a:ext>
                  </a:extLst>
                </p14:cNvPr>
                <p14:cNvContentPartPr/>
                <p14:nvPr/>
              </p14:nvContentPartPr>
              <p14:xfrm>
                <a:off x="4943115" y="3423030"/>
                <a:ext cx="720" cy="360"/>
              </p14:xfrm>
            </p:contentPart>
          </mc:Choice>
          <mc:Fallback xmlns="">
            <p:pic>
              <p:nvPicPr>
                <p:cNvPr id="41" name="Ink 40">
                  <a:extLst>
                    <a:ext uri="{FF2B5EF4-FFF2-40B4-BE49-F238E27FC236}">
                      <a16:creationId xmlns:a16="http://schemas.microsoft.com/office/drawing/2014/main" id="{593DFED9-BFD1-4E51-A871-C473A45241F3}"/>
                    </a:ext>
                  </a:extLst>
                </p:cNvPr>
                <p:cNvPicPr/>
                <p:nvPr/>
              </p:nvPicPr>
              <p:blipFill>
                <a:blip r:embed="rId24"/>
                <a:stretch>
                  <a:fillRect/>
                </a:stretch>
              </p:blipFill>
              <p:spPr>
                <a:xfrm>
                  <a:off x="4907475" y="3387390"/>
                  <a:ext cx="72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7" name="Ink 56">
                  <a:extLst>
                    <a:ext uri="{FF2B5EF4-FFF2-40B4-BE49-F238E27FC236}">
                      <a16:creationId xmlns:a16="http://schemas.microsoft.com/office/drawing/2014/main" id="{2BB8B302-7D82-48D3-A9C3-BA8D2E1E5EF9}"/>
                    </a:ext>
                  </a:extLst>
                </p14:cNvPr>
                <p14:cNvContentPartPr/>
                <p14:nvPr/>
              </p14:nvContentPartPr>
              <p14:xfrm>
                <a:off x="4493475" y="3322050"/>
                <a:ext cx="587880" cy="15120"/>
              </p14:xfrm>
            </p:contentPart>
          </mc:Choice>
          <mc:Fallback xmlns="">
            <p:pic>
              <p:nvPicPr>
                <p:cNvPr id="57" name="Ink 56">
                  <a:extLst>
                    <a:ext uri="{FF2B5EF4-FFF2-40B4-BE49-F238E27FC236}">
                      <a16:creationId xmlns:a16="http://schemas.microsoft.com/office/drawing/2014/main" id="{2BB8B302-7D82-48D3-A9C3-BA8D2E1E5EF9}"/>
                    </a:ext>
                  </a:extLst>
                </p:cNvPr>
                <p:cNvPicPr/>
                <p:nvPr/>
              </p:nvPicPr>
              <p:blipFill>
                <a:blip r:embed="rId51"/>
                <a:stretch>
                  <a:fillRect/>
                </a:stretch>
              </p:blipFill>
              <p:spPr>
                <a:xfrm>
                  <a:off x="4475835" y="3304410"/>
                  <a:ext cx="6235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8" name="Ink 57">
                  <a:extLst>
                    <a:ext uri="{FF2B5EF4-FFF2-40B4-BE49-F238E27FC236}">
                      <a16:creationId xmlns:a16="http://schemas.microsoft.com/office/drawing/2014/main" id="{6A65BEC9-9B51-40C7-863E-9E6BD96B1C96}"/>
                    </a:ext>
                  </a:extLst>
                </p14:cNvPr>
                <p14:cNvContentPartPr/>
                <p14:nvPr/>
              </p14:nvContentPartPr>
              <p14:xfrm>
                <a:off x="4575555" y="3321690"/>
                <a:ext cx="255240" cy="8640"/>
              </p14:xfrm>
            </p:contentPart>
          </mc:Choice>
          <mc:Fallback xmlns="">
            <p:pic>
              <p:nvPicPr>
                <p:cNvPr id="58" name="Ink 57">
                  <a:extLst>
                    <a:ext uri="{FF2B5EF4-FFF2-40B4-BE49-F238E27FC236}">
                      <a16:creationId xmlns:a16="http://schemas.microsoft.com/office/drawing/2014/main" id="{6A65BEC9-9B51-40C7-863E-9E6BD96B1C96}"/>
                    </a:ext>
                  </a:extLst>
                </p:cNvPr>
                <p:cNvPicPr/>
                <p:nvPr/>
              </p:nvPicPr>
              <p:blipFill>
                <a:blip r:embed="rId53"/>
                <a:stretch>
                  <a:fillRect/>
                </a:stretch>
              </p:blipFill>
              <p:spPr>
                <a:xfrm>
                  <a:off x="4557915" y="3304050"/>
                  <a:ext cx="290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9" name="Ink 58">
                  <a:extLst>
                    <a:ext uri="{FF2B5EF4-FFF2-40B4-BE49-F238E27FC236}">
                      <a16:creationId xmlns:a16="http://schemas.microsoft.com/office/drawing/2014/main" id="{69597F0A-1407-4058-B8B8-2C8F71EF7045}"/>
                    </a:ext>
                  </a:extLst>
                </p14:cNvPr>
                <p14:cNvContentPartPr/>
                <p14:nvPr/>
              </p14:nvContentPartPr>
              <p14:xfrm>
                <a:off x="4126275" y="3322410"/>
                <a:ext cx="388800" cy="22680"/>
              </p14:xfrm>
            </p:contentPart>
          </mc:Choice>
          <mc:Fallback xmlns="">
            <p:pic>
              <p:nvPicPr>
                <p:cNvPr id="59" name="Ink 58">
                  <a:extLst>
                    <a:ext uri="{FF2B5EF4-FFF2-40B4-BE49-F238E27FC236}">
                      <a16:creationId xmlns:a16="http://schemas.microsoft.com/office/drawing/2014/main" id="{69597F0A-1407-4058-B8B8-2C8F71EF7045}"/>
                    </a:ext>
                  </a:extLst>
                </p:cNvPr>
                <p:cNvPicPr/>
                <p:nvPr/>
              </p:nvPicPr>
              <p:blipFill>
                <a:blip r:embed="rId55"/>
                <a:stretch>
                  <a:fillRect/>
                </a:stretch>
              </p:blipFill>
              <p:spPr>
                <a:xfrm>
                  <a:off x="4108635" y="3304770"/>
                  <a:ext cx="4244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 name="Ink 59">
                  <a:extLst>
                    <a:ext uri="{FF2B5EF4-FFF2-40B4-BE49-F238E27FC236}">
                      <a16:creationId xmlns:a16="http://schemas.microsoft.com/office/drawing/2014/main" id="{E8F0CA99-D466-4CD4-ABCC-47344499993E}"/>
                    </a:ext>
                  </a:extLst>
                </p14:cNvPr>
                <p14:cNvContentPartPr/>
                <p14:nvPr/>
              </p14:nvContentPartPr>
              <p14:xfrm>
                <a:off x="4118355" y="3314490"/>
                <a:ext cx="7560" cy="169920"/>
              </p14:xfrm>
            </p:contentPart>
          </mc:Choice>
          <mc:Fallback xmlns="">
            <p:pic>
              <p:nvPicPr>
                <p:cNvPr id="60" name="Ink 59">
                  <a:extLst>
                    <a:ext uri="{FF2B5EF4-FFF2-40B4-BE49-F238E27FC236}">
                      <a16:creationId xmlns:a16="http://schemas.microsoft.com/office/drawing/2014/main" id="{E8F0CA99-D466-4CD4-ABCC-47344499993E}"/>
                    </a:ext>
                  </a:extLst>
                </p:cNvPr>
                <p:cNvPicPr/>
                <p:nvPr/>
              </p:nvPicPr>
              <p:blipFill>
                <a:blip r:embed="rId57"/>
                <a:stretch>
                  <a:fillRect/>
                </a:stretch>
              </p:blipFill>
              <p:spPr>
                <a:xfrm>
                  <a:off x="4100715" y="3296850"/>
                  <a:ext cx="43200" cy="205560"/>
                </a:xfrm>
                <a:prstGeom prst="rect">
                  <a:avLst/>
                </a:prstGeom>
              </p:spPr>
            </p:pic>
          </mc:Fallback>
        </mc:AlternateContent>
      </p:grpSp>
      <p:sp>
        <p:nvSpPr>
          <p:cNvPr id="65" name="TextBox 64">
            <a:extLst>
              <a:ext uri="{FF2B5EF4-FFF2-40B4-BE49-F238E27FC236}">
                <a16:creationId xmlns:a16="http://schemas.microsoft.com/office/drawing/2014/main" id="{E6AB608A-6D07-48F7-83F4-1A70C9ECD55F}"/>
              </a:ext>
            </a:extLst>
          </p:cNvPr>
          <p:cNvSpPr txBox="1"/>
          <p:nvPr/>
        </p:nvSpPr>
        <p:spPr>
          <a:xfrm>
            <a:off x="0" y="5283522"/>
            <a:ext cx="12192000" cy="553998"/>
          </a:xfrm>
          <a:prstGeom prst="rect">
            <a:avLst/>
          </a:prstGeom>
          <a:noFill/>
        </p:spPr>
        <p:txBody>
          <a:bodyPr wrap="square" rtlCol="0">
            <a:spAutoFit/>
          </a:bodyPr>
          <a:lstStyle/>
          <a:p>
            <a:pPr algn="ctr"/>
            <a:r>
              <a:rPr lang="en-US" sz="3000" dirty="0">
                <a:solidFill>
                  <a:schemeClr val="bg1"/>
                </a:solidFill>
              </a:rPr>
              <a:t>Just to show how input/output look like on the box </a:t>
            </a:r>
            <a:endParaRPr lang="en-IN" sz="3000" dirty="0">
              <a:solidFill>
                <a:schemeClr val="bg1"/>
              </a:solidFill>
            </a:endParaRPr>
          </a:p>
        </p:txBody>
      </p:sp>
    </p:spTree>
    <p:extLst>
      <p:ext uri="{BB962C8B-B14F-4D97-AF65-F5344CB8AC3E}">
        <p14:creationId xmlns:p14="http://schemas.microsoft.com/office/powerpoint/2010/main" val="180974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3AD5-7413-47A3-8F46-581601A4839E}"/>
              </a:ext>
            </a:extLst>
          </p:cNvPr>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PSEUDOCODE</a:t>
            </a:r>
            <a:endParaRPr lang="en-IN"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739A84CC-3623-43E9-86C1-5DD3F39560CE}"/>
              </a:ext>
            </a:extLst>
          </p:cNvPr>
          <p:cNvSpPr txBox="1"/>
          <p:nvPr/>
        </p:nvSpPr>
        <p:spPr>
          <a:xfrm>
            <a:off x="204185" y="2263805"/>
            <a:ext cx="11558727" cy="3539430"/>
          </a:xfrm>
          <a:prstGeom prst="rect">
            <a:avLst/>
          </a:prstGeom>
          <a:noFill/>
        </p:spPr>
        <p:txBody>
          <a:bodyPr wrap="square" rtlCol="0">
            <a:spAutoFit/>
          </a:bodyPr>
          <a:lstStyle/>
          <a:p>
            <a:r>
              <a:rPr lang="en-US" sz="2800" dirty="0">
                <a:solidFill>
                  <a:schemeClr val="bg1"/>
                </a:solidFill>
              </a:rPr>
              <a:t>If pressed ‘A’ on keypad :</a:t>
            </a:r>
          </a:p>
          <a:p>
            <a:r>
              <a:rPr lang="en-US" sz="2800" dirty="0">
                <a:solidFill>
                  <a:schemeClr val="bg1"/>
                </a:solidFill>
              </a:rPr>
              <a:t>		check key , unlock if key is correct , display “CORRECT/INCORRECT”</a:t>
            </a:r>
          </a:p>
          <a:p>
            <a:endParaRPr lang="en-US" sz="2800" dirty="0">
              <a:solidFill>
                <a:schemeClr val="bg1"/>
              </a:solidFill>
            </a:endParaRPr>
          </a:p>
          <a:p>
            <a:r>
              <a:rPr lang="en-US" sz="2800" dirty="0">
                <a:solidFill>
                  <a:schemeClr val="bg1"/>
                </a:solidFill>
              </a:rPr>
              <a:t>If pressed ‘B’ on keypad:</a:t>
            </a:r>
          </a:p>
          <a:p>
            <a:r>
              <a:rPr lang="en-US" sz="2800" dirty="0">
                <a:solidFill>
                  <a:schemeClr val="bg1"/>
                </a:solidFill>
              </a:rPr>
              <a:t>		generate new key , send key to the owner , display “key generating/generated”</a:t>
            </a:r>
          </a:p>
          <a:p>
            <a:endParaRPr lang="en-IN" sz="2800" dirty="0">
              <a:solidFill>
                <a:schemeClr val="bg1"/>
              </a:solidFill>
            </a:endParaRPr>
          </a:p>
        </p:txBody>
      </p:sp>
    </p:spTree>
    <p:extLst>
      <p:ext uri="{BB962C8B-B14F-4D97-AF65-F5344CB8AC3E}">
        <p14:creationId xmlns:p14="http://schemas.microsoft.com/office/powerpoint/2010/main" val="236572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C853-D802-45B9-A837-00AD53E40BE5}"/>
              </a:ext>
            </a:extLst>
          </p:cNvPr>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TAKEAWAY AND RESOURCES</a:t>
            </a:r>
            <a:endParaRPr lang="en-IN"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B277EA7B-9791-48D7-9070-5470562874A3}"/>
              </a:ext>
            </a:extLst>
          </p:cNvPr>
          <p:cNvSpPr txBox="1"/>
          <p:nvPr/>
        </p:nvSpPr>
        <p:spPr>
          <a:xfrm>
            <a:off x="213360" y="2415540"/>
            <a:ext cx="6949440" cy="3416320"/>
          </a:xfrm>
          <a:prstGeom prst="rect">
            <a:avLst/>
          </a:prstGeom>
          <a:noFill/>
        </p:spPr>
        <p:txBody>
          <a:bodyPr wrap="square" rtlCol="0">
            <a:spAutoFit/>
          </a:bodyPr>
          <a:lstStyle/>
          <a:p>
            <a:r>
              <a:rPr lang="en-US" dirty="0">
                <a:solidFill>
                  <a:schemeClr val="bg1"/>
                </a:solidFill>
              </a:rPr>
              <a:t>-Connections required for an LCD with I2C bus</a:t>
            </a:r>
          </a:p>
          <a:p>
            <a:r>
              <a:rPr lang="en-US" dirty="0">
                <a:solidFill>
                  <a:schemeClr val="bg1"/>
                </a:solidFill>
              </a:rPr>
              <a:t>  https://www.youtube.com/watch?v=2Z3w4VfdlFM</a:t>
            </a:r>
          </a:p>
          <a:p>
            <a:endParaRPr lang="en-US" dirty="0">
              <a:solidFill>
                <a:schemeClr val="bg1"/>
              </a:solidFill>
            </a:endParaRPr>
          </a:p>
          <a:p>
            <a:r>
              <a:rPr lang="en-US" dirty="0">
                <a:solidFill>
                  <a:schemeClr val="bg1"/>
                </a:solidFill>
              </a:rPr>
              <a:t>-Working with Servo</a:t>
            </a:r>
          </a:p>
          <a:p>
            <a:r>
              <a:rPr lang="en-US" dirty="0">
                <a:solidFill>
                  <a:schemeClr val="bg1"/>
                </a:solidFill>
              </a:rPr>
              <a:t>  https://www.youtube.com/watch?v=tlgLA-PT5eE</a:t>
            </a:r>
          </a:p>
          <a:p>
            <a:endParaRPr lang="en-US" dirty="0">
              <a:solidFill>
                <a:schemeClr val="bg1"/>
              </a:solidFill>
            </a:endParaRPr>
          </a:p>
          <a:p>
            <a:r>
              <a:rPr lang="en-US" dirty="0">
                <a:solidFill>
                  <a:schemeClr val="bg1"/>
                </a:solidFill>
              </a:rPr>
              <a:t>-Working with keypads</a:t>
            </a:r>
          </a:p>
          <a:p>
            <a:r>
              <a:rPr lang="en-US" dirty="0">
                <a:solidFill>
                  <a:schemeClr val="bg1"/>
                </a:solidFill>
              </a:rPr>
              <a:t>  https://www.youtube.com/watch?v=8_oz_0m_KN4</a:t>
            </a:r>
          </a:p>
          <a:p>
            <a:endParaRPr lang="en-US" dirty="0">
              <a:solidFill>
                <a:schemeClr val="bg1"/>
              </a:solidFill>
            </a:endParaRPr>
          </a:p>
          <a:p>
            <a:r>
              <a:rPr lang="en-US" dirty="0">
                <a:solidFill>
                  <a:schemeClr val="bg1"/>
                </a:solidFill>
              </a:rPr>
              <a:t>-Connecting to </a:t>
            </a:r>
            <a:r>
              <a:rPr lang="en-US" dirty="0" err="1">
                <a:solidFill>
                  <a:schemeClr val="bg1"/>
                </a:solidFill>
              </a:rPr>
              <a:t>WiFi</a:t>
            </a:r>
            <a:endParaRPr lang="en-US" dirty="0">
              <a:solidFill>
                <a:schemeClr val="bg1"/>
              </a:solidFill>
            </a:endParaRPr>
          </a:p>
          <a:p>
            <a:r>
              <a:rPr lang="en-US" dirty="0">
                <a:solidFill>
                  <a:schemeClr val="bg1"/>
                </a:solidFill>
              </a:rPr>
              <a:t>  https://www.youtube.com/watch?v=uwjWyMFwvQw </a:t>
            </a:r>
          </a:p>
          <a:p>
            <a:endParaRPr lang="en-IN" dirty="0">
              <a:solidFill>
                <a:schemeClr val="bg1"/>
              </a:solidFill>
            </a:endParaRPr>
          </a:p>
        </p:txBody>
      </p:sp>
    </p:spTree>
    <p:extLst>
      <p:ext uri="{BB962C8B-B14F-4D97-AF65-F5344CB8AC3E}">
        <p14:creationId xmlns:p14="http://schemas.microsoft.com/office/powerpoint/2010/main" val="29001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8088-5E8E-4C8C-81C8-C604DA237A43}"/>
              </a:ext>
            </a:extLst>
          </p:cNvPr>
          <p:cNvSpPr>
            <a:spLocks noGrp="1"/>
          </p:cNvSpPr>
          <p:nvPr>
            <p:ph type="title"/>
          </p:nvPr>
        </p:nvSpPr>
        <p:spPr>
          <a:xfrm>
            <a:off x="1" y="753228"/>
            <a:ext cx="10294182" cy="1080938"/>
          </a:xfrm>
        </p:spPr>
        <p:txBody>
          <a:bodyPr>
            <a:noAutofit/>
          </a:bodyPr>
          <a:lstStyle/>
          <a:p>
            <a:pPr algn="ctr"/>
            <a:r>
              <a:rPr lang="en-US" sz="8000" dirty="0">
                <a:ln w="0"/>
                <a:solidFill>
                  <a:schemeClr val="accent1"/>
                </a:solidFill>
                <a:effectLst>
                  <a:outerShdw blurRad="38100" dist="25400" dir="5400000" algn="ctr" rotWithShape="0">
                    <a:srgbClr val="6E747A">
                      <a:alpha val="43000"/>
                    </a:srgbClr>
                  </a:outerShdw>
                </a:effectLst>
              </a:rPr>
              <a:t>THANKS</a:t>
            </a:r>
            <a:endParaRPr lang="en-IN" sz="8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6843451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237</TotalTime>
  <Words>458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PowerPoint Presentation</vt:lpstr>
      <vt:lpstr>PowerPoint Presentation</vt:lpstr>
      <vt:lpstr>PowerPoint Presentation</vt:lpstr>
      <vt:lpstr>COMPONENTS REQUIRED</vt:lpstr>
      <vt:lpstr>CIRCUIT DIAGRAM</vt:lpstr>
      <vt:lpstr>PowerPoint Presentation</vt:lpstr>
      <vt:lpstr>PSEUDOCODE</vt:lpstr>
      <vt:lpstr>TAKEAWAY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GHUMARE</dc:creator>
  <cp:lastModifiedBy>MAHESH GHUMARE</cp:lastModifiedBy>
  <cp:revision>2</cp:revision>
  <dcterms:created xsi:type="dcterms:W3CDTF">2022-02-19T14:42:35Z</dcterms:created>
  <dcterms:modified xsi:type="dcterms:W3CDTF">2022-02-19T18:49:24Z</dcterms:modified>
</cp:coreProperties>
</file>