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5" r:id="rId13"/>
    <p:sldId id="266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D4564-357E-4D69-86C7-07DB260F8C3F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19987-DF38-404B-A678-7514322BD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50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19987-DF38-404B-A678-7514322BD8B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407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746"/>
            <a:ext cx="9143999" cy="102742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00007" y="0"/>
            <a:ext cx="4743992" cy="60007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088505" cy="102057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-749" y="52451"/>
            <a:ext cx="9145638" cy="9017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2446" y="221945"/>
            <a:ext cx="6579107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9089" y="3066415"/>
            <a:ext cx="846582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1697835"/>
            <a:ext cx="7820659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and Register form using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Netbeans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CA177C-535C-9861-944F-F0615AA36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484" y="4800600"/>
            <a:ext cx="4264089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7C8E6C-0DDE-1E41-F116-3C312AB4A743}"/>
              </a:ext>
            </a:extLst>
          </p:cNvPr>
          <p:cNvSpPr txBox="1"/>
          <p:nvPr/>
        </p:nvSpPr>
        <p:spPr>
          <a:xfrm>
            <a:off x="2819400" y="9906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Presentation 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835D7-536A-6807-37F0-72C9879D4849}"/>
              </a:ext>
            </a:extLst>
          </p:cNvPr>
          <p:cNvSpPr txBox="1"/>
          <p:nvPr/>
        </p:nvSpPr>
        <p:spPr>
          <a:xfrm>
            <a:off x="304800" y="3880026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Mahesh Gadhe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49" y="0"/>
            <a:ext cx="9145905" cy="6858000"/>
            <a:chOff x="-749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46"/>
              <a:ext cx="91439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0007" y="0"/>
              <a:ext cx="4743992" cy="6000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505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49" y="52451"/>
              <a:ext cx="9145638" cy="9017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73947" y="728605"/>
            <a:ext cx="8333105" cy="963084"/>
          </a:xfrm>
          <a:prstGeom prst="rect">
            <a:avLst/>
          </a:prstGeom>
        </p:spPr>
        <p:txBody>
          <a:bodyPr vert="horz" wrap="square" lIns="0" tIns="466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lang="en-IN" sz="3200" b="1" u="heavy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b="1" u="heavy" spc="-2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u="heavy" spc="-3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PROJECT:-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2304415"/>
            <a:ext cx="7922260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 indent="-16192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74625" algn="l"/>
              </a:tabLst>
            </a:pPr>
            <a:r>
              <a:rPr sz="1800" spc="-10" dirty="0">
                <a:latin typeface="Constantia"/>
                <a:cs typeface="Constantia"/>
              </a:rPr>
              <a:t>Help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in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maintain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lang="en-IN" spc="-35" dirty="0">
                <a:latin typeface="Constantia"/>
                <a:cs typeface="Constantia"/>
              </a:rPr>
              <a:t>the login credential of users.</a:t>
            </a:r>
            <a:endParaRPr sz="18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sz="1750" dirty="0">
              <a:latin typeface="Constantia"/>
              <a:cs typeface="Constantia"/>
            </a:endParaRPr>
          </a:p>
          <a:p>
            <a:pPr marL="117475" indent="-105410">
              <a:lnSpc>
                <a:spcPct val="100000"/>
              </a:lnSpc>
              <a:buFont typeface="Wingdings"/>
              <a:buChar char=""/>
              <a:tabLst>
                <a:tab pos="118110" algn="l"/>
              </a:tabLst>
            </a:pPr>
            <a:r>
              <a:rPr sz="1800" dirty="0">
                <a:latin typeface="Constantia"/>
                <a:cs typeface="Constantia"/>
              </a:rPr>
              <a:t>Easy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to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use.</a:t>
            </a:r>
            <a:endParaRPr sz="18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1750" dirty="0">
              <a:latin typeface="Constantia"/>
              <a:cs typeface="Constantia"/>
            </a:endParaRPr>
          </a:p>
          <a:p>
            <a:pPr marL="117475" indent="-105410">
              <a:lnSpc>
                <a:spcPct val="100000"/>
              </a:lnSpc>
              <a:buFont typeface="Wingdings"/>
              <a:buChar char=""/>
              <a:tabLst>
                <a:tab pos="118110" algn="l"/>
              </a:tabLst>
            </a:pPr>
            <a:r>
              <a:rPr lang="en-IN" sz="1800" spc="-10" dirty="0">
                <a:latin typeface="Constantia"/>
                <a:cs typeface="Constantia"/>
              </a:rPr>
              <a:t>Flexible </a:t>
            </a:r>
            <a:endParaRPr sz="18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1750" dirty="0">
              <a:latin typeface="Constantia"/>
              <a:cs typeface="Constantia"/>
            </a:endParaRPr>
          </a:p>
          <a:p>
            <a:pPr marL="117475" indent="-105410">
              <a:lnSpc>
                <a:spcPct val="100000"/>
              </a:lnSpc>
              <a:buFont typeface="Wingdings"/>
              <a:buChar char=""/>
              <a:tabLst>
                <a:tab pos="118110" algn="l"/>
              </a:tabLst>
            </a:pPr>
            <a:r>
              <a:rPr sz="1800" dirty="0">
                <a:latin typeface="Constantia"/>
                <a:cs typeface="Constantia"/>
              </a:rPr>
              <a:t>In</a:t>
            </a:r>
            <a:r>
              <a:rPr sz="1800" spc="-10" dirty="0">
                <a:latin typeface="Constantia"/>
                <a:cs typeface="Constantia"/>
              </a:rPr>
              <a:t>c</a:t>
            </a:r>
            <a:r>
              <a:rPr sz="1800" spc="-20" dirty="0">
                <a:latin typeface="Constantia"/>
                <a:cs typeface="Constantia"/>
              </a:rPr>
              <a:t>r</a:t>
            </a:r>
            <a:r>
              <a:rPr sz="1800" dirty="0">
                <a:latin typeface="Constantia"/>
                <a:cs typeface="Constantia"/>
              </a:rPr>
              <a:t>ease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ef</a:t>
            </a:r>
            <a:r>
              <a:rPr sz="1800" spc="35" dirty="0">
                <a:latin typeface="Constantia"/>
                <a:cs typeface="Constantia"/>
              </a:rPr>
              <a:t>f</a:t>
            </a:r>
            <a:r>
              <a:rPr sz="1800" spc="-5" dirty="0">
                <a:latin typeface="Constantia"/>
                <a:cs typeface="Constantia"/>
              </a:rPr>
              <a:t>i</a:t>
            </a:r>
            <a:r>
              <a:rPr sz="1800" spc="-10" dirty="0">
                <a:latin typeface="Constantia"/>
                <a:cs typeface="Constantia"/>
              </a:rPr>
              <a:t>c</a:t>
            </a:r>
            <a:r>
              <a:rPr sz="1800" spc="-5" dirty="0">
                <a:latin typeface="Constantia"/>
                <a:cs typeface="Constantia"/>
              </a:rPr>
              <a:t>ie</a:t>
            </a:r>
            <a:r>
              <a:rPr sz="1800" spc="-10" dirty="0">
                <a:latin typeface="Constantia"/>
                <a:cs typeface="Constantia"/>
              </a:rPr>
              <a:t>n</a:t>
            </a:r>
            <a:r>
              <a:rPr sz="1800" spc="5" dirty="0">
                <a:latin typeface="Constantia"/>
                <a:cs typeface="Constantia"/>
              </a:rPr>
              <a:t>c</a:t>
            </a:r>
            <a:r>
              <a:rPr sz="1800" spc="-185" dirty="0">
                <a:latin typeface="Constantia"/>
                <a:cs typeface="Constantia"/>
              </a:rPr>
              <a:t>y</a:t>
            </a:r>
            <a:r>
              <a:rPr sz="1800" dirty="0">
                <a:latin typeface="Constantia"/>
                <a:cs typeface="Constantia"/>
              </a:rPr>
              <a:t>.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1750" dirty="0">
              <a:latin typeface="Constantia"/>
              <a:cs typeface="Constantia"/>
            </a:endParaRPr>
          </a:p>
          <a:p>
            <a:pPr marL="117475" indent="-105410">
              <a:lnSpc>
                <a:spcPct val="100000"/>
              </a:lnSpc>
              <a:buFont typeface="Wingdings"/>
              <a:buChar char=""/>
              <a:tabLst>
                <a:tab pos="118110" algn="l"/>
              </a:tabLst>
            </a:pPr>
            <a:r>
              <a:rPr sz="1800" spc="-15" dirty="0">
                <a:latin typeface="Constantia"/>
                <a:cs typeface="Constantia"/>
              </a:rPr>
              <a:t>Reduce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time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49" y="0"/>
            <a:ext cx="9145905" cy="6858000"/>
            <a:chOff x="-749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46"/>
              <a:ext cx="91439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0007" y="0"/>
              <a:ext cx="4743992" cy="6000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505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49" y="52451"/>
              <a:ext cx="9145638" cy="9017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40472" y="669363"/>
            <a:ext cx="7390765" cy="1336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3200" b="1" u="heavy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IN" sz="3200" b="1" u="heavy" spc="-1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u="heavy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3200" b="1" u="heavy" spc="-3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PROJECT:-</a:t>
            </a:r>
            <a:b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1537461"/>
            <a:ext cx="4552315" cy="4024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 dirty="0">
              <a:latin typeface="Constantia"/>
              <a:cs typeface="Constantia"/>
            </a:endParaRPr>
          </a:p>
          <a:p>
            <a:pPr marL="247015" indent="-158750">
              <a:lnSpc>
                <a:spcPct val="100000"/>
              </a:lnSpc>
              <a:spcBef>
                <a:spcPts val="2030"/>
              </a:spcBef>
              <a:buFont typeface="Wingdings"/>
              <a:buChar char=""/>
              <a:tabLst>
                <a:tab pos="24765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0/XP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0190" indent="-161925">
              <a:lnSpc>
                <a:spcPct val="100000"/>
              </a:lnSpc>
              <a:buFont typeface="Wingdings"/>
              <a:buChar char=""/>
              <a:tabLst>
                <a:tab pos="25082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0190" indent="-161925">
              <a:lnSpc>
                <a:spcPct val="100000"/>
              </a:lnSpc>
              <a:buFont typeface="Wingdings"/>
              <a:buChar char=""/>
              <a:tabLst>
                <a:tab pos="25082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3675" indent="-105410">
              <a:lnSpc>
                <a:spcPct val="100000"/>
              </a:lnSpc>
              <a:buFont typeface="Wingdings"/>
              <a:buChar char=""/>
              <a:tabLst>
                <a:tab pos="19431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0190" indent="-161925">
              <a:lnSpc>
                <a:spcPct val="100000"/>
              </a:lnSpc>
              <a:buFont typeface="Wingdings"/>
              <a:buChar char=""/>
              <a:tabLst>
                <a:tab pos="25082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Beans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0190" indent="-161925">
              <a:lnSpc>
                <a:spcPct val="100000"/>
              </a:lnSpc>
              <a:buFont typeface="Wingdings"/>
              <a:buChar char=""/>
              <a:tabLst>
                <a:tab pos="250825" algn="l"/>
              </a:tabLst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0190" indent="-161925">
              <a:lnSpc>
                <a:spcPct val="100000"/>
              </a:lnSpc>
              <a:buFont typeface="Wingdings"/>
              <a:buChar char=""/>
              <a:tabLst>
                <a:tab pos="250825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 Mysql workbench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914400"/>
            <a:ext cx="8212455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br>
              <a:rPr lang="en-IN" sz="6000" dirty="0">
                <a:latin typeface="Constantia"/>
                <a:cs typeface="Constantia"/>
              </a:rPr>
            </a:b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918461"/>
            <a:ext cx="4383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57835" y="2114041"/>
            <a:ext cx="8465820" cy="16030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" marR="178435">
              <a:lnSpc>
                <a:spcPct val="100000"/>
              </a:lnSpc>
              <a:spcBef>
                <a:spcPts val="100"/>
              </a:spcBef>
              <a:tabLst>
                <a:tab pos="215900" algn="l"/>
              </a:tabLst>
            </a:pPr>
            <a:endParaRPr lang="en-IN" sz="2000" spc="-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marR="1784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15900" algn="l"/>
              </a:tabLst>
            </a:pPr>
            <a:endParaRPr lang="en-IN" sz="2000" spc="-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marR="1784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15900" algn="l"/>
              </a:tabLst>
            </a:pPr>
            <a:r>
              <a:rPr lang="en-IN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our friends ,family in future.</a:t>
            </a:r>
          </a:p>
          <a:p>
            <a:pPr marL="57150" marR="1784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15900" algn="l"/>
              </a:tabLst>
            </a:pPr>
            <a:endParaRPr lang="en-IN" sz="2000" spc="-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marR="1784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15900" algn="l"/>
              </a:tabLst>
            </a:pPr>
            <a:r>
              <a:rPr lang="en-IN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any human don’t have much time so it helps customer to save time</a:t>
            </a:r>
            <a:r>
              <a:rPr lang="en-IN" spc="-30" dirty="0"/>
              <a:t>.</a:t>
            </a:r>
            <a:endParaRPr spc="-3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7305" y="2268743"/>
            <a:ext cx="6159726" cy="21086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49" y="0"/>
            <a:ext cx="9145905" cy="6858000"/>
            <a:chOff x="-749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46"/>
              <a:ext cx="91439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0007" y="0"/>
              <a:ext cx="4743992" cy="6000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505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49" y="52451"/>
              <a:ext cx="9145638" cy="9017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14600" y="722445"/>
            <a:ext cx="739076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b="1" u="sng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IN" sz="3200" b="1" u="sng" spc="-4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1694434"/>
            <a:ext cx="7971155" cy="39138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1800" dirty="0">
              <a:latin typeface="Constantia"/>
              <a:cs typeface="Constanti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IN"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 and register form using </a:t>
            </a:r>
            <a:r>
              <a:rPr lang="en-IN" sz="2000" spc="-7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netbeans</a:t>
            </a:r>
            <a:r>
              <a:rPr lang="en-IN"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spc="-7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username and password.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9715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filling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</a:t>
            </a:r>
            <a:r>
              <a:rPr sz="2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en-IN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user we can </a:t>
            </a:r>
            <a:r>
              <a:rPr lang="en-IN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IN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with username ,password ,address etc and register ourself.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helps users to register themselves and login and open dashboard.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6815" y="653908"/>
            <a:ext cx="7392034" cy="105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32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sz="3200" b="1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3200" b="1" u="sng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3200" b="1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PROJECT:-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791969"/>
            <a:ext cx="8271509" cy="204094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IN" sz="2150" dirty="0">
                <a:latin typeface="Constantia"/>
                <a:cs typeface="Constantia"/>
              </a:rPr>
              <a:t>This project is very useful for users to register themselves and entering the </a:t>
            </a:r>
            <a:r>
              <a:rPr lang="en-IN" sz="2150" dirty="0" err="1">
                <a:latin typeface="Constantia"/>
                <a:cs typeface="Constantia"/>
              </a:rPr>
              <a:t>loggin</a:t>
            </a:r>
            <a:r>
              <a:rPr lang="en-IN" sz="2150" dirty="0">
                <a:latin typeface="Constantia"/>
                <a:cs typeface="Constantia"/>
              </a:rPr>
              <a:t> button dashboard opens with welcome message.</a:t>
            </a:r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en-IN" sz="2150" dirty="0">
              <a:latin typeface="Constantia"/>
              <a:cs typeface="Constantia"/>
            </a:endParaRPr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IN" sz="2150" dirty="0">
                <a:latin typeface="Constantia"/>
                <a:cs typeface="Constantia"/>
              </a:rPr>
              <a:t>This project uses good technology </a:t>
            </a:r>
            <a:r>
              <a:rPr lang="en-IN" sz="2150" dirty="0" err="1">
                <a:latin typeface="Constantia"/>
                <a:cs typeface="Constantia"/>
              </a:rPr>
              <a:t>i.e</a:t>
            </a:r>
            <a:r>
              <a:rPr lang="en-IN" sz="2150" dirty="0">
                <a:latin typeface="Constantia"/>
                <a:cs typeface="Constantia"/>
              </a:rPr>
              <a:t> java and </a:t>
            </a:r>
            <a:r>
              <a:rPr lang="en-IN" sz="2150" dirty="0" err="1">
                <a:latin typeface="Constantia"/>
                <a:cs typeface="Constantia"/>
              </a:rPr>
              <a:t>mysql</a:t>
            </a:r>
            <a:r>
              <a:rPr lang="en-IN" sz="2150" dirty="0">
                <a:latin typeface="Constantia"/>
                <a:cs typeface="Constantia"/>
              </a:rPr>
              <a:t>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838200"/>
            <a:ext cx="723646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3200" b="1" u="heavy" spc="-1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IN" sz="3200" b="1" u="heavy" spc="-2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u="heavy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3200" b="1" u="heavy" spc="-2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u="heavy" spc="-3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PROJECT:-</a:t>
            </a:r>
            <a:br>
              <a:rPr lang="en-IN" sz="3200" dirty="0">
                <a:latin typeface="Constantia"/>
                <a:cs typeface="Constantia"/>
              </a:rPr>
            </a:b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461261"/>
            <a:ext cx="8388350" cy="368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050" dirty="0">
              <a:latin typeface="Constantia"/>
              <a:cs typeface="Constantia"/>
            </a:endParaRPr>
          </a:p>
          <a:p>
            <a:pPr marL="165100" marR="5080">
              <a:lnSpc>
                <a:spcPct val="100000"/>
              </a:lnSpc>
              <a:buFont typeface="Wingdings"/>
              <a:buChar char=""/>
              <a:tabLst>
                <a:tab pos="323850" algn="l"/>
              </a:tabLst>
            </a:pPr>
            <a:r>
              <a:rPr lang="en-I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Login.java panel: It contains username and password field  also contains login button and register button. When user write username and password and hit login button dashboard opens with welcome message.</a:t>
            </a:r>
          </a:p>
          <a:p>
            <a:pPr marL="165100" marR="5080">
              <a:lnSpc>
                <a:spcPct val="100000"/>
              </a:lnSpc>
              <a:buFont typeface="Wingdings"/>
              <a:buChar char=""/>
              <a:tabLst>
                <a:tab pos="323850" algn="l"/>
              </a:tabLst>
            </a:pPr>
            <a:endParaRPr lang="en-IN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100" marR="5080">
              <a:lnSpc>
                <a:spcPct val="100000"/>
              </a:lnSpc>
              <a:buFont typeface="Wingdings"/>
              <a:buChar char=""/>
              <a:tabLst>
                <a:tab pos="323850" algn="l"/>
              </a:tabLst>
            </a:pPr>
            <a:endParaRPr lang="en-IN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100" marR="5080">
              <a:lnSpc>
                <a:spcPct val="100000"/>
              </a:lnSpc>
              <a:buFont typeface="Wingdings"/>
              <a:buChar char=""/>
              <a:tabLst>
                <a:tab pos="323850" algn="l"/>
              </a:tabLst>
            </a:pPr>
            <a:r>
              <a:rPr lang="en-I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IN" sz="20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panel:It</a:t>
            </a:r>
            <a:r>
              <a:rPr lang="en-I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username </a:t>
            </a:r>
            <a:r>
              <a:rPr lang="en-IN" sz="20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firstname,middlename,lastname,address</a:t>
            </a:r>
            <a:r>
              <a:rPr lang="en-I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 fields related to users and back to login button and register button.</a:t>
            </a:r>
          </a:p>
          <a:p>
            <a:pPr marL="165100" marR="5080">
              <a:lnSpc>
                <a:spcPct val="100000"/>
              </a:lnSpc>
              <a:buFont typeface="Wingdings"/>
              <a:buChar char=""/>
              <a:tabLst>
                <a:tab pos="323850" algn="l"/>
              </a:tabLst>
            </a:pPr>
            <a:endParaRPr lang="en-IN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100" marR="5080">
              <a:lnSpc>
                <a:spcPct val="100000"/>
              </a:lnSpc>
              <a:buFont typeface="Wingdings"/>
              <a:buChar char=""/>
              <a:tabLst>
                <a:tab pos="323850" algn="l"/>
              </a:tabLst>
            </a:pPr>
            <a:r>
              <a:rPr lang="en-I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panel: When hitting login button dashboard panel opens with welcome message.</a:t>
            </a:r>
          </a:p>
          <a:p>
            <a:pPr marL="165100" marR="216535">
              <a:lnSpc>
                <a:spcPct val="100000"/>
              </a:lnSpc>
              <a:buFont typeface="Wingdings"/>
              <a:buChar char=""/>
              <a:tabLst>
                <a:tab pos="270510" algn="l"/>
              </a:tabLst>
            </a:pPr>
            <a:endParaRPr sz="18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1688" y="145491"/>
            <a:ext cx="65779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40" dirty="0"/>
              <a:t>              Outcome</a:t>
            </a:r>
            <a:endParaRPr spc="-4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CFFCA-6B3A-BEF6-F299-498B17601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AF4449-18A5-3B80-3D48-787CB120D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9988F1-6E1E-8ACC-CF14-3CABFF7E5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00DBE0-E333-7A50-8EA4-1F960143E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07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CF029E-FCAF-F699-02F5-5E7C0E012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4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269</Words>
  <Application>Microsoft Office PowerPoint</Application>
  <PresentationFormat>On-screen Show (4:3)</PresentationFormat>
  <Paragraphs>55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Constantia</vt:lpstr>
      <vt:lpstr>Times New Roman</vt:lpstr>
      <vt:lpstr>Wingdings</vt:lpstr>
      <vt:lpstr>Office Theme</vt:lpstr>
      <vt:lpstr>Login and Register form using Using Netbeans &amp;  mysql</vt:lpstr>
      <vt:lpstr>INTRODUCTION </vt:lpstr>
      <vt:lpstr>OBJECTIVE OF THE PROJECT:- </vt:lpstr>
      <vt:lpstr>STRUCTURE OF PROJECT:- </vt:lpstr>
      <vt:lpstr>              Outcome</vt:lpstr>
      <vt:lpstr>PowerPoint Presentation</vt:lpstr>
      <vt:lpstr>PowerPoint Presentation</vt:lpstr>
      <vt:lpstr>PowerPoint Presentation</vt:lpstr>
      <vt:lpstr>PowerPoint Presentation</vt:lpstr>
      <vt:lpstr>ADVANTAGES OF PROJECT:-</vt:lpstr>
      <vt:lpstr>REQUIREMENTS OF PROJECT:- </vt:lpstr>
      <vt:lpstr>Future Scope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Mahesh Gadhe</cp:lastModifiedBy>
  <cp:revision>5</cp:revision>
  <dcterms:created xsi:type="dcterms:W3CDTF">2023-03-17T13:12:13Z</dcterms:created>
  <dcterms:modified xsi:type="dcterms:W3CDTF">2023-04-26T12:00:19Z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2023-03-17T00:00:00Z</vt:filetime>
  </property>
</Properties>
</file>