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4564-357E-4D69-86C7-07DB260F8C3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19987-DF38-404B-A678-7514322B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0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9987-DF38-404B-A678-7514322BD8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0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46"/>
            <a:ext cx="9143999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0007" y="0"/>
            <a:ext cx="4743992" cy="6000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505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749" y="52451"/>
            <a:ext cx="9145638" cy="901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2446" y="221945"/>
            <a:ext cx="6579107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089" y="3066415"/>
            <a:ext cx="846582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828800"/>
            <a:ext cx="78206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Booking System Project Using Java &amp; Mysql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A177C-535C-9861-944F-F0615AA3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84" y="4800600"/>
            <a:ext cx="4264089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C8E6C-0DDE-1E41-F116-3C312AB4A743}"/>
              </a:ext>
            </a:extLst>
          </p:cNvPr>
          <p:cNvSpPr txBox="1"/>
          <p:nvPr/>
        </p:nvSpPr>
        <p:spPr>
          <a:xfrm>
            <a:off x="2819400" y="990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835D7-536A-6807-37F0-72C9879D4849}"/>
              </a:ext>
            </a:extLst>
          </p:cNvPr>
          <p:cNvSpPr txBox="1"/>
          <p:nvPr/>
        </p:nvSpPr>
        <p:spPr>
          <a:xfrm>
            <a:off x="304800" y="388002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Mahesh Gadhe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9" y="0"/>
            <a:ext cx="9145905" cy="6858000"/>
            <a:chOff x="-749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505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49" y="52451"/>
              <a:ext cx="9145638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0472" y="669363"/>
            <a:ext cx="7390765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200" b="1" u="heavy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PROJECT:-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37461"/>
            <a:ext cx="4552315" cy="4024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Constantia"/>
              <a:cs typeface="Constantia"/>
            </a:endParaRPr>
          </a:p>
          <a:p>
            <a:pPr marL="247015" indent="-158750">
              <a:lnSpc>
                <a:spcPct val="100000"/>
              </a:lnSpc>
              <a:spcBef>
                <a:spcPts val="2030"/>
              </a:spcBef>
              <a:buFont typeface="Wingdings"/>
              <a:buChar char=""/>
              <a:tabLst>
                <a:tab pos="24765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0/XP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675" indent="-105410">
              <a:lnSpc>
                <a:spcPct val="100000"/>
              </a:lnSpc>
              <a:buFont typeface="Wingdings"/>
              <a:buChar char=""/>
              <a:tabLst>
                <a:tab pos="1943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161925">
              <a:lnSpc>
                <a:spcPct val="100000"/>
              </a:lnSpc>
              <a:buFont typeface="Wingdings"/>
              <a:buChar char=""/>
              <a:tabLst>
                <a:tab pos="2508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Mysql workbench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914400"/>
            <a:ext cx="821245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br>
              <a:rPr lang="en-IN" sz="6000" dirty="0">
                <a:latin typeface="Constantia"/>
                <a:cs typeface="Constantia"/>
              </a:rPr>
            </a:b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918461"/>
            <a:ext cx="438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835" y="2114041"/>
            <a:ext cx="8465820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saves time and money and do other work in that time.</a:t>
            </a: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endParaRPr lang="en-IN" sz="20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our friends ,family in future.</a:t>
            </a: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endParaRPr lang="en-IN" sz="20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1784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15900" algn="l"/>
              </a:tabLst>
            </a:pP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any human don’t have much time so it helps customer to save time</a:t>
            </a:r>
            <a:r>
              <a:rPr lang="en-IN" spc="-30" dirty="0"/>
              <a:t>.</a:t>
            </a:r>
            <a:endParaRPr spc="-3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305" y="2268743"/>
            <a:ext cx="6159726" cy="2108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9" y="0"/>
            <a:ext cx="9145905" cy="6858000"/>
            <a:chOff x="-749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505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49" y="52451"/>
              <a:ext cx="9145638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4600" y="722445"/>
            <a:ext cx="73907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3200" b="1" u="sng" spc="-4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694434"/>
            <a:ext cx="7971155" cy="3913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tantia"/>
              <a:cs typeface="Constant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booking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&amp;  Mysql to book a bus according to date.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971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customer we can book bus and see the status of our ticked whether it is booked or not.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customer to book a ticket without going to Bus stop or station.</a:t>
            </a: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enter the date and booked the ticket.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815" y="653908"/>
            <a:ext cx="739203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2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b="1" u="sng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32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PROJECT:-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791969"/>
            <a:ext cx="8271509" cy="37465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innovation,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booking of ticket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as </a:t>
            </a:r>
            <a:r>
              <a:rPr lang="en-US" sz="2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work.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6364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developments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indent="-105410">
              <a:lnSpc>
                <a:spcPct val="100000"/>
              </a:lnSpc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indent="-105410">
              <a:lnSpc>
                <a:spcPct val="100000"/>
              </a:lnSpc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Customer to saves his time and money.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72364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u="heavy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sz="32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PROJECT:-</a:t>
            </a:r>
            <a:br>
              <a:rPr lang="en-IN" sz="3200" dirty="0">
                <a:latin typeface="Constantia"/>
                <a:cs typeface="Constantia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461261"/>
            <a:ext cx="838835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Constantia"/>
              <a:cs typeface="Constantia"/>
            </a:endParaRPr>
          </a:p>
          <a:p>
            <a:pPr marL="165100" marR="5080">
              <a:lnSpc>
                <a:spcPct val="100000"/>
              </a:lnSpc>
              <a:buFont typeface="Wingdings"/>
              <a:buChar char=""/>
              <a:tabLst>
                <a:tab pos="323850" algn="l"/>
              </a:tabLst>
            </a:pPr>
            <a:r>
              <a:rPr lang="en-IN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booking Panel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main fields first is seat add and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busbook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seat add  we add seat according to date and in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busbook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entering that date we can book ticket.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47625">
              <a:lnSpc>
                <a:spcPct val="100000"/>
              </a:lnSpc>
              <a:buFont typeface="Wingdings"/>
              <a:buChar char=""/>
              <a:tabLst>
                <a:tab pos="270510" algn="l"/>
              </a:tabLst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 Add panel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panel there are two fields first is bus no and other is date so  in bus no there is bus no details and in date we can add date.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216535">
              <a:lnSpc>
                <a:spcPct val="100000"/>
              </a:lnSpc>
              <a:buFont typeface="Wingdings"/>
              <a:buChar char=""/>
              <a:tabLst>
                <a:tab pos="270510" algn="l"/>
              </a:tabLst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booking Panel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panel when we add date it will show the table chart of bus Including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status,customer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IN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seat,status,mobile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no, date .</a:t>
            </a:r>
          </a:p>
          <a:p>
            <a:pPr marL="165100" marR="216535">
              <a:lnSpc>
                <a:spcPct val="100000"/>
              </a:lnSpc>
              <a:buFont typeface="Wingdings"/>
              <a:buChar char=""/>
              <a:tabLst>
                <a:tab pos="270510" algn="l"/>
              </a:tabLst>
            </a:pPr>
            <a:endParaRPr sz="1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1688" y="145491"/>
            <a:ext cx="6577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0" dirty="0"/>
              <a:t>              Outcome</a:t>
            </a:r>
            <a:endParaRPr spc="-4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45D3-CC8E-0CAA-DD2E-9C482D28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" y="12954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B295A-49C0-DA46-EAF9-3861607C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99474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7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78E2B-8F61-A2D2-7E43-7BA3675A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" y="11430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FF5CE5-BC4D-8D69-D79E-D0939E3E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" y="10668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9" y="0"/>
            <a:ext cx="9145905" cy="6858000"/>
            <a:chOff x="-749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6"/>
              <a:ext cx="91439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007" y="0"/>
              <a:ext cx="4743992" cy="600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505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49" y="52451"/>
              <a:ext cx="9145638" cy="90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73947" y="728605"/>
            <a:ext cx="8333105" cy="963084"/>
          </a:xfrm>
          <a:prstGeom prst="rect">
            <a:avLst/>
          </a:prstGeom>
        </p:spPr>
        <p:txBody>
          <a:bodyPr vert="horz" wrap="square" lIns="0" tIns="466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lang="en-IN"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PROJECT:-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304415"/>
            <a:ext cx="792226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74625" algn="l"/>
              </a:tabLst>
            </a:pPr>
            <a:r>
              <a:rPr sz="1800" spc="-10" dirty="0">
                <a:latin typeface="Constantia"/>
                <a:cs typeface="Constantia"/>
              </a:rPr>
              <a:t>Help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maintain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lang="en-IN" spc="-35" dirty="0">
                <a:latin typeface="Constantia"/>
                <a:cs typeface="Constantia"/>
              </a:rPr>
              <a:t>the Booking system and saves time of customer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Constantia"/>
                <a:cs typeface="Constantia"/>
              </a:rPr>
              <a:t>Easy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use.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lang="en-IN" sz="1800" spc="-10" dirty="0">
                <a:latin typeface="Constantia"/>
                <a:cs typeface="Constantia"/>
              </a:rPr>
              <a:t>Flexible 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dirty="0">
                <a:latin typeface="Constantia"/>
                <a:cs typeface="Constantia"/>
              </a:rPr>
              <a:t>In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ease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ef</a:t>
            </a:r>
            <a:r>
              <a:rPr sz="1800" spc="3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c</a:t>
            </a:r>
            <a:r>
              <a:rPr sz="1800" spc="-5" dirty="0">
                <a:latin typeface="Constantia"/>
                <a:cs typeface="Constantia"/>
              </a:rPr>
              <a:t>ie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spc="5" dirty="0">
                <a:latin typeface="Constantia"/>
                <a:cs typeface="Constantia"/>
              </a:rPr>
              <a:t>c</a:t>
            </a:r>
            <a:r>
              <a:rPr sz="1800" spc="-185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 dirty="0">
              <a:latin typeface="Constantia"/>
              <a:cs typeface="Constantia"/>
            </a:endParaRPr>
          </a:p>
          <a:p>
            <a:pPr marL="117475" indent="-105410">
              <a:lnSpc>
                <a:spcPct val="100000"/>
              </a:lnSpc>
              <a:buFont typeface="Wingdings"/>
              <a:buChar char=""/>
              <a:tabLst>
                <a:tab pos="118110" algn="l"/>
              </a:tabLst>
            </a:pPr>
            <a:r>
              <a:rPr sz="1800" spc="-15" dirty="0">
                <a:latin typeface="Constantia"/>
                <a:cs typeface="Constantia"/>
              </a:rPr>
              <a:t>Reduce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371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Wingdings</vt:lpstr>
      <vt:lpstr>Office Theme</vt:lpstr>
      <vt:lpstr>Bus Booking System Project Using Java &amp; Mysql</vt:lpstr>
      <vt:lpstr>INTRODUCTION </vt:lpstr>
      <vt:lpstr>OBJECTIVE OF THE PROJECT:- </vt:lpstr>
      <vt:lpstr>STRUCTURE OF PROJECT:- </vt:lpstr>
      <vt:lpstr>              Outcome</vt:lpstr>
      <vt:lpstr>PowerPoint Presentation</vt:lpstr>
      <vt:lpstr>PowerPoint Presentation</vt:lpstr>
      <vt:lpstr>PowerPoint Presentation</vt:lpstr>
      <vt:lpstr>ADVANTAGES OF PROJECT:-</vt:lpstr>
      <vt:lpstr>REQUIREMENTS OF PROJECT:- 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Mahesh Gadhe</cp:lastModifiedBy>
  <cp:revision>3</cp:revision>
  <dcterms:created xsi:type="dcterms:W3CDTF">2023-03-17T13:12:13Z</dcterms:created>
  <dcterms:modified xsi:type="dcterms:W3CDTF">2023-03-24T07:36:11Z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2023-03-17T00:00:00Z</vt:filetime>
  </property>
</Properties>
</file>