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77FDE3-AE1A-4A6C-9528-EB53CC616143}" type="datetimeFigureOut">
              <a:rPr lang="en-US" smtClean="0"/>
              <a:t>08-Apr-23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32C41-041D-4F69-B41E-F46E19517044}" type="slidenum">
              <a:rPr lang="en-US" smtClean="0"/>
              <a:t>‹#›</a:t>
            </a:fld>
            <a:endParaRPr lang="en-US"/>
          </a:p>
        </p:txBody>
      </p:sp>
    </p:spTree>
    <p:extLst>
      <p:ext uri="{BB962C8B-B14F-4D97-AF65-F5344CB8AC3E}">
        <p14:creationId xmlns:p14="http://schemas.microsoft.com/office/powerpoint/2010/main" val="2679014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232C41-041D-4F69-B41E-F46E19517044}" type="slidenum">
              <a:rPr lang="en-US" smtClean="0"/>
              <a:t>6</a:t>
            </a:fld>
            <a:endParaRPr lang="en-US"/>
          </a:p>
        </p:txBody>
      </p:sp>
    </p:spTree>
    <p:extLst>
      <p:ext uri="{BB962C8B-B14F-4D97-AF65-F5344CB8AC3E}">
        <p14:creationId xmlns:p14="http://schemas.microsoft.com/office/powerpoint/2010/main" val="768799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85597A0-F15B-4D67-AD2B-843D96BBE3AE}" type="datetimeFigureOut">
              <a:rPr lang="en-US" smtClean="0"/>
              <a:t>08-Apr-23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762C34DB-F8B6-4474-AC44-791EFB7CEA27}"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5597A0-F15B-4D67-AD2B-843D96BBE3AE}" type="datetimeFigureOut">
              <a:rPr lang="en-US" smtClean="0"/>
              <a:t>08-Apr-23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C34DB-F8B6-4474-AC44-791EFB7CEA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5597A0-F15B-4D67-AD2B-843D96BBE3AE}" type="datetimeFigureOut">
              <a:rPr lang="en-US" smtClean="0"/>
              <a:t>08-Apr-23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C34DB-F8B6-4474-AC44-791EFB7CEA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5597A0-F15B-4D67-AD2B-843D96BBE3AE}" type="datetimeFigureOut">
              <a:rPr lang="en-US" smtClean="0"/>
              <a:t>08-Apr-23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C34DB-F8B6-4474-AC44-791EFB7CEA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85597A0-F15B-4D67-AD2B-843D96BBE3AE}" type="datetimeFigureOut">
              <a:rPr lang="en-US" smtClean="0"/>
              <a:t>08-Apr-23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762C34DB-F8B6-4474-AC44-791EFB7CEA2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85597A0-F15B-4D67-AD2B-843D96BBE3AE}" type="datetimeFigureOut">
              <a:rPr lang="en-US" smtClean="0"/>
              <a:t>08-Apr-23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C34DB-F8B6-4474-AC44-791EFB7CEA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85597A0-F15B-4D67-AD2B-843D96BBE3AE}" type="datetimeFigureOut">
              <a:rPr lang="en-US" smtClean="0"/>
              <a:t>08-Apr-23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2C34DB-F8B6-4474-AC44-791EFB7CEA2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85597A0-F15B-4D67-AD2B-843D96BBE3AE}" type="datetimeFigureOut">
              <a:rPr lang="en-US" smtClean="0"/>
              <a:t>08-Apr-23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2C34DB-F8B6-4474-AC44-791EFB7CEA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5597A0-F15B-4D67-AD2B-843D96BBE3AE}" type="datetimeFigureOut">
              <a:rPr lang="en-US" smtClean="0"/>
              <a:t>08-Apr-23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2C34DB-F8B6-4474-AC44-791EFB7CEA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85597A0-F15B-4D67-AD2B-843D96BBE3AE}" type="datetimeFigureOut">
              <a:rPr lang="en-US" smtClean="0"/>
              <a:t>08-Apr-23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C34DB-F8B6-4474-AC44-791EFB7CEA2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85597A0-F15B-4D67-AD2B-843D96BBE3AE}" type="datetimeFigureOut">
              <a:rPr lang="en-US" smtClean="0"/>
              <a:t>08-Apr-23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C34DB-F8B6-4474-AC44-791EFB7CEA2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85597A0-F15B-4D67-AD2B-843D96BBE3AE}" type="datetimeFigureOut">
              <a:rPr lang="en-US" smtClean="0"/>
              <a:t>08-Apr-23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62C34DB-F8B6-4474-AC44-791EFB7CEA2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Mass Mail  Dispatcher</a:t>
            </a:r>
          </a:p>
        </p:txBody>
      </p:sp>
      <p:sp>
        <p:nvSpPr>
          <p:cNvPr id="3" name="Subtitle 2"/>
          <p:cNvSpPr>
            <a:spLocks noGrp="1"/>
          </p:cNvSpPr>
          <p:nvPr>
            <p:ph type="subTitle" idx="1"/>
          </p:nvPr>
        </p:nvSpPr>
        <p:spPr/>
        <p:txBody>
          <a:bodyPr>
            <a:normAutofit/>
          </a:bodyPr>
          <a:lstStyle/>
          <a:p>
            <a:r>
              <a:rPr lang="en-US" sz="2000" dirty="0" smtClean="0"/>
              <a:t>Project by: Mahesh</a:t>
            </a:r>
            <a:endParaRPr lang="en-US" sz="2000" dirty="0"/>
          </a:p>
        </p:txBody>
      </p:sp>
    </p:spTree>
    <p:extLst>
      <p:ext uri="{BB962C8B-B14F-4D97-AF65-F5344CB8AC3E}">
        <p14:creationId xmlns:p14="http://schemas.microsoft.com/office/powerpoint/2010/main" val="2043270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000000"/>
                </a:solidFill>
                <a:effectLst/>
                <a:latin typeface="TrebuchetMS-Bold"/>
                <a:ea typeface="Calibri" panose="020F0502020204030204" pitchFamily="34" charset="0"/>
                <a:cs typeface="Times New Roman" panose="02020603050405020304" pitchFamily="18" charset="0"/>
              </a:rPr>
              <a:t>TABLE OF CONTENTS</a:t>
            </a:r>
            <a:endParaRPr lang="en-US" sz="3200" dirty="0"/>
          </a:p>
        </p:txBody>
      </p:sp>
      <p:sp>
        <p:nvSpPr>
          <p:cNvPr id="3" name="Content Placeholder 2"/>
          <p:cNvSpPr>
            <a:spLocks noGrp="1"/>
          </p:cNvSpPr>
          <p:nvPr>
            <p:ph idx="1"/>
          </p:nvPr>
        </p:nvSpPr>
        <p:spPr/>
        <p:txBody>
          <a:bodyPr/>
          <a:lstStyle/>
          <a:p>
            <a:r>
              <a:rPr lang="en-US" sz="2000" dirty="0"/>
              <a:t>Introduction to mass mail dispatcher</a:t>
            </a:r>
          </a:p>
          <a:p>
            <a:r>
              <a:rPr lang="en-US" sz="2000" dirty="0"/>
              <a:t>Working of website based mass mail dispatcher</a:t>
            </a:r>
          </a:p>
          <a:p>
            <a:r>
              <a:rPr lang="en-US" sz="2000" dirty="0"/>
              <a:t>Advantages of mass mail dispatcher</a:t>
            </a:r>
          </a:p>
          <a:p>
            <a:r>
              <a:rPr lang="en-US" sz="2000" dirty="0"/>
              <a:t>Disadvantages of mass mail dispatcher</a:t>
            </a:r>
          </a:p>
          <a:p>
            <a:r>
              <a:rPr lang="en-US" sz="2000" dirty="0"/>
              <a:t>Future scope of mass mail dispatcher</a:t>
            </a:r>
          </a:p>
          <a:p>
            <a:r>
              <a:rPr lang="en-US" sz="2000" dirty="0"/>
              <a:t>Conclusion </a:t>
            </a:r>
          </a:p>
          <a:p>
            <a:endParaRPr lang="en-US" sz="2400" dirty="0"/>
          </a:p>
        </p:txBody>
      </p:sp>
    </p:spTree>
    <p:extLst>
      <p:ext uri="{BB962C8B-B14F-4D97-AF65-F5344CB8AC3E}">
        <p14:creationId xmlns:p14="http://schemas.microsoft.com/office/powerpoint/2010/main" val="2282403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03238"/>
          </a:xfrm>
        </p:spPr>
        <p:txBody>
          <a:bodyPr>
            <a:normAutofit fontScale="90000"/>
          </a:bodyPr>
          <a:lstStyle/>
          <a:p>
            <a:r>
              <a:rPr lang="en-US" sz="3600" dirty="0"/>
              <a:t>Introduction to mass mail dispatcher</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The proposed method for sending bulk emails is designed to address the challenges of the traditional method. This method streamlines the process of sending bulk emails, making it more efficient, reliable, and personalized.</a:t>
            </a:r>
          </a:p>
          <a:p>
            <a:r>
              <a:rPr lang="en-US" sz="2000" dirty="0" smtClean="0"/>
              <a:t>The system uses HTML, CSS, and </a:t>
            </a:r>
            <a:r>
              <a:rPr lang="en-US" sz="2000" dirty="0" err="1" smtClean="0"/>
              <a:t>Javascript</a:t>
            </a:r>
            <a:r>
              <a:rPr lang="en-US" sz="2000" dirty="0" smtClean="0"/>
              <a:t> to create visually </a:t>
            </a:r>
            <a:r>
              <a:rPr lang="en-US" sz="2000" dirty="0" err="1" smtClean="0"/>
              <a:t>appeadling</a:t>
            </a:r>
            <a:r>
              <a:rPr lang="en-US" sz="2000" dirty="0" smtClean="0"/>
              <a:t> emails templates, and the </a:t>
            </a:r>
            <a:r>
              <a:rPr lang="en-US" sz="2000" dirty="0" err="1" smtClean="0"/>
              <a:t>EmailJS</a:t>
            </a:r>
            <a:r>
              <a:rPr lang="en-US" sz="2000" dirty="0" smtClean="0"/>
              <a:t> API is utilized to send the emails. It includes a user-friendly interface that allows users to upload a CSV file containing a mixture of valid and invalid email addresses.</a:t>
            </a:r>
          </a:p>
        </p:txBody>
      </p:sp>
    </p:spTree>
    <p:extLst>
      <p:ext uri="{BB962C8B-B14F-4D97-AF65-F5344CB8AC3E}">
        <p14:creationId xmlns:p14="http://schemas.microsoft.com/office/powerpoint/2010/main" val="1189178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ormAutofit fontScale="90000"/>
          </a:bodyPr>
          <a:lstStyle/>
          <a:p>
            <a:r>
              <a:rPr lang="en-US" sz="3600" dirty="0"/>
              <a:t>Working of website based mass mail dispatcher</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The system sorts and validates the email addresses, ensuring that only valid email addresses are used for sending emails. The proposed method also offers the ability to customize email content based on recipient characteristics, enabling users to personalize messages for a specific audience.</a:t>
            </a:r>
          </a:p>
          <a:p>
            <a:r>
              <a:rPr lang="en-US" sz="2000" dirty="0" smtClean="0"/>
              <a:t>The system uses HTML, CSS and JavaScript to create visually appealing email templates, and the </a:t>
            </a:r>
            <a:r>
              <a:rPr lang="en-US" sz="2000" dirty="0" err="1" smtClean="0"/>
              <a:t>EmailJS</a:t>
            </a:r>
            <a:r>
              <a:rPr lang="en-US" sz="2000" dirty="0" smtClean="0"/>
              <a:t> API is utilized to send the emails. This method </a:t>
            </a:r>
            <a:r>
              <a:rPr lang="en-US" sz="2000" dirty="0" err="1" smtClean="0"/>
              <a:t>steamlines</a:t>
            </a:r>
            <a:r>
              <a:rPr lang="en-US" sz="2000" dirty="0" smtClean="0"/>
              <a:t> the process of sending bulk emails, making it more efficient, reliable, and </a:t>
            </a:r>
            <a:r>
              <a:rPr lang="en-US" sz="2000" dirty="0" err="1" smtClean="0"/>
              <a:t>personlized</a:t>
            </a:r>
            <a:r>
              <a:rPr lang="en-US" sz="2000" dirty="0"/>
              <a:t>.</a:t>
            </a:r>
          </a:p>
        </p:txBody>
      </p:sp>
    </p:spTree>
    <p:extLst>
      <p:ext uri="{BB962C8B-B14F-4D97-AF65-F5344CB8AC3E}">
        <p14:creationId xmlns:p14="http://schemas.microsoft.com/office/powerpoint/2010/main" val="15586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fontScale="90000"/>
          </a:bodyPr>
          <a:lstStyle/>
          <a:p>
            <a:r>
              <a:rPr lang="en-US" sz="3600" dirty="0"/>
              <a:t>Advantages of mass mail dispatcher</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The proposed method offers a user-friendly interface that allows users to upload a CSV file containing a mixture of valid and invalid email addresses. The system sorts and validates the email addresses, ensuring that only valid email addresses are used for sending emails.</a:t>
            </a:r>
          </a:p>
          <a:p>
            <a:r>
              <a:rPr lang="en-US" sz="2000" dirty="0" smtClean="0"/>
              <a:t>The proposed method also offers the ability to customize email </a:t>
            </a:r>
            <a:r>
              <a:rPr lang="en-US" sz="2000" dirty="0" err="1" smtClean="0"/>
              <a:t>contemt</a:t>
            </a:r>
            <a:r>
              <a:rPr lang="en-US" sz="2000" dirty="0" smtClean="0"/>
              <a:t> based on recipient  characteristics, enabling users to personalize messages for a specific audience. This method streamlines the process of sending bulk emails, making it more efficient, reliable, and </a:t>
            </a:r>
            <a:r>
              <a:rPr lang="en-US" sz="2000" dirty="0" err="1" smtClean="0"/>
              <a:t>personlized</a:t>
            </a:r>
            <a:r>
              <a:rPr lang="en-US" sz="2000" dirty="0" smtClean="0"/>
              <a:t>.</a:t>
            </a:r>
            <a:endParaRPr lang="en-US" sz="2000" dirty="0"/>
          </a:p>
        </p:txBody>
      </p:sp>
    </p:spTree>
    <p:extLst>
      <p:ext uri="{BB962C8B-B14F-4D97-AF65-F5344CB8AC3E}">
        <p14:creationId xmlns:p14="http://schemas.microsoft.com/office/powerpoint/2010/main" val="2297919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rmAutofit fontScale="90000"/>
          </a:bodyPr>
          <a:lstStyle/>
          <a:p>
            <a:r>
              <a:rPr lang="en-US" sz="3600" dirty="0"/>
              <a:t>Disadvantages of mass mail dispatcher</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The proposed method does not offer anyway to track the success or failure of sent emails. Additionally, it does not have any built-in security measures to protect against malicious actors or spam emails.</a:t>
            </a:r>
          </a:p>
          <a:p>
            <a:r>
              <a:rPr lang="en-US" sz="2000" dirty="0" smtClean="0"/>
              <a:t>The system also requires a significant amount of manual effort to set up and configure, and the cost of the system can be prohibitive for some users. Additionally, the system is limited to sending emails in a specific format, making it difficult to customize emails for different audiences.</a:t>
            </a:r>
            <a:endParaRPr lang="en-US" sz="2000" dirty="0"/>
          </a:p>
        </p:txBody>
      </p:sp>
    </p:spTree>
    <p:extLst>
      <p:ext uri="{BB962C8B-B14F-4D97-AF65-F5344CB8AC3E}">
        <p14:creationId xmlns:p14="http://schemas.microsoft.com/office/powerpoint/2010/main" val="1089520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Future scope of mass mail dispatcher</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The proposed method could be improved by adding tracking and security features , as well as additional customization options for email content. Additionally, the system could be made more user-friendly by streamlining the setup and configuration process.</a:t>
            </a:r>
          </a:p>
          <a:p>
            <a:r>
              <a:rPr lang="en-US" sz="2000" dirty="0" smtClean="0"/>
              <a:t>The system could also be expanded to include other type of messages, such as SMS or instant messages, as well as social media posts. This would allow users to send messages to a wider range of audiences, making the system even more efficient and effective.</a:t>
            </a:r>
            <a:endParaRPr lang="en-US" sz="2000" dirty="0"/>
          </a:p>
        </p:txBody>
      </p:sp>
    </p:spTree>
    <p:extLst>
      <p:ext uri="{BB962C8B-B14F-4D97-AF65-F5344CB8AC3E}">
        <p14:creationId xmlns:p14="http://schemas.microsoft.com/office/powerpoint/2010/main" val="2485973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
            </a:r>
            <a:br>
              <a:rPr lang="en-US" sz="3200" dirty="0"/>
            </a:br>
            <a:r>
              <a:rPr lang="en-US" sz="3200" dirty="0"/>
              <a:t>Conclusion </a:t>
            </a:r>
          </a:p>
        </p:txBody>
      </p:sp>
      <p:sp>
        <p:nvSpPr>
          <p:cNvPr id="3" name="Content Placeholder 2"/>
          <p:cNvSpPr>
            <a:spLocks noGrp="1"/>
          </p:cNvSpPr>
          <p:nvPr>
            <p:ph idx="1"/>
          </p:nvPr>
        </p:nvSpPr>
        <p:spPr/>
        <p:txBody>
          <a:bodyPr>
            <a:normAutofit/>
          </a:bodyPr>
          <a:lstStyle/>
          <a:p>
            <a:r>
              <a:rPr lang="en-US" sz="2000" dirty="0" smtClean="0"/>
              <a:t>The proposed method for sending bulk emails is designed to address the challenges of the traditional method. It offers a user-friendly interface that allows users to upload a CSV file containing a mixture of valid and invalid email addresses. The system sorts and validates the email addresses, ensuring that only valid email addresses are used for sending emails.</a:t>
            </a:r>
          </a:p>
          <a:p>
            <a:r>
              <a:rPr lang="en-US" sz="2000" dirty="0" smtClean="0"/>
              <a:t>The proposed method also offers the ability to customize email content based on recipient characteristics, enabling users to personalize messages for a specific audiences. The system uses HTML, CSS, and JavaScript to create visually appealing email templates, and the </a:t>
            </a:r>
            <a:r>
              <a:rPr lang="en-US" sz="2000" dirty="0" err="1" smtClean="0"/>
              <a:t>EmailJS</a:t>
            </a:r>
            <a:r>
              <a:rPr lang="en-US" sz="2000" dirty="0" smtClean="0"/>
              <a:t> API is utilized to send the emails. This method streamlines the process of sending bulk emails, making it more efficient, reliable, and personalized.</a:t>
            </a:r>
            <a:endParaRPr lang="en-US" sz="2000" dirty="0"/>
          </a:p>
        </p:txBody>
      </p:sp>
    </p:spTree>
    <p:extLst>
      <p:ext uri="{BB962C8B-B14F-4D97-AF65-F5344CB8AC3E}">
        <p14:creationId xmlns:p14="http://schemas.microsoft.com/office/powerpoint/2010/main" val="1028065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58</TotalTime>
  <Words>655</Words>
  <Application>Microsoft Office PowerPoint</Application>
  <PresentationFormat>On-screen Show (4:3)</PresentationFormat>
  <Paragraphs>28</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Apex</vt:lpstr>
      <vt:lpstr>Mass Mail  Dispatcher</vt:lpstr>
      <vt:lpstr>TABLE OF CONTENTS</vt:lpstr>
      <vt:lpstr>Introduction to mass mail dispatcher </vt:lpstr>
      <vt:lpstr>Working of website based mass mail dispatcher </vt:lpstr>
      <vt:lpstr>Advantages of mass mail dispatcher </vt:lpstr>
      <vt:lpstr>Disadvantages of mass mail dispatcher </vt:lpstr>
      <vt:lpstr>Future scope of mass mail dispatcher </vt:lpstr>
      <vt:lpstr> 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 Mail  Dispatcher</dc:title>
  <dc:creator>lenovo</dc:creator>
  <cp:lastModifiedBy>lenovo</cp:lastModifiedBy>
  <cp:revision>6</cp:revision>
  <dcterms:created xsi:type="dcterms:W3CDTF">2023-04-08T05:29:44Z</dcterms:created>
  <dcterms:modified xsi:type="dcterms:W3CDTF">2023-04-08T06:28:36Z</dcterms:modified>
</cp:coreProperties>
</file>