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E46942-A69E-4BE9-B24A-89786F2A74A0}">
          <p14:sldIdLst>
            <p14:sldId id="256"/>
          </p14:sldIdLst>
        </p14:section>
        <p14:section name="Untitled Section" id="{0C1DB2BE-1443-45E4-9531-50F4ECEFA339}">
          <p14:sldIdLst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C77A-AEF7-416B-B50B-284404B3912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76F-B19F-44AC-9E16-A6ADFDB27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20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C77A-AEF7-416B-B50B-284404B3912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76F-B19F-44AC-9E16-A6ADFDB27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39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C77A-AEF7-416B-B50B-284404B3912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76F-B19F-44AC-9E16-A6ADFDB27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158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C77A-AEF7-416B-B50B-284404B3912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76F-B19F-44AC-9E16-A6ADFDB27D0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7082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C77A-AEF7-416B-B50B-284404B3912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76F-B19F-44AC-9E16-A6ADFDB27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412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C77A-AEF7-416B-B50B-284404B3912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76F-B19F-44AC-9E16-A6ADFDB27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115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C77A-AEF7-416B-B50B-284404B3912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76F-B19F-44AC-9E16-A6ADFDB27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406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C77A-AEF7-416B-B50B-284404B3912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76F-B19F-44AC-9E16-A6ADFDB27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410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C77A-AEF7-416B-B50B-284404B3912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76F-B19F-44AC-9E16-A6ADFDB27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40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C77A-AEF7-416B-B50B-284404B3912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76F-B19F-44AC-9E16-A6ADFDB27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88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C77A-AEF7-416B-B50B-284404B3912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76F-B19F-44AC-9E16-A6ADFDB27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61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C77A-AEF7-416B-B50B-284404B3912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76F-B19F-44AC-9E16-A6ADFDB27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56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C77A-AEF7-416B-B50B-284404B3912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76F-B19F-44AC-9E16-A6ADFDB27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38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C77A-AEF7-416B-B50B-284404B3912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76F-B19F-44AC-9E16-A6ADFDB27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50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C77A-AEF7-416B-B50B-284404B3912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76F-B19F-44AC-9E16-A6ADFDB27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36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C77A-AEF7-416B-B50B-284404B3912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76F-B19F-44AC-9E16-A6ADFDB27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56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C77A-AEF7-416B-B50B-284404B3912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676F-B19F-44AC-9E16-A6ADFDB27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01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561C77A-AEF7-416B-B50B-284404B3912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7676F-B19F-44AC-9E16-A6ADFDB27D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144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ffee Beans">
            <a:extLst>
              <a:ext uri="{FF2B5EF4-FFF2-40B4-BE49-F238E27FC236}">
                <a16:creationId xmlns:a16="http://schemas.microsoft.com/office/drawing/2014/main" id="{E33EE0D6-0264-D4C5-8E71-FDB6320DF9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0" y="20320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96144-8BB0-6B2F-0F52-00C52E721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83" y="1122362"/>
            <a:ext cx="11395587" cy="1436842"/>
          </a:xfrm>
        </p:spPr>
        <p:txBody>
          <a:bodyPr>
            <a:normAutofit fontScale="90000"/>
          </a:bodyPr>
          <a:lstStyle/>
          <a:p>
            <a:r>
              <a:rPr lang="en-IN" dirty="0"/>
              <a:t>Coffee Shop Sales Dashboard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5F892-2848-82E3-52F3-060D7A98F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39846"/>
            <a:ext cx="9144000" cy="1553496"/>
          </a:xfrm>
        </p:spPr>
        <p:txBody>
          <a:bodyPr>
            <a:normAutofit/>
          </a:bodyPr>
          <a:lstStyle/>
          <a:p>
            <a:r>
              <a:rPr lang="en-IN" i="1" dirty="0"/>
              <a:t>Sales Insights &amp; Recommendations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F700D-BEFC-72EE-CDC0-0A6A2648FC5F}"/>
              </a:ext>
            </a:extLst>
          </p:cNvPr>
          <p:cNvSpPr txBox="1"/>
          <p:nvPr/>
        </p:nvSpPr>
        <p:spPr>
          <a:xfrm>
            <a:off x="7256207" y="5196006"/>
            <a:ext cx="648929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Name :Mahesh Gowda M</a:t>
            </a:r>
          </a:p>
          <a:p>
            <a:r>
              <a:rPr lang="en-US" sz="2800" b="1" dirty="0"/>
              <a:t>Gmail :maheshgowdam849</a:t>
            </a:r>
            <a:br>
              <a:rPr lang="en-US" sz="2800" b="1" dirty="0"/>
            </a:br>
            <a:r>
              <a:rPr lang="en-US" sz="2800" b="1" dirty="0"/>
              <a:t>             @gmail.com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474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26" name="Picture 25" descr="Illuminated server room panel">
            <a:extLst>
              <a:ext uri="{FF2B5EF4-FFF2-40B4-BE49-F238E27FC236}">
                <a16:creationId xmlns:a16="http://schemas.microsoft.com/office/drawing/2014/main" id="{A43DA11D-A785-6028-54D0-550FA15E532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>
            <a:fillRect/>
          </a:stretch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A238B8-8422-D370-3A4A-16C6AD88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" y="76201"/>
            <a:ext cx="12054840" cy="1143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Dataset contain 12 columns and 3636 rows.</a:t>
            </a:r>
            <a:br>
              <a:rPr lang="en-IN" sz="2800" dirty="0"/>
            </a:br>
            <a:endParaRPr lang="en-US" sz="2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F056A2-EC48-20B2-04DF-30B45B296ED9}"/>
              </a:ext>
            </a:extLst>
          </p:cNvPr>
          <p:cNvSpPr txBox="1"/>
          <p:nvPr/>
        </p:nvSpPr>
        <p:spPr>
          <a:xfrm>
            <a:off x="200997" y="1141407"/>
            <a:ext cx="890174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tx2"/>
                </a:solidFill>
              </a:rPr>
              <a:t>1.Date → Transaction date (daily sales record).</a:t>
            </a:r>
          </a:p>
          <a:p>
            <a:endParaRPr lang="en-IN" sz="1400" dirty="0">
              <a:solidFill>
                <a:schemeClr val="tx2"/>
              </a:solidFill>
            </a:endParaRPr>
          </a:p>
          <a:p>
            <a:r>
              <a:rPr lang="en-IN" sz="1400" dirty="0">
                <a:solidFill>
                  <a:schemeClr val="tx2"/>
                </a:solidFill>
              </a:rPr>
              <a:t>2.Month_name → Month of transaction (Jan, Feb, …).</a:t>
            </a:r>
          </a:p>
          <a:p>
            <a:endParaRPr lang="en-IN" sz="1400" dirty="0">
              <a:solidFill>
                <a:schemeClr val="tx2"/>
              </a:solidFill>
            </a:endParaRPr>
          </a:p>
          <a:p>
            <a:r>
              <a:rPr lang="en-IN" sz="1400" dirty="0">
                <a:solidFill>
                  <a:schemeClr val="tx2"/>
                </a:solidFill>
              </a:rPr>
              <a:t>3.Monthsort → Numeric value (1–12) used for sorting months in order.</a:t>
            </a:r>
          </a:p>
          <a:p>
            <a:endParaRPr lang="en-IN" sz="1400" dirty="0">
              <a:solidFill>
                <a:schemeClr val="tx2"/>
              </a:solidFill>
            </a:endParaRPr>
          </a:p>
          <a:p>
            <a:r>
              <a:rPr lang="en-IN" sz="1400" dirty="0">
                <a:solidFill>
                  <a:schemeClr val="tx2"/>
                </a:solidFill>
              </a:rPr>
              <a:t>4.Weekday → Day of the week (Mon, Tue, …).</a:t>
            </a:r>
          </a:p>
          <a:p>
            <a:endParaRPr lang="en-IN" sz="1400" dirty="0">
              <a:solidFill>
                <a:schemeClr val="tx2"/>
              </a:solidFill>
            </a:endParaRPr>
          </a:p>
          <a:p>
            <a:r>
              <a:rPr lang="en-IN" sz="1400" dirty="0">
                <a:solidFill>
                  <a:schemeClr val="tx2"/>
                </a:solidFill>
              </a:rPr>
              <a:t>5.Weekdaysort → Numeric value (1–7) for sorting weekdays correctly.</a:t>
            </a:r>
          </a:p>
          <a:p>
            <a:endParaRPr lang="en-IN" sz="1400" dirty="0">
              <a:solidFill>
                <a:schemeClr val="tx2"/>
              </a:solidFill>
            </a:endParaRPr>
          </a:p>
          <a:p>
            <a:r>
              <a:rPr lang="en-IN" sz="1400" dirty="0">
                <a:solidFill>
                  <a:schemeClr val="tx2"/>
                </a:solidFill>
              </a:rPr>
              <a:t>6.Time_of_Day → Part of the day (Morning, Afternoon, Evening).</a:t>
            </a:r>
          </a:p>
          <a:p>
            <a:endParaRPr lang="en-IN" sz="1400" dirty="0">
              <a:solidFill>
                <a:schemeClr val="tx2"/>
              </a:solidFill>
            </a:endParaRPr>
          </a:p>
          <a:p>
            <a:r>
              <a:rPr lang="en-IN" sz="1400" dirty="0">
                <a:solidFill>
                  <a:schemeClr val="tx2"/>
                </a:solidFill>
              </a:rPr>
              <a:t>7.coffee_name → Name of the coffee product sold (Latte, Americano, etc.).</a:t>
            </a:r>
          </a:p>
          <a:p>
            <a:endParaRPr lang="en-IN" sz="1400" dirty="0">
              <a:solidFill>
                <a:schemeClr val="tx2"/>
              </a:solidFill>
            </a:endParaRPr>
          </a:p>
          <a:p>
            <a:r>
              <a:rPr lang="en-IN" sz="1400" dirty="0">
                <a:solidFill>
                  <a:schemeClr val="tx2"/>
                </a:solidFill>
              </a:rPr>
              <a:t>8.Transaction_ID (Card) → Unique ID representing each transaction.</a:t>
            </a:r>
          </a:p>
          <a:p>
            <a:endParaRPr lang="en-IN" sz="1400" dirty="0">
              <a:solidFill>
                <a:schemeClr val="tx2"/>
              </a:solidFill>
            </a:endParaRPr>
          </a:p>
          <a:p>
            <a:r>
              <a:rPr lang="en-IN" sz="1400" dirty="0">
                <a:solidFill>
                  <a:schemeClr val="tx2"/>
                </a:solidFill>
              </a:rPr>
              <a:t>9.cash_type → Payment method (Cash or Card).</a:t>
            </a:r>
          </a:p>
          <a:p>
            <a:endParaRPr lang="en-IN" sz="1400" dirty="0">
              <a:solidFill>
                <a:schemeClr val="tx2"/>
              </a:solidFill>
            </a:endParaRPr>
          </a:p>
          <a:p>
            <a:r>
              <a:rPr lang="en-IN" sz="1400" dirty="0">
                <a:solidFill>
                  <a:schemeClr val="tx2"/>
                </a:solidFill>
              </a:rPr>
              <a:t>10.Sales → Sales revenue for that transaction.</a:t>
            </a:r>
          </a:p>
          <a:p>
            <a:endParaRPr lang="en-IN" sz="1400" dirty="0">
              <a:solidFill>
                <a:schemeClr val="tx2"/>
              </a:solidFill>
            </a:endParaRPr>
          </a:p>
          <a:p>
            <a:r>
              <a:rPr lang="en-IN" sz="1400" dirty="0">
                <a:solidFill>
                  <a:schemeClr val="tx2"/>
                </a:solidFill>
              </a:rPr>
              <a:t>11.Size → Cup size (Small, Regular, Large).</a:t>
            </a:r>
          </a:p>
          <a:p>
            <a:endParaRPr lang="en-IN" sz="1400" dirty="0">
              <a:solidFill>
                <a:schemeClr val="tx2"/>
              </a:solidFill>
            </a:endParaRPr>
          </a:p>
          <a:p>
            <a:r>
              <a:rPr lang="en-IN" sz="1400" dirty="0">
                <a:solidFill>
                  <a:schemeClr val="tx2"/>
                </a:solidFill>
              </a:rPr>
              <a:t>12.Quantity → Number of units sold in the transaction.</a:t>
            </a:r>
          </a:p>
        </p:txBody>
      </p:sp>
    </p:spTree>
    <p:extLst>
      <p:ext uri="{BB962C8B-B14F-4D97-AF65-F5344CB8AC3E}">
        <p14:creationId xmlns:p14="http://schemas.microsoft.com/office/powerpoint/2010/main" val="212481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475D3B-9B61-3C27-0F51-AF3B2DF8E96E}"/>
              </a:ext>
            </a:extLst>
          </p:cNvPr>
          <p:cNvSpPr txBox="1"/>
          <p:nvPr/>
        </p:nvSpPr>
        <p:spPr>
          <a:xfrm>
            <a:off x="680720" y="477520"/>
            <a:ext cx="560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KPIs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2741E-EC53-BAD5-5ED8-0743E96F2A62}"/>
              </a:ext>
            </a:extLst>
          </p:cNvPr>
          <p:cNvSpPr txBox="1"/>
          <p:nvPr/>
        </p:nvSpPr>
        <p:spPr>
          <a:xfrm>
            <a:off x="680720" y="1293009"/>
            <a:ext cx="6096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1.Sales Performance</a:t>
            </a:r>
          </a:p>
          <a:p>
            <a:endParaRPr lang="en-IN" sz="1400" dirty="0"/>
          </a:p>
          <a:p>
            <a:r>
              <a:rPr lang="en-IN" sz="1400" dirty="0"/>
              <a:t>    -Total sales, transactions, average transaction value.</a:t>
            </a:r>
          </a:p>
          <a:p>
            <a:endParaRPr lang="en-IN" sz="1400" dirty="0"/>
          </a:p>
          <a:p>
            <a:r>
              <a:rPr lang="en-IN" sz="1400" dirty="0"/>
              <a:t>2.Product Insights</a:t>
            </a:r>
          </a:p>
          <a:p>
            <a:endParaRPr lang="en-IN" sz="1400" dirty="0"/>
          </a:p>
          <a:p>
            <a:r>
              <a:rPr lang="en-IN" sz="1400" dirty="0"/>
              <a:t>    -Which coffee products sell the most (e.g., Latte, Americano).</a:t>
            </a:r>
          </a:p>
          <a:p>
            <a:r>
              <a:rPr lang="en-IN" sz="1400" dirty="0"/>
              <a:t>    -Contribution of each product to total revenue.</a:t>
            </a:r>
          </a:p>
          <a:p>
            <a:endParaRPr lang="en-IN" sz="1400" dirty="0"/>
          </a:p>
          <a:p>
            <a:r>
              <a:rPr lang="en-IN" sz="1400" dirty="0"/>
              <a:t>3.Time Insights</a:t>
            </a:r>
          </a:p>
          <a:p>
            <a:endParaRPr lang="en-IN" sz="1400" dirty="0"/>
          </a:p>
          <a:p>
            <a:r>
              <a:rPr lang="en-IN" sz="1400" dirty="0"/>
              <a:t>   -Sales by Month (seasonal trends).</a:t>
            </a:r>
          </a:p>
          <a:p>
            <a:r>
              <a:rPr lang="en-IN" sz="1400" dirty="0"/>
              <a:t>   -Sales by Weekday (weekday vs weekend performance).</a:t>
            </a:r>
          </a:p>
          <a:p>
            <a:r>
              <a:rPr lang="en-IN" sz="1400" dirty="0"/>
              <a:t>   -Sales by Time of Day (morning vs afternoon vs evening).</a:t>
            </a:r>
          </a:p>
          <a:p>
            <a:endParaRPr lang="en-IN" sz="1400" dirty="0"/>
          </a:p>
          <a:p>
            <a:r>
              <a:rPr lang="en-IN" sz="1400" dirty="0"/>
              <a:t>4.Customer Insights</a:t>
            </a:r>
          </a:p>
          <a:p>
            <a:endParaRPr lang="en-IN" sz="1400" dirty="0"/>
          </a:p>
          <a:p>
            <a:r>
              <a:rPr lang="en-IN" sz="1400" dirty="0"/>
              <a:t>   -Number of unique transactions.</a:t>
            </a:r>
          </a:p>
          <a:p>
            <a:r>
              <a:rPr lang="en-IN" sz="1400" dirty="0"/>
              <a:t>   -Average spend per transaction.</a:t>
            </a:r>
          </a:p>
          <a:p>
            <a:endParaRPr lang="en-IN" sz="1400" dirty="0"/>
          </a:p>
          <a:p>
            <a:r>
              <a:rPr lang="en-IN" sz="1400" dirty="0"/>
              <a:t>5.Payment Insights</a:t>
            </a:r>
          </a:p>
          <a:p>
            <a:endParaRPr lang="en-IN" sz="1400" dirty="0"/>
          </a:p>
          <a:p>
            <a:r>
              <a:rPr lang="en-IN" sz="1400" dirty="0"/>
              <a:t>  -Split between Cash vs Card sales.</a:t>
            </a:r>
          </a:p>
          <a:p>
            <a:r>
              <a:rPr lang="en-IN" sz="1400" dirty="0"/>
              <a:t>  -Trend of payment methods over time.</a:t>
            </a:r>
          </a:p>
        </p:txBody>
      </p:sp>
    </p:spTree>
    <p:extLst>
      <p:ext uri="{BB962C8B-B14F-4D97-AF65-F5344CB8AC3E}">
        <p14:creationId xmlns:p14="http://schemas.microsoft.com/office/powerpoint/2010/main" val="424995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799387-412E-18E6-0765-A85B912D8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21"/>
            <a:ext cx="12192000" cy="682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1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C0CEB574-D213-95F2-A151-5638521B01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ED9905-0F80-C2E5-20E2-21E743E3FFD9}"/>
              </a:ext>
            </a:extLst>
          </p:cNvPr>
          <p:cNvSpPr txBox="1"/>
          <p:nvPr/>
        </p:nvSpPr>
        <p:spPr>
          <a:xfrm>
            <a:off x="648930" y="2438400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1560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</TotalTime>
  <Words>329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Coffee Shop Sales Dashboard</vt:lpstr>
      <vt:lpstr>Dataset contain 12 columns and 3636 rows.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MAHESH GOWDA M</dc:creator>
  <cp:lastModifiedBy>MAHESH GOWDA M</cp:lastModifiedBy>
  <cp:revision>1</cp:revision>
  <dcterms:created xsi:type="dcterms:W3CDTF">2025-09-03T14:22:42Z</dcterms:created>
  <dcterms:modified xsi:type="dcterms:W3CDTF">2025-09-03T16:35:28Z</dcterms:modified>
</cp:coreProperties>
</file>