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58" r:id="rId4"/>
    <p:sldId id="259" r:id="rId5"/>
    <p:sldId id="269" r:id="rId6"/>
    <p:sldId id="260" r:id="rId7"/>
    <p:sldId id="266" r:id="rId8"/>
    <p:sldId id="267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ghna Kamal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2"/>
    <p:restoredTop sz="94648"/>
  </p:normalViewPr>
  <p:slideViewPr>
    <p:cSldViewPr snapToGrid="0">
      <p:cViewPr varScale="1">
        <p:scale>
          <a:sx n="145" d="100"/>
          <a:sy n="145" d="100"/>
        </p:scale>
        <p:origin x="6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1:27.249" idx="2">
    <p:pos x="6000" y="100"/>
    <p:text>&lt;Please enter your team name here&gt; instead of &lt;Name of team/solution&gt;</p:text>
  </p:cm>
  <p:cm authorId="0" dt="2017-07-13T09:41:57.767" idx="1">
    <p:pos x="6000" y="0"/>
    <p:text>&lt;Enter your theme&gt; instead of &lt;Theme name where your idea aligns&gt;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2:29.526" idx="4">
    <p:pos x="6000" y="100"/>
    <p:text>How does it solve the problem?</p:text>
  </p:cm>
  <p:cm authorId="0" dt="2017-07-13T09:43:17.005" idx="3">
    <p:pos x="6000" y="0"/>
    <p:text>What are the tools/ technology platforms you will use for implementation?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3:42.018" idx="5">
    <p:pos x="6000" y="0"/>
    <p:text>How does your solution work?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4:22.485" idx="6">
    <p:pos x="6000" y="0"/>
    <p:text>Why is your solution better than existing solution (if any)?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4:22.485" idx="6">
    <p:pos x="6000" y="0"/>
    <p:text>Why is your solution better than existing solution (if any)?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4:22.485" idx="6">
    <p:pos x="6000" y="0"/>
    <p:text>Why is your solution better than existing solution (if any)?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4:22.485" idx="6">
    <p:pos x="6000" y="0"/>
    <p:text>Why is your solution better than existing solution (if any)?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0400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July 13, 2017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157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8490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there a clear pain-point their idea is addressing? Does their idea clearly meet the needs of this pain point?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8331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degree is the solution a viable technical solution that promotes a great user experience? 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8794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5253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8469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4244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887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Graphic - Light">
    <p:bg>
      <p:bgPr>
        <a:solidFill>
          <a:srgbClr val="F7F7F7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64592" y="3217935"/>
            <a:ext cx="3124199" cy="1708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5885" marR="0" lvl="0" indent="-115885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164592" y="2918460"/>
            <a:ext cx="3123564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2"/>
          </p:nvPr>
        </p:nvSpPr>
        <p:spPr>
          <a:xfrm>
            <a:off x="164592" y="2469416"/>
            <a:ext cx="5799530" cy="498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891" marR="0" lvl="1" indent="-12690" algn="ctr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783" marR="0" lvl="2" indent="-12682" algn="ctr" rtl="0">
              <a:spcBef>
                <a:spcPts val="270"/>
              </a:spcBef>
              <a:buClr>
                <a:schemeClr val="dk1"/>
              </a:buClr>
              <a:buFont typeface="Arial"/>
              <a:buNone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674" marR="0" lvl="3" indent="-12674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566" marR="0" lvl="4" indent="-12665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457" marR="0" lvl="5" indent="-12656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9" marR="0" lvl="6" indent="-12649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-12639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1" marR="0" lvl="8" indent="-12631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164592" y="1034228"/>
            <a:ext cx="5799530" cy="14219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6032" y="4480560"/>
            <a:ext cx="1745990" cy="308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792288" y="4025505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8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4645026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4645026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2" y="20478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575050" y="204789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57202" y="1076328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130683" y="137332"/>
            <a:ext cx="8882632" cy="48688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ctr" rtl="0">
              <a:spcBef>
                <a:spcPts val="0"/>
              </a:spcBef>
              <a:buClr>
                <a:schemeClr val="accent6"/>
              </a:buClr>
              <a:buFont typeface="Noto Sans Symbols"/>
              <a:buNone/>
            </a:pPr>
            <a:endParaRPr sz="16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comments" Target="../comments/commen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image" Target="../media/image2.jp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comments" Target="../comments/commen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6.xml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662137" y="3204974"/>
            <a:ext cx="5624488" cy="10169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4000" u="none" strike="noStrike" cap="none" dirty="0" smtClean="0">
                <a:solidFill>
                  <a:schemeClr val="accent6">
                    <a:lumMod val="75000"/>
                  </a:schemeClr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Amplitude 2017</a:t>
            </a:r>
            <a:br>
              <a:rPr lang="en-US" sz="4000" u="none" strike="noStrike" cap="none" dirty="0" smtClean="0">
                <a:solidFill>
                  <a:schemeClr val="accent6">
                    <a:lumMod val="75000"/>
                  </a:schemeClr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</a:br>
            <a:r>
              <a:rPr lang="en-US" sz="4000" dirty="0" smtClean="0">
                <a:solidFill>
                  <a:srgbClr val="FF0000"/>
                </a:solidFill>
                <a:latin typeface="Mark Offc For MC Light" charset="0"/>
                <a:ea typeface="Mark Offc For MC Light" charset="0"/>
                <a:cs typeface="Mark Offc For MC Light" charset="0"/>
              </a:rPr>
              <a:t>#cashlessbanoindia</a:t>
            </a:r>
            <a:endParaRPr lang="en-US" sz="4000" u="none" strike="noStrike" cap="none" dirty="0">
              <a:solidFill>
                <a:schemeClr val="accent6">
                  <a:lumMod val="75000"/>
                </a:schemeClr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737063" y="3789737"/>
            <a:ext cx="2935076" cy="7027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n-US" sz="2000" u="none" strike="noStrike" cap="none" dirty="0">
              <a:solidFill>
                <a:srgbClr val="FF0000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" y="4753840"/>
            <a:ext cx="993143" cy="22799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15" y="366477"/>
            <a:ext cx="2264824" cy="2838497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1496734" y="489929"/>
            <a:ext cx="6890029" cy="7530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u="none" strike="noStrike" cap="none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TechnoRocks</a:t>
            </a:r>
            <a:endParaRPr lang="en-US" sz="2800" u="none" strike="noStrike" cap="none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299528" y="2552055"/>
            <a:ext cx="654874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1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299528" y="1586392"/>
            <a:ext cx="8429989" cy="31674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u="none" strike="noStrike" cap="none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Hackathon Theme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Create Metadata driven workflow based rules platform</a:t>
            </a:r>
          </a:p>
          <a:p>
            <a:pPr>
              <a:buClr>
                <a:schemeClr val="dk1"/>
              </a:buClr>
              <a:buSzPct val="25000"/>
            </a:pPr>
            <a:endParaRPr lang="en-US" sz="24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>
              <a:buClr>
                <a:schemeClr val="dk1"/>
              </a:buClr>
              <a:buSzPct val="25000"/>
            </a:pPr>
            <a:endParaRPr lang="en-US" sz="24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6691" y="3995257"/>
            <a:ext cx="690239" cy="97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" y="4753840"/>
            <a:ext cx="993143" cy="2279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" y="146550"/>
            <a:ext cx="1788895" cy="14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5567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373153" y="1452820"/>
            <a:ext cx="8405400" cy="3358169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n-US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" y="4753840"/>
            <a:ext cx="993143" cy="227996"/>
          </a:xfrm>
          <a:prstGeom prst="rect">
            <a:avLst/>
          </a:prstGeom>
        </p:spPr>
      </p:pic>
      <p:pic>
        <p:nvPicPr>
          <p:cNvPr id="8" name="Shape 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6691" y="3995257"/>
            <a:ext cx="690239" cy="97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5" y="28987"/>
            <a:ext cx="1454150" cy="1170414"/>
          </a:xfrm>
          <a:prstGeom prst="rect">
            <a:avLst/>
          </a:prstGeom>
        </p:spPr>
      </p:pic>
      <p:sp>
        <p:nvSpPr>
          <p:cNvPr id="9" name="Shape 125"/>
          <p:cNvSpPr/>
          <p:nvPr/>
        </p:nvSpPr>
        <p:spPr>
          <a:xfrm>
            <a:off x="1634598" y="229386"/>
            <a:ext cx="7143955" cy="562703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What are the Pain Point(s) addressed ?  </a:t>
            </a:r>
            <a:endParaRPr lang="en-US" sz="28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Arial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Change </a:t>
            </a:r>
            <a:r>
              <a:rPr lang="en-US" sz="2600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business rules at runtime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GUI </a:t>
            </a:r>
            <a:r>
              <a:rPr lang="en-US" sz="2600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based application to define rules 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Capability </a:t>
            </a:r>
            <a:r>
              <a:rPr lang="en-US" sz="2600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to test defined rules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Set </a:t>
            </a:r>
            <a:r>
              <a:rPr lang="en-US" sz="2600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validity for rules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Scalability</a:t>
            </a:r>
            <a:endParaRPr lang="en-US" sz="26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442385" y="1508193"/>
            <a:ext cx="7724306" cy="3245647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t" anchorCtr="0">
            <a:noAutofit/>
          </a:bodyPr>
          <a:lstStyle/>
          <a:p>
            <a:pPr lvl="0">
              <a:buSzPct val="25000"/>
            </a:pPr>
            <a:endParaRPr lang="en-US" sz="36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" y="4753840"/>
            <a:ext cx="993143" cy="227996"/>
          </a:xfrm>
          <a:prstGeom prst="rect">
            <a:avLst/>
          </a:prstGeom>
        </p:spPr>
      </p:pic>
      <p:pic>
        <p:nvPicPr>
          <p:cNvPr id="8" name="Shape 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6691" y="3995257"/>
            <a:ext cx="690239" cy="97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226" y="68023"/>
            <a:ext cx="1215222" cy="978106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27330" y="1046129"/>
            <a:ext cx="8229600" cy="3600449"/>
          </a:xfrm>
        </p:spPr>
        <p:txBody>
          <a:bodyPr/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</a:t>
            </a:r>
            <a:r>
              <a:rPr lang="en-US" sz="22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Dynamic development and deployment of rules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Implementation of Domain Specific Language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No exposure to any coding language is required.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Zero Coding approach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</a:t>
            </a:r>
            <a:r>
              <a:rPr lang="en-US" sz="22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Zero Downtime</a:t>
            </a:r>
            <a:endParaRPr lang="en-US" sz="22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Arial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Simulation </a:t>
            </a:r>
            <a:r>
              <a:rPr lang="en-US" sz="2200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using REST </a:t>
            </a:r>
            <a:r>
              <a:rPr lang="en-US" sz="22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Service. 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</a:t>
            </a:r>
            <a:r>
              <a:rPr lang="en-US" sz="22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Easy maintenance &amp; scalability.</a:t>
            </a:r>
            <a:endParaRPr lang="en-US" sz="22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Arial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Time-based </a:t>
            </a:r>
            <a:r>
              <a:rPr lang="en-US" sz="2200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Rules</a:t>
            </a:r>
          </a:p>
        </p:txBody>
      </p:sp>
      <p:sp>
        <p:nvSpPr>
          <p:cNvPr id="9" name="Shape 116"/>
          <p:cNvSpPr/>
          <p:nvPr/>
        </p:nvSpPr>
        <p:spPr>
          <a:xfrm>
            <a:off x="831851" y="167044"/>
            <a:ext cx="8312149" cy="780064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What is Your Solution to Address Pain Point(s)?</a:t>
            </a:r>
            <a:endParaRPr lang="en-US" sz="28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1514985" y="233237"/>
            <a:ext cx="7216266" cy="562703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Where this can be implemented?</a:t>
            </a:r>
            <a:endParaRPr lang="en-US" sz="28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491313" y="1203245"/>
            <a:ext cx="7738288" cy="3550595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t" anchorCtr="0">
            <a:noAutofit/>
          </a:bodyPr>
          <a:lstStyle/>
          <a:p>
            <a:pPr lvl="0">
              <a:buSzPct val="25000"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None/>
            </a:pPr>
            <a:endParaRPr sz="11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" y="4753840"/>
            <a:ext cx="993143" cy="227996"/>
          </a:xfrm>
          <a:prstGeom prst="rect">
            <a:avLst/>
          </a:prstGeom>
        </p:spPr>
      </p:pic>
      <p:pic>
        <p:nvPicPr>
          <p:cNvPr id="8" name="Shape 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6691" y="3995257"/>
            <a:ext cx="690239" cy="97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48" y="-13118"/>
            <a:ext cx="1227971" cy="9883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36" y="1642752"/>
            <a:ext cx="6810375" cy="2324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4234" y="1137910"/>
            <a:ext cx="5507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</a:rPr>
              <a:t>Payment Transactional context</a:t>
            </a:r>
            <a:endParaRPr lang="en-US" sz="24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235" y="4046587"/>
            <a:ext cx="5507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</a:rPr>
              <a:t>Can be used for any other system/business</a:t>
            </a:r>
            <a:endParaRPr lang="en-US" sz="16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0477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1470534" y="343671"/>
            <a:ext cx="7216266" cy="562703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How to Implement Your Solution?</a:t>
            </a:r>
            <a:endParaRPr lang="en-US" sz="28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491313" y="1203245"/>
            <a:ext cx="7738288" cy="3550595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t" anchorCtr="0">
            <a:noAutofit/>
          </a:bodyPr>
          <a:lstStyle/>
          <a:p>
            <a:pPr lvl="0">
              <a:buSzPct val="25000"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None/>
            </a:pPr>
            <a:endParaRPr sz="11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" y="4753840"/>
            <a:ext cx="993143" cy="227996"/>
          </a:xfrm>
          <a:prstGeom prst="rect">
            <a:avLst/>
          </a:prstGeom>
        </p:spPr>
      </p:pic>
      <p:pic>
        <p:nvPicPr>
          <p:cNvPr id="8" name="Shape 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6691" y="3995257"/>
            <a:ext cx="690239" cy="97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" y="124481"/>
            <a:ext cx="1266071" cy="101903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481164"/>
            <a:ext cx="8229600" cy="3113458"/>
          </a:xfrm>
        </p:spPr>
        <p:txBody>
          <a:bodyPr/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Define Business Rules from GUI based tool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Define Validity period of Business Rule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Export Rule-based file in REST service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REST API service will refer loaded workflow file and workflow will get executed.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Application that will implement this solution will only have to call up REST API Service.</a:t>
            </a:r>
          </a:p>
          <a:p>
            <a:pPr marL="20320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1470534" y="337321"/>
            <a:ext cx="7216266" cy="562703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What are the GoToMarket strategies ?</a:t>
            </a:r>
            <a:endParaRPr lang="en-US" sz="24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491313" y="1203245"/>
            <a:ext cx="7738288" cy="3550595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t" anchorCtr="0">
            <a:noAutofit/>
          </a:bodyPr>
          <a:lstStyle/>
          <a:p>
            <a:pPr lvl="0">
              <a:buSzPct val="25000"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None/>
            </a:pPr>
            <a:endParaRPr sz="11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" y="4753840"/>
            <a:ext cx="993143" cy="227996"/>
          </a:xfrm>
          <a:prstGeom prst="rect">
            <a:avLst/>
          </a:prstGeom>
        </p:spPr>
      </p:pic>
      <p:pic>
        <p:nvPicPr>
          <p:cNvPr id="8" name="Shape 1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66691" y="3995257"/>
            <a:ext cx="690239" cy="97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" y="151982"/>
            <a:ext cx="1183521" cy="95259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092450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Early market captures will benefit business revenue  </a:t>
            </a:r>
          </a:p>
          <a:p>
            <a:endParaRPr lang="en-US" sz="24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Arial"/>
            </a:endParaRPr>
          </a:p>
          <a:p>
            <a:pPr>
              <a:buClr>
                <a:schemeClr val="bg1"/>
              </a:buClr>
            </a:pP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Reduces </a:t>
            </a:r>
            <a:r>
              <a:rPr lang="en-US" sz="2400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time to implement the </a:t>
            </a: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change</a:t>
            </a:r>
          </a:p>
          <a:p>
            <a:pPr>
              <a:buClr>
                <a:schemeClr val="bg1"/>
              </a:buClr>
            </a:pPr>
            <a:endParaRPr lang="en-US" sz="24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Arial"/>
            </a:endParaRPr>
          </a:p>
          <a:p>
            <a:pPr>
              <a:buClr>
                <a:schemeClr val="bg1"/>
              </a:buClr>
            </a:pP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Saved time will be utilized developing new features in product</a:t>
            </a:r>
          </a:p>
          <a:p>
            <a:endParaRPr lang="en-US" sz="24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88337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491313" y="1203245"/>
            <a:ext cx="7738288" cy="3550595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t" anchorCtr="0">
            <a:noAutofit/>
          </a:bodyPr>
          <a:lstStyle/>
          <a:p>
            <a:pPr lvl="0">
              <a:buSzPct val="25000"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None/>
            </a:pPr>
            <a:endParaRPr sz="11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" y="4753840"/>
            <a:ext cx="993143" cy="227996"/>
          </a:xfrm>
          <a:prstGeom prst="rect">
            <a:avLst/>
          </a:prstGeom>
        </p:spPr>
      </p:pic>
      <p:pic>
        <p:nvPicPr>
          <p:cNvPr id="8" name="Shape 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6691" y="3995257"/>
            <a:ext cx="690239" cy="9757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 &amp; 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4000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5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0000"/>
    </a:hlink>
    <a:folHlink>
      <a:srgbClr val="FF0000"/>
    </a:folHlink>
  </a:clrScheme>
</a:themeOverride>
</file>

<file path=ppt/theme/themeOverride2.xml><?xml version="1.0" encoding="utf-8"?>
<a:themeOverride xmlns:a="http://schemas.openxmlformats.org/drawingml/2006/main">
  <a:clrScheme name="Custom 5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0000"/>
    </a:hlink>
    <a:folHlink>
      <a:srgbClr val="FF0000"/>
    </a:folHlink>
  </a:clrScheme>
</a:themeOverride>
</file>

<file path=ppt/theme/themeOverride3.xml><?xml version="1.0" encoding="utf-8"?>
<a:themeOverride xmlns:a="http://schemas.openxmlformats.org/drawingml/2006/main">
  <a:clrScheme name="Custom 5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0000"/>
    </a:hlink>
    <a:folHlink>
      <a:srgbClr val="FF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1410</TotalTime>
  <Words>263</Words>
  <Application>Microsoft Office PowerPoint</Application>
  <PresentationFormat>On-screen Show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Mark Offc For MC Light</vt:lpstr>
      <vt:lpstr>Noto Sans Symbols</vt:lpstr>
      <vt:lpstr>Office Theme</vt:lpstr>
      <vt:lpstr>Amplitude 2017 #cashlessbanoindia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</vt:lpstr>
    </vt:vector>
  </TitlesOfParts>
  <Manager>Deepak Shinde</Manager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Amplitude 2017</dc:title>
  <dc:subject/>
  <dc:creator>Shekhar Sonawane</dc:creator>
  <cp:keywords>amplitude 2017</cp:keywords>
  <dc:description>Created by UX team @ Mastercard.</dc:description>
  <cp:lastModifiedBy>Gujale, Mahesh</cp:lastModifiedBy>
  <cp:revision>98</cp:revision>
  <dcterms:modified xsi:type="dcterms:W3CDTF">2017-11-04T05:17:19Z</dcterms:modified>
  <cp:category/>
</cp:coreProperties>
</file>