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9" r:id="rId7"/>
    <p:sldId id="266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ghna Kamal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648"/>
  </p:normalViewPr>
  <p:slideViewPr>
    <p:cSldViewPr snapToGrid="0">
      <p:cViewPr varScale="1">
        <p:scale>
          <a:sx n="111" d="100"/>
          <a:sy n="111" d="100"/>
        </p:scale>
        <p:origin x="6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1:27.249" idx="2">
    <p:pos x="6000" y="100"/>
    <p:text>&lt;Please enter your team name here&gt; instead of &lt;Name of team/solution&gt;</p:text>
  </p:cm>
  <p:cm authorId="0" dt="2017-07-13T09:41:57.767" idx="1">
    <p:pos x="6000" y="0"/>
    <p:text>&lt;Enter your theme&gt; instead of &lt;Theme name where your idea aligns&gt;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2:29.526" idx="4">
    <p:pos x="6000" y="100"/>
    <p:text>How does it solve the problem?</p:text>
  </p:cm>
  <p:cm authorId="0" dt="2017-07-13T09:43:17.005" idx="3">
    <p:pos x="6000" y="0"/>
    <p:text>What are the tools/ technology platforms you will use for implementation?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3:42.018" idx="5">
    <p:pos x="6000" y="0"/>
    <p:text>How does your solution work?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400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13, 2017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5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4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clear pain-point their idea is addressing? Does their idea clearly meet the needs of this pain point?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33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degree is the solution a viable technical solution that promotes a great user experience?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79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46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25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24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87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Graphic - Light">
    <p:bg>
      <p:bgPr>
        <a:solidFill>
          <a:srgbClr val="F7F7F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4592" y="3217935"/>
            <a:ext cx="3124199" cy="1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5885" marR="0" lvl="0" indent="-115885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592" y="2918460"/>
            <a:ext cx="312356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2"/>
          </p:nvPr>
        </p:nvSpPr>
        <p:spPr>
          <a:xfrm>
            <a:off x="164592" y="2469416"/>
            <a:ext cx="5799530" cy="498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1" marR="0" lvl="1" indent="-12690" algn="ctr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ctr" rtl="0">
              <a:spcBef>
                <a:spcPts val="270"/>
              </a:spcBef>
              <a:buClr>
                <a:schemeClr val="dk1"/>
              </a:buClr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4" marR="0" lvl="3" indent="-12674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9" marR="0" lvl="6" indent="-1264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1" marR="0" lvl="8" indent="-12631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64592" y="1034228"/>
            <a:ext cx="5799530" cy="1421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032" y="4480560"/>
            <a:ext cx="1745990" cy="30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30683" y="137332"/>
            <a:ext cx="8882632" cy="486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accent6"/>
              </a:buClr>
              <a:buFont typeface="Noto Sans Symbols"/>
              <a:buNone/>
            </a:pPr>
            <a:endParaRPr sz="16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62137" y="3204974"/>
            <a:ext cx="5624488" cy="10169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400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Amplitude 2017</a:t>
            </a:r>
            <a:br>
              <a:rPr lang="en-US" sz="400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</a:br>
            <a:r>
              <a:rPr lang="en-US" sz="4000" dirty="0" smtClean="0">
                <a:solidFill>
                  <a:srgbClr val="FF0000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#cashlessbanoindia</a:t>
            </a:r>
            <a:endParaRPr lang="en-US" sz="4000" u="none" strike="noStrike" cap="none" dirty="0">
              <a:solidFill>
                <a:schemeClr val="accent6">
                  <a:lumMod val="75000"/>
                </a:schemeClr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737063" y="3789737"/>
            <a:ext cx="2935076" cy="70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n-US" sz="2000" u="none" strike="noStrike" cap="none" dirty="0">
              <a:solidFill>
                <a:srgbClr val="FF0000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15" y="366477"/>
            <a:ext cx="2264824" cy="2838497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496734" y="489929"/>
            <a:ext cx="6890029" cy="753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u="none" strike="noStrike" cap="none" dirty="0" err="1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TechnoRocks</a:t>
            </a:r>
            <a:endParaRPr lang="en-US" sz="2800" u="none" strike="noStrike" cap="none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2000" i="1" u="none" strike="noStrike" cap="none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Executive </a:t>
            </a:r>
            <a:r>
              <a:rPr lang="en-US" sz="2000" i="1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pitch</a:t>
            </a:r>
            <a:endParaRPr sz="1400" b="0" i="1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99528" y="2552055"/>
            <a:ext cx="654874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99528" y="1586392"/>
            <a:ext cx="8429989" cy="3167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u="none" strike="noStrike" cap="none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Hackathon Theme </a:t>
            </a:r>
            <a:r>
              <a:rPr lang="en-US" sz="1600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:</a:t>
            </a:r>
          </a:p>
          <a:p>
            <a:pPr>
              <a:buClr>
                <a:schemeClr val="dk1"/>
              </a:buClr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Create Metadata rules platform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" y="146550"/>
            <a:ext cx="1788895" cy="14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56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73153" y="1452820"/>
            <a:ext cx="8405400" cy="3358169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31"/>
            <a:ext cx="1827085" cy="1470581"/>
          </a:xfrm>
          <a:prstGeom prst="rect">
            <a:avLst/>
          </a:prstGeom>
        </p:spPr>
      </p:pic>
      <p:sp>
        <p:nvSpPr>
          <p:cNvPr id="9" name="Shape 125"/>
          <p:cNvSpPr/>
          <p:nvPr/>
        </p:nvSpPr>
        <p:spPr>
          <a:xfrm>
            <a:off x="1634598" y="332843"/>
            <a:ext cx="7143955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are the Pain Point(s) addressed ?  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Change rules on runtime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GUI based application to define rules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Capability </a:t>
            </a:r>
            <a:r>
              <a:rPr lang="en-US" dirty="0" smtClean="0">
                <a:solidFill>
                  <a:schemeClr val="bg1"/>
                </a:solidFill>
              </a:rPr>
              <a:t>to test defined rules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Set validity for rules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Scalability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42385" y="1508193"/>
            <a:ext cx="7724306" cy="3245647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3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29"/>
            <a:ext cx="1866507" cy="1502311"/>
          </a:xfrm>
          <a:prstGeom prst="rect">
            <a:avLst/>
          </a:prstGeom>
        </p:spPr>
      </p:pic>
      <p:sp>
        <p:nvSpPr>
          <p:cNvPr id="9" name="Shape 116"/>
          <p:cNvSpPr/>
          <p:nvPr/>
        </p:nvSpPr>
        <p:spPr>
          <a:xfrm>
            <a:off x="1556115" y="260868"/>
            <a:ext cx="7300815" cy="817624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is Your Solution to Address Pain Point(s)?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Zero </a:t>
            </a:r>
            <a:r>
              <a:rPr lang="en-US" dirty="0">
                <a:solidFill>
                  <a:schemeClr val="bg1"/>
                </a:solidFill>
              </a:rPr>
              <a:t>Downtime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Zero </a:t>
            </a:r>
            <a:r>
              <a:rPr lang="en-US" dirty="0">
                <a:solidFill>
                  <a:schemeClr val="bg1"/>
                </a:solidFill>
              </a:rPr>
              <a:t>Coding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Simulation using REST Service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Time-based Rules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27685" y="5214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to Implement Your Solution?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24481"/>
            <a:ext cx="1617238" cy="1301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Define Business Rule in from GUI based tool.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Define Validity period of </a:t>
            </a:r>
            <a:r>
              <a:rPr lang="en-US" dirty="0" err="1" smtClean="0">
                <a:solidFill>
                  <a:schemeClr val="bg1"/>
                </a:solidFill>
              </a:rPr>
              <a:t>BusinessRule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Export Rule-based file in Web Application.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Load file on every change.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REST API call will invoke loaded file.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Application will only call REST API.</a:t>
            </a:r>
          </a:p>
          <a:p>
            <a:pPr marL="2032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27685" y="5214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to Implement Your Solution?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24481"/>
            <a:ext cx="1617238" cy="1301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Define Business Rule in from GUI based tool.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 Validity period of </a:t>
            </a:r>
            <a:r>
              <a:rPr lang="en-US" dirty="0" err="1" smtClean="0">
                <a:solidFill>
                  <a:schemeClr val="bg1"/>
                </a:solidFill>
              </a:rPr>
              <a:t>BusinessRule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Export Rule-based file in Web Application.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file on every change.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REST API call will invoke loaded file.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Application will only call REST API.</a:t>
            </a:r>
          </a:p>
          <a:p>
            <a:pPr marL="2032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47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27685" y="5214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are the Risks/Issues for GoToMarket ?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51982"/>
            <a:ext cx="1617238" cy="1301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3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000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ppt/theme/themeOverride2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222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Mark Offc For MC Light</vt:lpstr>
      <vt:lpstr>Noto Sans Symbols</vt:lpstr>
      <vt:lpstr>Wingdings</vt:lpstr>
      <vt:lpstr>Office Theme</vt:lpstr>
      <vt:lpstr>Amplitude 2017 #cashlessbanoindia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>Deepak Shinde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2017</dc:title>
  <dc:subject/>
  <dc:creator>Shekhar Sonawane</dc:creator>
  <cp:keywords>amplitude 2017</cp:keywords>
  <dc:description>Created by UX team @ Mastercard.</dc:description>
  <cp:lastModifiedBy>Hiremath, Utkarsh</cp:lastModifiedBy>
  <cp:revision>68</cp:revision>
  <dcterms:modified xsi:type="dcterms:W3CDTF">2017-11-02T13:56:25Z</dcterms:modified>
  <cp:category/>
</cp:coreProperties>
</file>