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hil Yadav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3D0AE4F-F695-413E-B5BA-0EA8C86420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492A1F-CDAE-479D-9C25-1E5B124CD8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675AFC-D1CE-4A44-8C98-31A39E0CB2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2E01E-F536-48F1-99B9-D9E81025F2C4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84498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5D8F50-574C-41DA-B682-BC7584D805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B5E8F3-5F3F-4CF5-9880-263BA43589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AEE77E-BCA9-4E65-89E1-BDF9858F6E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9000E-9647-4F5D-BC2D-0B655AC8CC6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20642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F19C2A-4FBB-4707-8EBE-98EF9E8148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E1E70B-E381-4295-B754-CB74280C0D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BE5B4F-02E9-4B20-B625-F1D75FCE5F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60847-49E7-4D76-A22E-EF1DC580B224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400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1DD9AD-EDE0-4B56-87DB-3F831ED30F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573842-6137-43ED-9D9A-BF7BCC82D2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99722E-8427-4B36-AC54-C3E8B4A8A9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4FD8B-886B-4644-B7E5-1945BAD6992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5710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E2707F-298E-43A6-A9A6-922C11EC09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F32AA2-1E05-47A5-8DAF-43F60C5933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CC4912-1699-4BD0-B279-E767C8FAF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F9C75-D48F-4A07-9E1E-AC86D42CB921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3490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D0D6DD-7A22-47A3-B16F-F5BAD24008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CF8904-A8DA-4788-87D3-C7302BB345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4AF484-E383-46EF-9AAF-DA521952F7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31F0B-8F8F-4721-949F-25C470EF12AC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0511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7989F25-ACC9-4A56-B30D-DCE789F93C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A0F775-E661-4578-89C2-8B650A4F55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29B3624-F0F1-4064-BDF6-20F6688235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343A1-A4A7-4D4A-B5F4-958C84BB145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2577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B011C24-E748-4373-AA5C-E6FCCAA86F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E4F2BE8-0824-433A-B1CC-DD589E674C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8C07FE8-55E4-4A23-9892-CABE896625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565D7-178F-4EEF-9B52-70D318ECA20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2765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7078B00-BA8A-406A-AC08-EC9BDE5583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4314910-320F-42C2-B892-41CDDB22F1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829156-E4D2-48DA-A43C-D9D9F3F4F8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8B9DD-A5D3-480C-BE31-80CCEBD53BE7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7308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1B3031-F0BB-47D7-934E-DBC57ED876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48BF4F-C2DF-4FB1-89A4-9115D26754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D99E69-9E19-4A6B-8796-2C4A7AD5A6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BFB4E-85F5-46B9-8BF6-2C50FB1EC5F1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3629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6CC556-9E49-4500-A5AE-19D3BBAC03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42CF3-7D11-4174-B258-C9FBB212E0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375627-1FAE-4F7D-A9A4-A62FEE5ECE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2758C-3B26-465B-ADF7-CE58215003EA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76793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297EB34-0A4A-4568-8F37-16D5745E0D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29ACD52-0F62-4C24-B41D-6C36755A2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BE90D22-8B1F-4FAB-A9B5-013D15FE868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AA6B60F-9892-4CAD-B00F-C25AA03FB20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64AFD6B-0353-4383-AA57-16EF7A12A9E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918ACC9-9A8E-4C71-9E1A-6C043C466006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>
            <a:extLst>
              <a:ext uri="{FF2B5EF4-FFF2-40B4-BE49-F238E27FC236}">
                <a16:creationId xmlns:a16="http://schemas.microsoft.com/office/drawing/2014/main" id="{6168BDB0-8000-4749-8DAA-2F41474127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48188" y="3860800"/>
            <a:ext cx="4064000" cy="2495550"/>
          </a:xfrm>
        </p:spPr>
        <p:txBody>
          <a:bodyPr/>
          <a:lstStyle/>
          <a:p>
            <a:pPr eaLnBrk="1" hangingPunct="1"/>
            <a:r>
              <a:rPr lang="en-US" altLang="en-US" sz="2200">
                <a:solidFill>
                  <a:schemeClr val="bg1"/>
                </a:solidFill>
                <a:latin typeface="Bahnschrift Light Condensed" panose="020B0502040204020203" pitchFamily="34" charset="0"/>
              </a:rPr>
              <a:t>Group #1:</a:t>
            </a:r>
          </a:p>
          <a:p>
            <a:pPr eaLnBrk="1" hangingPunct="1"/>
            <a:r>
              <a:rPr lang="en-US" altLang="en-US" sz="2200">
                <a:solidFill>
                  <a:schemeClr val="bg1"/>
                </a:solidFill>
                <a:latin typeface="Bahnschrift Light Condensed" panose="020B0502040204020203" pitchFamily="34" charset="0"/>
              </a:rPr>
              <a:t>Vinod Mahesh Jain(17241A1259)</a:t>
            </a:r>
          </a:p>
          <a:p>
            <a:pPr eaLnBrk="1" hangingPunct="1"/>
            <a:r>
              <a:rPr lang="en-US" altLang="en-US" sz="2200">
                <a:solidFill>
                  <a:schemeClr val="bg1"/>
                </a:solidFill>
                <a:latin typeface="Bahnschrift Light Condensed" panose="020B0502040204020203" pitchFamily="34" charset="0"/>
              </a:rPr>
              <a:t>Nenavath Janu(17241A1243)</a:t>
            </a:r>
          </a:p>
          <a:p>
            <a:pPr eaLnBrk="1" hangingPunct="1"/>
            <a:r>
              <a:rPr lang="en-US" altLang="en-US" sz="2200">
                <a:solidFill>
                  <a:schemeClr val="bg1"/>
                </a:solidFill>
                <a:latin typeface="Bahnschrift Light Condensed" panose="020B0502040204020203" pitchFamily="34" charset="0"/>
              </a:rPr>
              <a:t>M Akhil Yadav(17241A1234)</a:t>
            </a:r>
          </a:p>
          <a:p>
            <a:pPr eaLnBrk="1" hangingPunct="1"/>
            <a:r>
              <a:rPr lang="en-US" altLang="en-US" sz="2200">
                <a:solidFill>
                  <a:schemeClr val="bg1"/>
                </a:solidFill>
                <a:latin typeface="Bahnschrift Light Condensed" panose="020B0502040204020203" pitchFamily="34" charset="0"/>
              </a:rPr>
              <a:t>A Samuel(17241A1201)</a:t>
            </a:r>
          </a:p>
          <a:p>
            <a:pPr eaLnBrk="1" hangingPunct="1"/>
            <a:r>
              <a:rPr lang="en-US" altLang="en-US" sz="2200">
                <a:solidFill>
                  <a:schemeClr val="bg1"/>
                </a:solidFill>
                <a:latin typeface="Bahnschrift Light Condensed" panose="020B0502040204020203" pitchFamily="34" charset="0"/>
              </a:rPr>
              <a:t>B Sai Sankeerth(16241A1263</a:t>
            </a:r>
            <a:r>
              <a:rPr lang="en-US" altLang="en-US" sz="2000">
                <a:solidFill>
                  <a:schemeClr val="bg1"/>
                </a:solidFill>
                <a:latin typeface="Bahnschrift Light Condensed" panose="020B0502040204020203" pitchFamily="34" charset="0"/>
              </a:rPr>
              <a:t>)</a:t>
            </a:r>
          </a:p>
          <a:p>
            <a:pPr eaLnBrk="1" hangingPunct="1"/>
            <a:endParaRPr lang="en-US" altLang="en-US" sz="2000">
              <a:solidFill>
                <a:schemeClr val="bg1"/>
              </a:solidFill>
            </a:endParaRPr>
          </a:p>
        </p:txBody>
      </p:sp>
      <p:sp>
        <p:nvSpPr>
          <p:cNvPr id="2051" name="Title 1">
            <a:extLst>
              <a:ext uri="{FF2B5EF4-FFF2-40B4-BE49-F238E27FC236}">
                <a16:creationId xmlns:a16="http://schemas.microsoft.com/office/drawing/2014/main" id="{1CF70459-0012-463B-9382-36204E05643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19188" y="158750"/>
            <a:ext cx="6858000" cy="23876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rgbClr val="00B0F0"/>
                </a:solidFill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COVID-19 Vaccine Sentimental Analysis</a:t>
            </a:r>
            <a:br>
              <a:rPr lang="en-IN" alt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altLang="en-US" sz="4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C292BD-CDD7-4C9E-B9E9-80F695B8156C}"/>
              </a:ext>
            </a:extLst>
          </p:cNvPr>
          <p:cNvSpPr/>
          <p:nvPr/>
        </p:nvSpPr>
        <p:spPr>
          <a:xfrm>
            <a:off x="0" y="6597650"/>
            <a:ext cx="9144000" cy="2603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38CC012-E6A8-48D7-84DB-1641915BF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836613"/>
            <a:ext cx="3249613" cy="1143000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rgbClr val="00B0F0"/>
                </a:solidFill>
                <a:latin typeface="Impact" panose="020B0806030902050204" pitchFamily="34" charset="0"/>
              </a:rPr>
              <a:t>ABSTRACT: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7187385-1667-4295-8E3E-B6877111A0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979613"/>
            <a:ext cx="8229600" cy="4459287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i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Coronavirus disease (COVID-19) is an infectious disease caused by a newly discovered coronavirus.</a:t>
            </a:r>
          </a:p>
          <a:p>
            <a:pPr marL="0" indent="0" eaLnBrk="1" hangingPunct="1">
              <a:buFontTx/>
              <a:buNone/>
              <a:defRPr/>
            </a:pPr>
            <a:endParaRPr lang="en-US" sz="1800" i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sz="1800" i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 disease has consumed the lives of a huge number of people.</a:t>
            </a:r>
          </a:p>
          <a:p>
            <a:pPr marL="0" indent="0" eaLnBrk="1" hangingPunct="1">
              <a:buFontTx/>
              <a:buNone/>
              <a:defRPr/>
            </a:pPr>
            <a:endParaRPr lang="en-US" sz="1800" i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sz="1800" i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It has been found that most of the people infected with the Covid-19 virus will have mild to moderate respiratory illness and recover without requiring special treatment.</a:t>
            </a:r>
          </a:p>
          <a:p>
            <a:pPr marL="0" indent="0" eaLnBrk="1" hangingPunct="1">
              <a:buFontTx/>
              <a:buNone/>
              <a:defRPr/>
            </a:pPr>
            <a:endParaRPr lang="en-US" sz="1800" i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sz="1800" i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People of higher age and also those with underlying problems like cancer, diabetes, etc are more likely to develop serious illness.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051B79-8091-46B3-B8F7-D26751409F9D}"/>
              </a:ext>
            </a:extLst>
          </p:cNvPr>
          <p:cNvSpPr/>
          <p:nvPr/>
        </p:nvSpPr>
        <p:spPr>
          <a:xfrm>
            <a:off x="0" y="6597650"/>
            <a:ext cx="9131300" cy="260350"/>
          </a:xfrm>
          <a:custGeom>
            <a:avLst/>
            <a:gdLst>
              <a:gd name="connsiteX0" fmla="*/ 0 w 3168352"/>
              <a:gd name="connsiteY0" fmla="*/ 0 h 188640"/>
              <a:gd name="connsiteX1" fmla="*/ 3168352 w 3168352"/>
              <a:gd name="connsiteY1" fmla="*/ 0 h 188640"/>
              <a:gd name="connsiteX2" fmla="*/ 3168352 w 3168352"/>
              <a:gd name="connsiteY2" fmla="*/ 188640 h 188640"/>
              <a:gd name="connsiteX3" fmla="*/ 0 w 3168352"/>
              <a:gd name="connsiteY3" fmla="*/ 188640 h 188640"/>
              <a:gd name="connsiteX4" fmla="*/ 0 w 3168352"/>
              <a:gd name="connsiteY4" fmla="*/ 0 h 188640"/>
              <a:gd name="connsiteX0" fmla="*/ 0 w 3168352"/>
              <a:gd name="connsiteY0" fmla="*/ 18661 h 207301"/>
              <a:gd name="connsiteX1" fmla="*/ 2991070 w 3168352"/>
              <a:gd name="connsiteY1" fmla="*/ 0 h 207301"/>
              <a:gd name="connsiteX2" fmla="*/ 3168352 w 3168352"/>
              <a:gd name="connsiteY2" fmla="*/ 207301 h 207301"/>
              <a:gd name="connsiteX3" fmla="*/ 0 w 3168352"/>
              <a:gd name="connsiteY3" fmla="*/ 207301 h 207301"/>
              <a:gd name="connsiteX4" fmla="*/ 0 w 3168352"/>
              <a:gd name="connsiteY4" fmla="*/ 18661 h 207301"/>
              <a:gd name="connsiteX0" fmla="*/ 0 w 3047054"/>
              <a:gd name="connsiteY0" fmla="*/ 18661 h 207301"/>
              <a:gd name="connsiteX1" fmla="*/ 2991070 w 3047054"/>
              <a:gd name="connsiteY1" fmla="*/ 0 h 207301"/>
              <a:gd name="connsiteX2" fmla="*/ 3047054 w 3047054"/>
              <a:gd name="connsiteY2" fmla="*/ 207301 h 207301"/>
              <a:gd name="connsiteX3" fmla="*/ 0 w 3047054"/>
              <a:gd name="connsiteY3" fmla="*/ 207301 h 207301"/>
              <a:gd name="connsiteX4" fmla="*/ 0 w 3047054"/>
              <a:gd name="connsiteY4" fmla="*/ 18661 h 20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7054" h="207301">
                <a:moveTo>
                  <a:pt x="0" y="18661"/>
                </a:moveTo>
                <a:lnTo>
                  <a:pt x="2991070" y="0"/>
                </a:lnTo>
                <a:lnTo>
                  <a:pt x="3047054" y="207301"/>
                </a:lnTo>
                <a:lnTo>
                  <a:pt x="0" y="207301"/>
                </a:lnTo>
                <a:lnTo>
                  <a:pt x="0" y="18661"/>
                </a:lnTo>
                <a:close/>
              </a:path>
            </a:pathLst>
          </a:cu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420611-182B-4D32-827B-F1F77FE7B8BC}"/>
              </a:ext>
            </a:extLst>
          </p:cNvPr>
          <p:cNvSpPr txBox="1"/>
          <p:nvPr/>
        </p:nvSpPr>
        <p:spPr>
          <a:xfrm>
            <a:off x="611188" y="1700213"/>
            <a:ext cx="7489825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i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Everyone must be aware of the Covid-19 virus, the disease it causes and how it spreads in order to prevent and slow down the transmission.</a:t>
            </a:r>
          </a:p>
          <a:p>
            <a:pPr eaLnBrk="1" hangingPunct="1">
              <a:defRPr/>
            </a:pPr>
            <a:endParaRPr lang="en-US" i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i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People must wash their hands or use an alcohol-based rub frequently to prevent the spreading of virus.</a:t>
            </a:r>
          </a:p>
          <a:p>
            <a:pPr eaLnBrk="1" hangingPunct="1">
              <a:defRPr/>
            </a:pPr>
            <a:endParaRPr lang="en-US" i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i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 virus spreads mainly through discharge from the nose or droplets of saliva. So it is better to sneeze or cough into a flexed elbow.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Vaccines have been developed to treat the disease over the last one year. Some of them include Covaxin, Sinopharm, AstraZeneca, etc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9B9388-7EF5-486F-939F-096B48784909}"/>
              </a:ext>
            </a:extLst>
          </p:cNvPr>
          <p:cNvSpPr/>
          <p:nvPr/>
        </p:nvSpPr>
        <p:spPr>
          <a:xfrm>
            <a:off x="0" y="6597650"/>
            <a:ext cx="9144000" cy="2603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9EA0D5B-CC15-4D65-875F-90DA9A48DB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850" y="904875"/>
            <a:ext cx="4076700" cy="720725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rgbClr val="00B0F0"/>
                </a:solidFill>
                <a:latin typeface="Impact" panose="020B0806030902050204" pitchFamily="34" charset="0"/>
              </a:rPr>
              <a:t>PROPOSED SYSTEM: </a:t>
            </a:r>
            <a:endParaRPr lang="en-IN" altLang="en-US" sz="3200">
              <a:solidFill>
                <a:srgbClr val="00B0F0"/>
              </a:solidFill>
              <a:latin typeface="Impact" panose="020B080603090205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D61DB-7C9E-4E90-B182-0523EAF7D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825" y="2060575"/>
            <a:ext cx="8353425" cy="3197225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1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system will extract all the </a:t>
            </a:r>
            <a:r>
              <a:rPr lang="en-US" sz="1800" i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words from which will be categorized into positive, negative or neutral from the dataset “Covid-19 Vaccines Tweets”.</a:t>
            </a:r>
          </a:p>
          <a:p>
            <a:pPr eaLnBrk="1" hangingPunct="1">
              <a:defRPr/>
            </a:pPr>
            <a:endParaRPr lang="en-US" sz="1800" i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1800" i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“Covid-19 Vaccines Tweets” dataset contains the opinions of the people who have been vaccinated with different vaccines which are being used to treat COVID-19.</a:t>
            </a:r>
          </a:p>
          <a:p>
            <a:pPr eaLnBrk="1" hangingPunct="1">
              <a:defRPr/>
            </a:pPr>
            <a:endParaRPr lang="en-IN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IN" sz="1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extracted words will be displayed in the form of the three pictures, each representing opinions of the three categories- positive, negative or neutral.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F1E595-6CCE-4DFF-85D2-0D31E63BADD2}"/>
              </a:ext>
            </a:extLst>
          </p:cNvPr>
          <p:cNvSpPr/>
          <p:nvPr/>
        </p:nvSpPr>
        <p:spPr>
          <a:xfrm>
            <a:off x="0" y="6597650"/>
            <a:ext cx="9144000" cy="2460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94DEC2-DDCB-4EE7-AF86-AB8F85AEEC0B}"/>
              </a:ext>
            </a:extLst>
          </p:cNvPr>
          <p:cNvSpPr/>
          <p:nvPr/>
        </p:nvSpPr>
        <p:spPr>
          <a:xfrm>
            <a:off x="3419872" y="2644170"/>
            <a:ext cx="4021016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9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Edwardian Script ITC" panose="030303020407070D0804" pitchFamily="66" charset="0"/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BE1F94-0457-49B7-B49E-B10FBD2AF879}"/>
              </a:ext>
            </a:extLst>
          </p:cNvPr>
          <p:cNvSpPr/>
          <p:nvPr/>
        </p:nvSpPr>
        <p:spPr>
          <a:xfrm>
            <a:off x="0" y="6597650"/>
            <a:ext cx="9144000" cy="260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3123</TotalTime>
  <Words>302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Bahnschrift Light Condensed</vt:lpstr>
      <vt:lpstr>Calibri</vt:lpstr>
      <vt:lpstr>Edwardian Script ITC</vt:lpstr>
      <vt:lpstr>Impact</vt:lpstr>
      <vt:lpstr>Times New Roman</vt:lpstr>
      <vt:lpstr>Diseño predeterminado</vt:lpstr>
      <vt:lpstr>COVID-19 Vaccine Sentimental Analysis </vt:lpstr>
      <vt:lpstr>ABSTRACT:</vt:lpstr>
      <vt:lpstr>PowerPoint Presentation</vt:lpstr>
      <vt:lpstr>PROPOSED SYSTEM: </vt:lpstr>
      <vt:lpstr>PowerPoint Presentation</vt:lpstr>
    </vt:vector>
  </TitlesOfParts>
  <Company>Siracusa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Mariajose</dc:creator>
  <cp:lastModifiedBy>VINOD MAHESH JAIN</cp:lastModifiedBy>
  <cp:revision>95</cp:revision>
  <dcterms:created xsi:type="dcterms:W3CDTF">2009-03-26T20:51:52Z</dcterms:created>
  <dcterms:modified xsi:type="dcterms:W3CDTF">2021-04-07T08:39:22Z</dcterms:modified>
</cp:coreProperties>
</file>