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9" r:id="rId3"/>
    <p:sldId id="269" r:id="rId4"/>
    <p:sldId id="256" r:id="rId5"/>
    <p:sldId id="257" r:id="rId6"/>
    <p:sldId id="258" r:id="rId7"/>
    <p:sldId id="260" r:id="rId8"/>
    <p:sldId id="261" r:id="rId9"/>
    <p:sldId id="262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D87C-9EAB-49C0-91AA-4F8CF2EBB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1F601-E19B-4198-85B4-7BEA4889B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4AFB5-4451-4815-9DEA-CF233F0A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2A5E-84DA-49F0-B8CB-848291D00420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369C8-B0AA-4E96-94C0-CEEB4DCA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07E9D-C855-4446-BCF8-586071AF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F8AF-81ED-498E-8685-FF0CF9134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25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BB5A-9469-4ECF-AF67-63656538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39C89-D878-4D8B-9542-60C290BE8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99168-D6F7-4B1C-8752-1CA657E07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2A5E-84DA-49F0-B8CB-848291D00420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101A1-9253-4CBD-8F39-23C3862B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A131F-F1ED-4C67-8288-F3D2C7FF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F8AF-81ED-498E-8685-FF0CF9134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74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8F3C8-D616-4B05-8349-ACC429F11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42B3C-9CC0-4EF2-B470-2CBFBF471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2F874-CD2E-4D4D-933D-6721FB93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2A5E-84DA-49F0-B8CB-848291D00420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7D018-7522-49CF-BCC4-E2B123304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7E107-D067-458F-91F9-2BC319B5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F8AF-81ED-498E-8685-FF0CF9134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6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38566-BBEF-4EAE-8057-DED3CE60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3822B-2F52-4208-96FB-C3B5603B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03268-8E3E-4FB1-8227-0F4CA26A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2A5E-84DA-49F0-B8CB-848291D00420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9512B-2A27-45CD-92B4-8C861C08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53033-53BF-4E11-ACD9-9A07F28C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F8AF-81ED-498E-8685-FF0CF9134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72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2098F-E005-4544-89A9-0211E497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7A61B-AFA0-4DE5-8101-FFB77F8E9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F3777-1855-420F-B1E9-9A7A9864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2A5E-84DA-49F0-B8CB-848291D00420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B5FDB-8E6E-4C4D-9955-6116CA3E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6C0A9-0B55-4E71-90D8-53335029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F8AF-81ED-498E-8685-FF0CF9134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88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DFE6-3404-45B8-9C44-54BD285EB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C2CC9-A2F6-4209-9A64-E33C6D9C5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D6DEE-8193-4379-8459-B863072E8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F232B-86C6-4FCA-AA55-AF9B8246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2A5E-84DA-49F0-B8CB-848291D00420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E8895-8C1B-4C21-8783-A2F210590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E73E2-FB99-412D-9E95-F1D22125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F8AF-81ED-498E-8685-FF0CF9134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11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5155-E7BA-4C7E-9F2A-FE5A68C7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4EB5C-463C-4759-B27F-089D5A7B4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8ADEA-5F43-4C48-9D70-B238D1E4F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D12BC-B291-4BDC-90DC-CC5EECA88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7268DE-508F-425B-80F8-5C259AA6C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E609C-8D8A-4602-9285-762BF5EC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2A5E-84DA-49F0-B8CB-848291D00420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322CC-F3FA-42BA-915C-9E25861A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83B74-9493-4CAA-B983-090FC2E8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F8AF-81ED-498E-8685-FF0CF9134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1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82CA3-D2DA-4541-A8CC-5A3E759C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0C27C6-8289-4554-B406-05B5D2105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2A5E-84DA-49F0-B8CB-848291D00420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A8F47-FEDA-4A9B-A27E-50292919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64800-315D-40E4-A4CD-3A229281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F8AF-81ED-498E-8685-FF0CF9134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52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98328F-4392-4004-A369-1C1F7B37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2A5E-84DA-49F0-B8CB-848291D00420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C1FE09-2205-40C0-97A0-C50948D1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8693F-F6A5-47CC-BB43-DA7A12C5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F8AF-81ED-498E-8685-FF0CF9134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E91D-6A7F-4C46-8801-CFB8F980F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634CA-A605-4C4B-AD76-FDDE44E51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239E3-2ECB-4A5A-BFCE-2722CEEAE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8427D-B76F-4093-AACB-905EEF8F2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2A5E-84DA-49F0-B8CB-848291D00420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3BA52-29EB-4260-A41F-5AD193E1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68106-EFF8-4C7F-B954-209708A6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F8AF-81ED-498E-8685-FF0CF9134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11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3274-4049-4B29-A2F4-B41B9025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CF7317-6CC3-4C7F-B209-8A4439DA5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F2EA9-B517-4C5C-AAAA-C657134C0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AF605-5CDD-4086-AB62-BBA50144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2A5E-84DA-49F0-B8CB-848291D00420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08CE1-88D6-4417-9A17-9A4518230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328BB-FBE8-47BC-9494-941EF88C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F8AF-81ED-498E-8685-FF0CF9134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43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E0D629-373C-4E56-B661-0C95238D6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A7872-9F1B-4355-9600-289DA2D0A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5DD7D-2EB8-4660-A2D9-E7F3B22EB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62A5E-84DA-49F0-B8CB-848291D00420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7D549-1C1B-462C-91C0-D6D7376F4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421A2-3F21-4466-B8F9-0DD973118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5F8AF-81ED-498E-8685-FF0CF9134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64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E489-9CCE-42A0-B3A3-D004DCE0B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COVID19 VACCINE TWEETS</a:t>
            </a:r>
            <a:endParaRPr lang="en-IN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381E1-7720-4438-9D5D-4221DD9441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COORDINATORS: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VIJENDAR REDDY.G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BHARATHI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DR.PRASANNA LAKSHMI.K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HOD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084A7-C272-4E40-B937-1A979868BA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1)VINOD MAHESH JAIN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2)AKHIL YADAV.M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3)JAANU NAIK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4)B.SAI SANKEERTH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5)SAMUEL.A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025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3128E-9CFB-488E-8A87-A675E866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84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3941FF-B88D-4E1F-B285-B098010F8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83" y="1364974"/>
            <a:ext cx="10058400" cy="4717774"/>
          </a:xfrm>
        </p:spPr>
      </p:pic>
    </p:spTree>
    <p:extLst>
      <p:ext uri="{BB962C8B-B14F-4D97-AF65-F5344CB8AC3E}">
        <p14:creationId xmlns:p14="http://schemas.microsoft.com/office/powerpoint/2010/main" val="2928797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BCFD-572C-40E3-860A-C2CB3A5EA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635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FD30E6-BF8B-4CE6-9083-D7D9BCE4A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30" y="1616765"/>
            <a:ext cx="10253869" cy="4452731"/>
          </a:xfrm>
        </p:spPr>
      </p:pic>
    </p:spTree>
    <p:extLst>
      <p:ext uri="{BB962C8B-B14F-4D97-AF65-F5344CB8AC3E}">
        <p14:creationId xmlns:p14="http://schemas.microsoft.com/office/powerpoint/2010/main" val="189271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B1E8F-0886-4391-A2E2-103517FC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610"/>
            <a:ext cx="10515600" cy="5514354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9600" b="1" dirty="0">
                <a:latin typeface="Freestyle Script" panose="030804020302050B0404" pitchFamily="66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152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D596C-E907-430F-96DC-5D68E1215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843"/>
            <a:ext cx="10515600" cy="5607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extract all the words from the dataset which will be categorized into positive, negative or neutral.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extracted words will be displayed in the form of three pictures, each representing opinions of three categories - positive, negative or neutral.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collected a dataset on COVID-19 Vaccine Tweets to find out the opinions of people about different vaccines.</a:t>
            </a:r>
          </a:p>
          <a:p>
            <a:pPr marL="0" indent="0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329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80D4-A2B7-4BDF-AFB8-45950FCB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08F40-D907-40E1-83C9-DC8C54D10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ny Operating System i.e., Windows 7/8/8.1/10 or Linux or MacOS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Anaconda navigator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minimum of 4GB 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30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06E5-9443-49A3-A746-E066BD741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2853"/>
            <a:ext cx="9144000" cy="977348"/>
          </a:xfrm>
        </p:spPr>
        <p:txBody>
          <a:bodyPr/>
          <a:lstStyle/>
          <a:p>
            <a:r>
              <a:rPr lang="en-US" b="1" dirty="0"/>
              <a:t>MODULES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2AC6B-4164-4081-92B5-9B6B465CC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0201"/>
            <a:ext cx="9144000" cy="463494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b="1" dirty="0" err="1"/>
              <a:t>fastai</a:t>
            </a:r>
            <a:r>
              <a:rPr lang="en-IN" b="1" dirty="0"/>
              <a:t> - </a:t>
            </a:r>
            <a:r>
              <a:rPr lang="en-IN" dirty="0"/>
              <a:t>It is a deep-learning library which provides practitioners with high level components that can quickly and easily provide state of the art results in standard deep learning domains and provides researchers with low-level components that can be mixed and matched to build new approaches.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Wordninja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Python package which probabilistically splits concatenated words using NLP based on English Wikipedia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-gram frequencies.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Datablock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container to quickly build datasets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dataloaders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526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DB0E-C55F-49A7-A600-3D3EFBA8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IN NLP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42A8-D764-49BD-B877-0817D5A19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We will be making use of transfer learning to help us create a model to analyze tweet sentiment.</a:t>
            </a:r>
          </a:p>
          <a:p>
            <a:endParaRPr lang="en-US" dirty="0"/>
          </a:p>
          <a:p>
            <a:pPr algn="just"/>
            <a:r>
              <a:rPr lang="en-US" dirty="0"/>
              <a:t>The idea behind transfer learning is that neural networks learn information that generalizes to new problems.</a:t>
            </a:r>
          </a:p>
          <a:p>
            <a:endParaRPr lang="en-US" dirty="0"/>
          </a:p>
          <a:p>
            <a:pPr algn="just"/>
            <a:r>
              <a:rPr lang="en-US" dirty="0" err="1"/>
              <a:t>ULMFit</a:t>
            </a:r>
            <a:r>
              <a:rPr lang="en-US" dirty="0"/>
              <a:t>(Universal Language Model Fine-Tuning) approach is a transfer learning technique for NLP.</a:t>
            </a:r>
          </a:p>
        </p:txBody>
      </p:sp>
    </p:spTree>
    <p:extLst>
      <p:ext uri="{BB962C8B-B14F-4D97-AF65-F5344CB8AC3E}">
        <p14:creationId xmlns:p14="http://schemas.microsoft.com/office/powerpoint/2010/main" val="17582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AA817-8E2F-4FAC-91F2-68B3D9CD8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0113"/>
            <a:ext cx="10515600" cy="538685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ULMFiT</a:t>
            </a:r>
            <a:r>
              <a:rPr lang="en-US" dirty="0"/>
              <a:t> approach is as follows: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dirty="0"/>
              <a:t>Train a language model to predict the next word in a sentence. This is already done with </a:t>
            </a:r>
            <a:r>
              <a:rPr lang="en-IN" dirty="0" err="1"/>
              <a:t>fastai</a:t>
            </a:r>
            <a:r>
              <a:rPr lang="en-IN" dirty="0"/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Fine-tune the language model to a more specific task.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Fine-tune a classification model to identify sentiment using the pre-trained language model.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5A4224-D75B-4281-928F-E4EEEB132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820" y="4143755"/>
            <a:ext cx="7452360" cy="184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470D-49FD-4E17-9868-AFC20BF9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 LANGUAGE MODEL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6BB9E-0DDF-4AC7-A5EC-279BB9464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To train our language model we can use self-supervised learning.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We just need to give the model some text as an independent variable and </a:t>
            </a:r>
            <a:r>
              <a:rPr lang="en-US" dirty="0" err="1"/>
              <a:t>fastai</a:t>
            </a:r>
            <a:r>
              <a:rPr lang="en-US" dirty="0"/>
              <a:t> will automatically preprocess it and create a dependent variable for us.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We use the </a:t>
            </a:r>
            <a:r>
              <a:rPr lang="en-US" dirty="0" err="1"/>
              <a:t>DataLoaders</a:t>
            </a:r>
            <a:r>
              <a:rPr lang="en-US" dirty="0"/>
              <a:t> class, which converts our input data into a </a:t>
            </a:r>
            <a:r>
              <a:rPr lang="en-US" dirty="0" err="1"/>
              <a:t>DataLoader</a:t>
            </a:r>
            <a:r>
              <a:rPr lang="en-US" dirty="0"/>
              <a:t> object that can be used as an input to a </a:t>
            </a:r>
            <a:r>
              <a:rPr lang="en-US" dirty="0" err="1"/>
              <a:t>fastai</a:t>
            </a:r>
            <a:r>
              <a:rPr lang="en-US" dirty="0"/>
              <a:t> learner.</a:t>
            </a:r>
          </a:p>
          <a:p>
            <a:endParaRPr lang="en-US" dirty="0"/>
          </a:p>
          <a:p>
            <a:pPr algn="just"/>
            <a:r>
              <a:rPr lang="en-US" dirty="0"/>
              <a:t>By default, </a:t>
            </a:r>
            <a:r>
              <a:rPr lang="en-US" dirty="0" err="1"/>
              <a:t>fastai</a:t>
            </a:r>
            <a:r>
              <a:rPr lang="en-US" dirty="0"/>
              <a:t> uses word tokenization.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129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5CA9-16A0-492D-B0A9-00D59C298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 TUNING THE LANGUAGE MODEL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6CCF0-7D2B-4BCE-9F4E-67914D221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903" y="1896646"/>
            <a:ext cx="10515600" cy="4351338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step is to create a language model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language_model_learner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find a good learning rate for training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lr_find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use that to fit our model.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771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B2FB3-EB8A-4C66-9DA7-5E5A5D0FD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817"/>
            <a:ext cx="10515600" cy="5766146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 SENTIMENT CLASSIFIER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get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DataLoaders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our classifier we use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DataBlock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which is more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customisable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 TUNING THE CLASSIFIER</a:t>
            </a:r>
          </a:p>
          <a:p>
            <a:pPr marL="0" indent="0">
              <a:buNone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we can train the classifier using discriminative learning rates and gradual unfreezing, which has been found to give better results for this type of model.</a:t>
            </a:r>
          </a:p>
          <a:p>
            <a:pPr marL="0" indent="0">
              <a:buNone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80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499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Freestyle Script</vt:lpstr>
      <vt:lpstr>Times New Roman</vt:lpstr>
      <vt:lpstr>Wingdings</vt:lpstr>
      <vt:lpstr>Office Theme</vt:lpstr>
      <vt:lpstr>COVID19 VACCINE TWEETS</vt:lpstr>
      <vt:lpstr>PowerPoint Presentation</vt:lpstr>
      <vt:lpstr>REQUIREMENTS</vt:lpstr>
      <vt:lpstr>MODULES</vt:lpstr>
      <vt:lpstr>TRANSFER LEARNING IN NLP</vt:lpstr>
      <vt:lpstr>PowerPoint Presentation</vt:lpstr>
      <vt:lpstr>TRAINING A LANGUAGE MODEL </vt:lpstr>
      <vt:lpstr>FINE TUNING THE LANGUAGE MODEL</vt:lpstr>
      <vt:lpstr>PowerPoint Presentation</vt:lpstr>
      <vt:lpstr>CLASS DIAGRAM</vt:lpstr>
      <vt:lpstr>SEQUENCE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MODULES</dc:title>
  <dc:creator>annep</dc:creator>
  <cp:lastModifiedBy>VINOD MAHESH JAIN</cp:lastModifiedBy>
  <cp:revision>40</cp:revision>
  <dcterms:created xsi:type="dcterms:W3CDTF">2021-05-03T08:04:37Z</dcterms:created>
  <dcterms:modified xsi:type="dcterms:W3CDTF">2021-05-05T08:43:17Z</dcterms:modified>
</cp:coreProperties>
</file>