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4" r:id="rId3"/>
    <p:sldId id="269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97" autoAdjust="0"/>
  </p:normalViewPr>
  <p:slideViewPr>
    <p:cSldViewPr snapToGrid="0">
      <p:cViewPr varScale="1">
        <p:scale>
          <a:sx n="50" d="100"/>
          <a:sy n="50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B747-7324-49C7-BAEB-33A84BEB212D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6C86-D902-48BA-8FEA-2DA7872AB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4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Main </a:t>
            </a:r>
            <a:r>
              <a:rPr lang="en-IN" dirty="0" err="1"/>
              <a:t>Workscreen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0D5E-3E31-469B-822B-3F89ED2AD1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1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Document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0D5E-3E31-469B-822B-3F89ED2AD1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6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Historical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0D5E-3E31-469B-822B-3F89ED2AD1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My account – Insights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0D5E-3E31-469B-822B-3F89ED2AD1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08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My </a:t>
            </a:r>
            <a:r>
              <a:rPr lang="en-IN"/>
              <a:t>Account Overview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0D5E-3E31-469B-822B-3F89ED2AD1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8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1CF5-CC93-4823-89FC-F5F88F68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F154-8DD3-47BA-B445-296160AC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8016-83D7-4738-A06D-222D4B14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A566-345B-4291-869C-4D821386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1929-54CA-4ACB-9A48-E86498FC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1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D9B-6F9F-471C-815C-E6AB9CB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8230-477A-460B-AB73-A56B0824B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DF35-064B-4018-8FCB-6AB25EF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2F0-CAAD-492F-926E-C0A66C8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5D02-EB8B-45C2-AD2E-363C081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AC3E-521C-4BEB-B2DF-51BF9059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28237-FFD2-4710-9A7E-06741722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D55E-4C43-43EA-A71D-4000B86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7EDE-FBB5-45CF-B375-02AFA4C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AEF0-BE8B-4BAC-9348-E4C584FB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9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3DF6-45E5-44A9-A96F-F8B2DAA7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3D69-DAAB-454D-BD6B-A8BFD133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3F26-E17D-4897-8BB5-1B1BA14E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7C4B-3453-44F1-AAB2-B9052743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8FB0-8E98-450A-B38C-3D37610A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138-1903-4F7F-AB75-3433951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4857-0300-417C-8BBD-C0B8E4C1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1EB4-7E90-469C-A25C-7396CB6B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559F-C2DC-4BE8-BDB7-3849C0FC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A25F-BC26-4B34-88AC-97A7E1F1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343F-3D56-4A93-B568-8FC2D049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DD90-5CF4-43C2-94B2-440B9C72C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889A-BA3A-4E57-8602-2D9F2849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947F-3087-46FE-B3D7-82E9C985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A242-10AA-447F-8179-E35B8C63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6CAF-1794-4189-B155-0BF2F6B2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CF1-4709-4D06-984E-C073BB5E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387F-4185-49EE-9A4F-F2BA963C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A4633-9963-4160-A300-8BB52AFC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64FD-97C8-44D5-8615-238262BC9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11E5-FFBC-46BD-A3E4-C1DE2FDD6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9CF50-69F5-48C5-892D-888E67C6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D22DC-2C2A-421A-8B44-42043639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8085-1A95-4D8B-B925-D284EB6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B649-A6D9-40F6-BEB4-8A5625AC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072F8-FC3E-4E52-B8CA-6794AF40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2384-F982-464B-A856-5066355D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25DC2-21CE-463E-AB49-105A805A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9F3D7-D24C-4090-8D87-FDA38B76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A10BF-5772-48A0-97F9-06674EE2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7E880-C70C-4B4E-92B2-6CABF0E4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AB5B-2E6C-4EB2-A73A-F3AE4834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29F4-D6D4-43DB-B61F-2A6FCC39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49E5-EEA7-45F4-B737-16E8D6EE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61DF-AE96-4679-8FFE-42D7B04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432E-EE8F-41F6-A4F1-AA7C3295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BE51-D106-4B9C-A1BE-EB3259FD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3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BD1-0319-4362-B19B-30F7EABF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4710-654A-4332-B3DB-55CA6CD07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CC5B-F517-4E30-B8E6-11D7261F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F727-4787-47A5-85A0-FBAE040B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AAE2-3DE5-4F3C-94CF-87B48EDA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941F-BF24-4446-BD10-B27CFAD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F392D-112E-426A-A4C0-2D37655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B2130-9FB2-41EB-B331-647E4C861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04A9-DD28-46FB-900D-9238325EC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905A-EAAC-4E96-978B-0682E55FF9F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A316-B915-4D17-8D66-4E0899CB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8AE8-5B36-4125-A166-D4DCF67A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7E38-7402-4413-B9A7-9C098773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1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73F673-E561-4873-85E4-FF50C7C5323C}"/>
              </a:ext>
            </a:extLst>
          </p:cNvPr>
          <p:cNvSpPr/>
          <p:nvPr/>
        </p:nvSpPr>
        <p:spPr>
          <a:xfrm>
            <a:off x="832513" y="1050893"/>
            <a:ext cx="464024" cy="477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FB6D-DD57-41BD-B8B9-AB0BF60C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1" y="-406791"/>
            <a:ext cx="2137117" cy="2137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1ED7A-19E7-4A6C-97F4-D964D2AFB916}"/>
              </a:ext>
            </a:extLst>
          </p:cNvPr>
          <p:cNvSpPr txBox="1"/>
          <p:nvPr/>
        </p:nvSpPr>
        <p:spPr>
          <a:xfrm>
            <a:off x="354841" y="545341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Current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3CED-C535-4A82-9A3A-3C2738993F9D}"/>
              </a:ext>
            </a:extLst>
          </p:cNvPr>
          <p:cNvSpPr txBox="1"/>
          <p:nvPr/>
        </p:nvSpPr>
        <p:spPr>
          <a:xfrm>
            <a:off x="2909506" y="545341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Doc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38BC-43F3-4433-BFA6-AC0A51B1BE38}"/>
              </a:ext>
            </a:extLst>
          </p:cNvPr>
          <p:cNvSpPr txBox="1"/>
          <p:nvPr/>
        </p:nvSpPr>
        <p:spPr>
          <a:xfrm>
            <a:off x="7865917" y="5453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My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A489-3C3D-4989-B491-EBE4815F623B}"/>
              </a:ext>
            </a:extLst>
          </p:cNvPr>
          <p:cNvSpPr txBox="1"/>
          <p:nvPr/>
        </p:nvSpPr>
        <p:spPr>
          <a:xfrm>
            <a:off x="10109672" y="545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(TBD)..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C767E-54FD-490B-ABBB-9F8573833F68}"/>
              </a:ext>
            </a:extLst>
          </p:cNvPr>
          <p:cNvCxnSpPr/>
          <p:nvPr/>
        </p:nvCxnSpPr>
        <p:spPr>
          <a:xfrm>
            <a:off x="477673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712C0-AB0F-46AF-9655-90B09F3D623C}"/>
              </a:ext>
            </a:extLst>
          </p:cNvPr>
          <p:cNvCxnSpPr/>
          <p:nvPr/>
        </p:nvCxnSpPr>
        <p:spPr>
          <a:xfrm>
            <a:off x="2909506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BB776-6333-4B7C-A707-5C259C76CBD8}"/>
              </a:ext>
            </a:extLst>
          </p:cNvPr>
          <p:cNvCxnSpPr/>
          <p:nvPr/>
        </p:nvCxnSpPr>
        <p:spPr>
          <a:xfrm>
            <a:off x="7906861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9A2FD-0786-4179-9CB9-10503B1D6FF7}"/>
              </a:ext>
            </a:extLst>
          </p:cNvPr>
          <p:cNvCxnSpPr/>
          <p:nvPr/>
        </p:nvCxnSpPr>
        <p:spPr>
          <a:xfrm>
            <a:off x="10167498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9090DC6-B355-432F-AA72-0723687859AB}"/>
              </a:ext>
            </a:extLst>
          </p:cNvPr>
          <p:cNvSpPr/>
          <p:nvPr/>
        </p:nvSpPr>
        <p:spPr>
          <a:xfrm>
            <a:off x="477673" y="1296537"/>
            <a:ext cx="11450470" cy="5404504"/>
          </a:xfrm>
          <a:prstGeom prst="wedgeRectCallout">
            <a:avLst>
              <a:gd name="adj1" fmla="val -28819"/>
              <a:gd name="adj2" fmla="val -4179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24E7BF-E95B-472C-877E-32F1DF936C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2513" y="1528542"/>
          <a:ext cx="10881816" cy="348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157">
                  <a:extLst>
                    <a:ext uri="{9D8B030D-6E8A-4147-A177-3AD203B41FA5}">
                      <a16:colId xmlns:a16="http://schemas.microsoft.com/office/drawing/2014/main" val="874324549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1777453000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4058944199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290183821"/>
                    </a:ext>
                  </a:extLst>
                </a:gridCol>
                <a:gridCol w="1249870">
                  <a:extLst>
                    <a:ext uri="{9D8B030D-6E8A-4147-A177-3AD203B41FA5}">
                      <a16:colId xmlns:a16="http://schemas.microsoft.com/office/drawing/2014/main" val="3662736507"/>
                    </a:ext>
                  </a:extLst>
                </a:gridCol>
                <a:gridCol w="1413546">
                  <a:extLst>
                    <a:ext uri="{9D8B030D-6E8A-4147-A177-3AD203B41FA5}">
                      <a16:colId xmlns:a16="http://schemas.microsoft.com/office/drawing/2014/main" val="2022232588"/>
                    </a:ext>
                  </a:extLst>
                </a:gridCol>
                <a:gridCol w="1395054">
                  <a:extLst>
                    <a:ext uri="{9D8B030D-6E8A-4147-A177-3AD203B41FA5}">
                      <a16:colId xmlns:a16="http://schemas.microsoft.com/office/drawing/2014/main" val="386755927"/>
                    </a:ext>
                  </a:extLst>
                </a:gridCol>
                <a:gridCol w="970774">
                  <a:extLst>
                    <a:ext uri="{9D8B030D-6E8A-4147-A177-3AD203B41FA5}">
                      <a16:colId xmlns:a16="http://schemas.microsoft.com/office/drawing/2014/main" val="919768374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4115779615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3142960116"/>
                    </a:ext>
                  </a:extLst>
                </a:gridCol>
              </a:tblGrid>
              <a:tr h="5609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Origin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Doc 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Meta Data Extracted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Renamed File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Success 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Status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Date Completed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Action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10509"/>
                  </a:ext>
                </a:extLst>
              </a:tr>
              <a:tr h="812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Doc35548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0" i="0" u="sng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Extraction Ref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John-PC1234-ReturnMail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DD/MM/YY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8190"/>
                  </a:ext>
                </a:extLst>
              </a:tr>
              <a:tr h="700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VU, TIEN BEST JOURNEY DEC PGS 6-9-20</a:t>
                      </a:r>
                      <a:endParaRPr lang="en-IN" sz="1100" b="0" i="0" u="sng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0" i="0" u="sng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Extraction Ref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Jane-CR1234-Email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Be Reviewed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DD/MM/YY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0805"/>
                  </a:ext>
                </a:extLst>
              </a:tr>
              <a:tr h="714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29975"/>
                  </a:ext>
                </a:extLst>
              </a:tr>
              <a:tr h="6927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52712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44F344-FA44-4CA1-B7AC-4D3F30C92CD8}"/>
              </a:ext>
            </a:extLst>
          </p:cNvPr>
          <p:cNvSpPr/>
          <p:nvPr/>
        </p:nvSpPr>
        <p:spPr>
          <a:xfrm>
            <a:off x="10996498" y="3113942"/>
            <a:ext cx="641447" cy="2524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814B33-428F-4DAD-A7BD-12089A0D73D5}"/>
              </a:ext>
            </a:extLst>
          </p:cNvPr>
          <p:cNvSpPr/>
          <p:nvPr/>
        </p:nvSpPr>
        <p:spPr>
          <a:xfrm>
            <a:off x="10987400" y="3799938"/>
            <a:ext cx="641447" cy="2524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2DEF-BA33-475B-B033-0ED16876C035}"/>
              </a:ext>
            </a:extLst>
          </p:cNvPr>
          <p:cNvSpPr txBox="1"/>
          <p:nvPr/>
        </p:nvSpPr>
        <p:spPr>
          <a:xfrm>
            <a:off x="10597146" y="5158835"/>
            <a:ext cx="111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of 1 | &gt; | 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3405D-1381-4021-A40C-710BFBB6A751}"/>
              </a:ext>
            </a:extLst>
          </p:cNvPr>
          <p:cNvSpPr txBox="1"/>
          <p:nvPr/>
        </p:nvSpPr>
        <p:spPr>
          <a:xfrm>
            <a:off x="3684897" y="6312659"/>
            <a:ext cx="672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(All docs approved will automatically be moved to the Doc History tab)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D1B1BD-E954-4608-B3C5-82B0FE873C41}"/>
              </a:ext>
            </a:extLst>
          </p:cNvPr>
          <p:cNvSpPr/>
          <p:nvPr/>
        </p:nvSpPr>
        <p:spPr>
          <a:xfrm>
            <a:off x="10995049" y="2354319"/>
            <a:ext cx="641447" cy="2524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REVOKE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12E683-884E-404D-A5A7-5E3A15B34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3" y="2402266"/>
            <a:ext cx="252499" cy="2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73F673-E561-4873-85E4-FF50C7C5323C}"/>
              </a:ext>
            </a:extLst>
          </p:cNvPr>
          <p:cNvSpPr/>
          <p:nvPr/>
        </p:nvSpPr>
        <p:spPr>
          <a:xfrm>
            <a:off x="832513" y="1050893"/>
            <a:ext cx="464024" cy="477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FB6D-DD57-41BD-B8B9-AB0BF60C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1" y="-406791"/>
            <a:ext cx="2137117" cy="2137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1ED7A-19E7-4A6C-97F4-D964D2AFB916}"/>
              </a:ext>
            </a:extLst>
          </p:cNvPr>
          <p:cNvSpPr txBox="1"/>
          <p:nvPr/>
        </p:nvSpPr>
        <p:spPr>
          <a:xfrm>
            <a:off x="354841" y="545341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Current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3CED-C535-4A82-9A3A-3C2738993F9D}"/>
              </a:ext>
            </a:extLst>
          </p:cNvPr>
          <p:cNvSpPr txBox="1"/>
          <p:nvPr/>
        </p:nvSpPr>
        <p:spPr>
          <a:xfrm>
            <a:off x="2909506" y="545341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Doc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38BC-43F3-4433-BFA6-AC0A51B1BE38}"/>
              </a:ext>
            </a:extLst>
          </p:cNvPr>
          <p:cNvSpPr txBox="1"/>
          <p:nvPr/>
        </p:nvSpPr>
        <p:spPr>
          <a:xfrm>
            <a:off x="7865917" y="5453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My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A489-3C3D-4989-B491-EBE4815F623B}"/>
              </a:ext>
            </a:extLst>
          </p:cNvPr>
          <p:cNvSpPr txBox="1"/>
          <p:nvPr/>
        </p:nvSpPr>
        <p:spPr>
          <a:xfrm>
            <a:off x="10109672" y="545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(TBD)..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C767E-54FD-490B-ABBB-9F8573833F68}"/>
              </a:ext>
            </a:extLst>
          </p:cNvPr>
          <p:cNvCxnSpPr/>
          <p:nvPr/>
        </p:nvCxnSpPr>
        <p:spPr>
          <a:xfrm>
            <a:off x="477673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712C0-AB0F-46AF-9655-90B09F3D623C}"/>
              </a:ext>
            </a:extLst>
          </p:cNvPr>
          <p:cNvCxnSpPr/>
          <p:nvPr/>
        </p:nvCxnSpPr>
        <p:spPr>
          <a:xfrm>
            <a:off x="2909506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BB776-6333-4B7C-A707-5C259C76CBD8}"/>
              </a:ext>
            </a:extLst>
          </p:cNvPr>
          <p:cNvCxnSpPr/>
          <p:nvPr/>
        </p:nvCxnSpPr>
        <p:spPr>
          <a:xfrm>
            <a:off x="7906861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9A2FD-0786-4179-9CB9-10503B1D6FF7}"/>
              </a:ext>
            </a:extLst>
          </p:cNvPr>
          <p:cNvCxnSpPr/>
          <p:nvPr/>
        </p:nvCxnSpPr>
        <p:spPr>
          <a:xfrm>
            <a:off x="10167498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9090DC6-B355-432F-AA72-0723687859AB}"/>
              </a:ext>
            </a:extLst>
          </p:cNvPr>
          <p:cNvSpPr/>
          <p:nvPr/>
        </p:nvSpPr>
        <p:spPr>
          <a:xfrm>
            <a:off x="477673" y="1296537"/>
            <a:ext cx="11450470" cy="5404504"/>
          </a:xfrm>
          <a:prstGeom prst="wedgeRectCallout">
            <a:avLst>
              <a:gd name="adj1" fmla="val -28819"/>
              <a:gd name="adj2" fmla="val -4179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24E7BF-E95B-472C-877E-32F1DF936C1C}"/>
              </a:ext>
            </a:extLst>
          </p:cNvPr>
          <p:cNvGraphicFramePr>
            <a:graphicFrameLocks noGrp="1"/>
          </p:cNvGraphicFramePr>
          <p:nvPr/>
        </p:nvGraphicFramePr>
        <p:xfrm>
          <a:off x="832513" y="1528542"/>
          <a:ext cx="10881816" cy="348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157">
                  <a:extLst>
                    <a:ext uri="{9D8B030D-6E8A-4147-A177-3AD203B41FA5}">
                      <a16:colId xmlns:a16="http://schemas.microsoft.com/office/drawing/2014/main" val="874324549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1777453000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4058944199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290183821"/>
                    </a:ext>
                  </a:extLst>
                </a:gridCol>
                <a:gridCol w="1249870">
                  <a:extLst>
                    <a:ext uri="{9D8B030D-6E8A-4147-A177-3AD203B41FA5}">
                      <a16:colId xmlns:a16="http://schemas.microsoft.com/office/drawing/2014/main" val="3662736507"/>
                    </a:ext>
                  </a:extLst>
                </a:gridCol>
                <a:gridCol w="1413546">
                  <a:extLst>
                    <a:ext uri="{9D8B030D-6E8A-4147-A177-3AD203B41FA5}">
                      <a16:colId xmlns:a16="http://schemas.microsoft.com/office/drawing/2014/main" val="2022232588"/>
                    </a:ext>
                  </a:extLst>
                </a:gridCol>
                <a:gridCol w="1395054">
                  <a:extLst>
                    <a:ext uri="{9D8B030D-6E8A-4147-A177-3AD203B41FA5}">
                      <a16:colId xmlns:a16="http://schemas.microsoft.com/office/drawing/2014/main" val="386755927"/>
                    </a:ext>
                  </a:extLst>
                </a:gridCol>
                <a:gridCol w="970774">
                  <a:extLst>
                    <a:ext uri="{9D8B030D-6E8A-4147-A177-3AD203B41FA5}">
                      <a16:colId xmlns:a16="http://schemas.microsoft.com/office/drawing/2014/main" val="919768374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4115779615"/>
                    </a:ext>
                  </a:extLst>
                </a:gridCol>
                <a:gridCol w="952283">
                  <a:extLst>
                    <a:ext uri="{9D8B030D-6E8A-4147-A177-3AD203B41FA5}">
                      <a16:colId xmlns:a16="http://schemas.microsoft.com/office/drawing/2014/main" val="3142960116"/>
                    </a:ext>
                  </a:extLst>
                </a:gridCol>
              </a:tblGrid>
              <a:tr h="5609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Origin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Doc 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Meta Data Extracted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Renamed File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Success 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Status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Date Completed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Action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10509"/>
                  </a:ext>
                </a:extLst>
              </a:tr>
              <a:tr h="812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Doc35548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0" i="0" u="sng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Extraction Ref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John-PC1234-ReturnMail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DD/MM/YY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8190"/>
                  </a:ext>
                </a:extLst>
              </a:tr>
              <a:tr h="700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VU, TIEN BEST JOURNEY DEC PGS 6-9-20</a:t>
                      </a:r>
                      <a:endParaRPr lang="en-IN" sz="1100" b="0" i="0" u="sng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0" i="0" u="sng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Extraction Ref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Jane-CR1234-Email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Be Reviewed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DD/MM/YY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0805"/>
                  </a:ext>
                </a:extLst>
              </a:tr>
              <a:tr h="714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29975"/>
                  </a:ext>
                </a:extLst>
              </a:tr>
              <a:tr h="6927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DD-MM-YY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52712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FAE878-7F2E-4C8F-B2C8-D5AFD0CBCEEF}"/>
              </a:ext>
            </a:extLst>
          </p:cNvPr>
          <p:cNvSpPr/>
          <p:nvPr/>
        </p:nvSpPr>
        <p:spPr>
          <a:xfrm>
            <a:off x="10994226" y="2361041"/>
            <a:ext cx="641447" cy="2524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44F344-FA44-4CA1-B7AC-4D3F30C92CD8}"/>
              </a:ext>
            </a:extLst>
          </p:cNvPr>
          <p:cNvSpPr/>
          <p:nvPr/>
        </p:nvSpPr>
        <p:spPr>
          <a:xfrm>
            <a:off x="10996498" y="3113942"/>
            <a:ext cx="641447" cy="2524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814B33-428F-4DAD-A7BD-12089A0D73D5}"/>
              </a:ext>
            </a:extLst>
          </p:cNvPr>
          <p:cNvSpPr/>
          <p:nvPr/>
        </p:nvSpPr>
        <p:spPr>
          <a:xfrm>
            <a:off x="10987400" y="3958962"/>
            <a:ext cx="641447" cy="2524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2DEF-BA33-475B-B033-0ED16876C035}"/>
              </a:ext>
            </a:extLst>
          </p:cNvPr>
          <p:cNvSpPr txBox="1"/>
          <p:nvPr/>
        </p:nvSpPr>
        <p:spPr>
          <a:xfrm>
            <a:off x="10597146" y="5158835"/>
            <a:ext cx="111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of 1 | &gt; | 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3405D-1381-4021-A40C-710BFBB6A751}"/>
              </a:ext>
            </a:extLst>
          </p:cNvPr>
          <p:cNvSpPr txBox="1"/>
          <p:nvPr/>
        </p:nvSpPr>
        <p:spPr>
          <a:xfrm>
            <a:off x="3684897" y="6312659"/>
            <a:ext cx="672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(All docs approved will automatically be moved to the Doc History tab)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E5D21-90D0-42EB-ACCB-4B9F7E28CB2B}"/>
              </a:ext>
            </a:extLst>
          </p:cNvPr>
          <p:cNvSpPr/>
          <p:nvPr/>
        </p:nvSpPr>
        <p:spPr>
          <a:xfrm>
            <a:off x="-150125" y="-163773"/>
            <a:ext cx="12474053" cy="7137779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94023C-DCFC-4200-B92A-27B306229E55}"/>
              </a:ext>
            </a:extLst>
          </p:cNvPr>
          <p:cNvSpPr/>
          <p:nvPr/>
        </p:nvSpPr>
        <p:spPr>
          <a:xfrm>
            <a:off x="4021268" y="999754"/>
            <a:ext cx="4067075" cy="5312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3829A-D536-4C64-990A-725729CD9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6"/>
          <a:stretch/>
        </p:blipFill>
        <p:spPr>
          <a:xfrm>
            <a:off x="4131366" y="2179878"/>
            <a:ext cx="3693607" cy="3810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D627E-F9C5-4EBA-BA5F-81FA22F82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96" y="1087279"/>
            <a:ext cx="318441" cy="31844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720882-F5F1-4374-A19C-57EE0F3BDAA2}"/>
              </a:ext>
            </a:extLst>
          </p:cNvPr>
          <p:cNvCxnSpPr/>
          <p:nvPr/>
        </p:nvCxnSpPr>
        <p:spPr>
          <a:xfrm>
            <a:off x="7943249" y="2197290"/>
            <a:ext cx="0" cy="37460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B7AD02-976B-4F05-96BB-A99C8061F8A8}"/>
              </a:ext>
            </a:extLst>
          </p:cNvPr>
          <p:cNvSpPr/>
          <p:nvPr/>
        </p:nvSpPr>
        <p:spPr>
          <a:xfrm>
            <a:off x="7888413" y="2167058"/>
            <a:ext cx="109183" cy="1228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58ADD-CE40-43B4-9346-21EFFAA6068C}"/>
              </a:ext>
            </a:extLst>
          </p:cNvPr>
          <p:cNvSpPr/>
          <p:nvPr/>
        </p:nvSpPr>
        <p:spPr>
          <a:xfrm>
            <a:off x="4448462" y="1296537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8975E-6615-4902-89C7-702CB21ADDA5}"/>
              </a:ext>
            </a:extLst>
          </p:cNvPr>
          <p:cNvSpPr/>
          <p:nvPr/>
        </p:nvSpPr>
        <p:spPr>
          <a:xfrm>
            <a:off x="6403189" y="1301609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B0E38E-A912-404C-BA2B-11077058DF7D}"/>
              </a:ext>
            </a:extLst>
          </p:cNvPr>
          <p:cNvSpPr/>
          <p:nvPr/>
        </p:nvSpPr>
        <p:spPr>
          <a:xfrm>
            <a:off x="4448463" y="1750798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A6123E-DD5A-49ED-ABE2-4F00ACBAB55A}"/>
              </a:ext>
            </a:extLst>
          </p:cNvPr>
          <p:cNvSpPr/>
          <p:nvPr/>
        </p:nvSpPr>
        <p:spPr>
          <a:xfrm>
            <a:off x="6403189" y="1740460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47D91-80B7-4467-B3C0-D8F8A9621607}"/>
              </a:ext>
            </a:extLst>
          </p:cNvPr>
          <p:cNvSpPr txBox="1"/>
          <p:nvPr/>
        </p:nvSpPr>
        <p:spPr>
          <a:xfrm>
            <a:off x="4370881" y="1085127"/>
            <a:ext cx="115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4009D-FBA3-464B-A0A4-5B24CE1F71D9}"/>
              </a:ext>
            </a:extLst>
          </p:cNvPr>
          <p:cNvSpPr txBox="1"/>
          <p:nvPr/>
        </p:nvSpPr>
        <p:spPr>
          <a:xfrm>
            <a:off x="6341065" y="1074605"/>
            <a:ext cx="115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052C9B-C355-451B-9450-D1C2393CAD01}"/>
              </a:ext>
            </a:extLst>
          </p:cNvPr>
          <p:cNvSpPr txBox="1"/>
          <p:nvPr/>
        </p:nvSpPr>
        <p:spPr>
          <a:xfrm>
            <a:off x="4410760" y="1553796"/>
            <a:ext cx="115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Number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15EAE-C776-436B-900E-173DBF95275B}"/>
              </a:ext>
            </a:extLst>
          </p:cNvPr>
          <p:cNvSpPr txBox="1"/>
          <p:nvPr/>
        </p:nvSpPr>
        <p:spPr>
          <a:xfrm>
            <a:off x="6360000" y="1553796"/>
            <a:ext cx="115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TBD..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5589F0-18A3-43CE-BB36-26A98C9E5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51" y="5994978"/>
            <a:ext cx="303916" cy="303916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47836E5-2F82-4538-AD5C-208F31956933}"/>
              </a:ext>
            </a:extLst>
          </p:cNvPr>
          <p:cNvSpPr/>
          <p:nvPr/>
        </p:nvSpPr>
        <p:spPr>
          <a:xfrm rot="10800000">
            <a:off x="7451695" y="1391499"/>
            <a:ext cx="5650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73F673-E561-4873-85E4-FF50C7C5323C}"/>
              </a:ext>
            </a:extLst>
          </p:cNvPr>
          <p:cNvSpPr/>
          <p:nvPr/>
        </p:nvSpPr>
        <p:spPr>
          <a:xfrm>
            <a:off x="3439242" y="1050893"/>
            <a:ext cx="464024" cy="477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FB6D-DD57-41BD-B8B9-AB0BF60C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1" y="-406791"/>
            <a:ext cx="2137117" cy="2137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1ED7A-19E7-4A6C-97F4-D964D2AFB916}"/>
              </a:ext>
            </a:extLst>
          </p:cNvPr>
          <p:cNvSpPr txBox="1"/>
          <p:nvPr/>
        </p:nvSpPr>
        <p:spPr>
          <a:xfrm>
            <a:off x="354841" y="545341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Current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3CED-C535-4A82-9A3A-3C2738993F9D}"/>
              </a:ext>
            </a:extLst>
          </p:cNvPr>
          <p:cNvSpPr txBox="1"/>
          <p:nvPr/>
        </p:nvSpPr>
        <p:spPr>
          <a:xfrm>
            <a:off x="2909506" y="545341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Doc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38BC-43F3-4433-BFA6-AC0A51B1BE38}"/>
              </a:ext>
            </a:extLst>
          </p:cNvPr>
          <p:cNvSpPr txBox="1"/>
          <p:nvPr/>
        </p:nvSpPr>
        <p:spPr>
          <a:xfrm>
            <a:off x="7865917" y="5453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My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A489-3C3D-4989-B491-EBE4815F623B}"/>
              </a:ext>
            </a:extLst>
          </p:cNvPr>
          <p:cNvSpPr txBox="1"/>
          <p:nvPr/>
        </p:nvSpPr>
        <p:spPr>
          <a:xfrm>
            <a:off x="10109672" y="545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(TBD)..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C767E-54FD-490B-ABBB-9F8573833F68}"/>
              </a:ext>
            </a:extLst>
          </p:cNvPr>
          <p:cNvCxnSpPr/>
          <p:nvPr/>
        </p:nvCxnSpPr>
        <p:spPr>
          <a:xfrm>
            <a:off x="477673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712C0-AB0F-46AF-9655-90B09F3D623C}"/>
              </a:ext>
            </a:extLst>
          </p:cNvPr>
          <p:cNvCxnSpPr/>
          <p:nvPr/>
        </p:nvCxnSpPr>
        <p:spPr>
          <a:xfrm>
            <a:off x="2909506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BB776-6333-4B7C-A707-5C259C76CBD8}"/>
              </a:ext>
            </a:extLst>
          </p:cNvPr>
          <p:cNvCxnSpPr/>
          <p:nvPr/>
        </p:nvCxnSpPr>
        <p:spPr>
          <a:xfrm>
            <a:off x="7906861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9A2FD-0786-4179-9CB9-10503B1D6FF7}"/>
              </a:ext>
            </a:extLst>
          </p:cNvPr>
          <p:cNvCxnSpPr/>
          <p:nvPr/>
        </p:nvCxnSpPr>
        <p:spPr>
          <a:xfrm>
            <a:off x="10167498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9090DC6-B355-432F-AA72-0723687859AB}"/>
              </a:ext>
            </a:extLst>
          </p:cNvPr>
          <p:cNvSpPr/>
          <p:nvPr/>
        </p:nvSpPr>
        <p:spPr>
          <a:xfrm>
            <a:off x="477673" y="1296537"/>
            <a:ext cx="11450470" cy="5404504"/>
          </a:xfrm>
          <a:prstGeom prst="wedgeRectCallout">
            <a:avLst>
              <a:gd name="adj1" fmla="val -28819"/>
              <a:gd name="adj2" fmla="val -4179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1AD040-F326-46B5-82A2-2EF858645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70040"/>
              </p:ext>
            </p:extLst>
          </p:nvPr>
        </p:nvGraphicFramePr>
        <p:xfrm>
          <a:off x="723336" y="2417775"/>
          <a:ext cx="10745329" cy="3162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69">
                  <a:extLst>
                    <a:ext uri="{9D8B030D-6E8A-4147-A177-3AD203B41FA5}">
                      <a16:colId xmlns:a16="http://schemas.microsoft.com/office/drawing/2014/main" val="642654174"/>
                    </a:ext>
                  </a:extLst>
                </a:gridCol>
                <a:gridCol w="1169346">
                  <a:extLst>
                    <a:ext uri="{9D8B030D-6E8A-4147-A177-3AD203B41FA5}">
                      <a16:colId xmlns:a16="http://schemas.microsoft.com/office/drawing/2014/main" val="720804583"/>
                    </a:ext>
                  </a:extLst>
                </a:gridCol>
                <a:gridCol w="1169346">
                  <a:extLst>
                    <a:ext uri="{9D8B030D-6E8A-4147-A177-3AD203B41FA5}">
                      <a16:colId xmlns:a16="http://schemas.microsoft.com/office/drawing/2014/main" val="3383861079"/>
                    </a:ext>
                  </a:extLst>
                </a:gridCol>
                <a:gridCol w="1443412">
                  <a:extLst>
                    <a:ext uri="{9D8B030D-6E8A-4147-A177-3AD203B41FA5}">
                      <a16:colId xmlns:a16="http://schemas.microsoft.com/office/drawing/2014/main" val="287199565"/>
                    </a:ext>
                  </a:extLst>
                </a:gridCol>
                <a:gridCol w="1808832">
                  <a:extLst>
                    <a:ext uri="{9D8B030D-6E8A-4147-A177-3AD203B41FA5}">
                      <a16:colId xmlns:a16="http://schemas.microsoft.com/office/drawing/2014/main" val="4120239456"/>
                    </a:ext>
                  </a:extLst>
                </a:gridCol>
                <a:gridCol w="1461681">
                  <a:extLst>
                    <a:ext uri="{9D8B030D-6E8A-4147-A177-3AD203B41FA5}">
                      <a16:colId xmlns:a16="http://schemas.microsoft.com/office/drawing/2014/main" val="2631778399"/>
                    </a:ext>
                  </a:extLst>
                </a:gridCol>
                <a:gridCol w="1388597">
                  <a:extLst>
                    <a:ext uri="{9D8B030D-6E8A-4147-A177-3AD203B41FA5}">
                      <a16:colId xmlns:a16="http://schemas.microsoft.com/office/drawing/2014/main" val="529479693"/>
                    </a:ext>
                  </a:extLst>
                </a:gridCol>
                <a:gridCol w="1169346">
                  <a:extLst>
                    <a:ext uri="{9D8B030D-6E8A-4147-A177-3AD203B41FA5}">
                      <a16:colId xmlns:a16="http://schemas.microsoft.com/office/drawing/2014/main" val="1902837568"/>
                    </a:ext>
                  </a:extLst>
                </a:gridCol>
              </a:tblGrid>
              <a:tr h="5164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Date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Approval Date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Doc Name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Revised Doc Name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By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Status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52737"/>
                  </a:ext>
                </a:extLst>
              </a:tr>
              <a:tr h="5291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Doc35548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John-PC123-Email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Failed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92994"/>
                  </a:ext>
                </a:extLst>
              </a:tr>
              <a:tr h="5291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Doc5678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Jane-CR123-MailRebound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FileHold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0581"/>
                  </a:ext>
                </a:extLst>
              </a:tr>
              <a:tr h="5291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45649"/>
                  </a:ext>
                </a:extLst>
              </a:tr>
              <a:tr h="5291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70134"/>
                  </a:ext>
                </a:extLst>
              </a:tr>
              <a:tr h="5291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35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4A3AC4F-599C-4582-9D13-B30AA81ABCF7}"/>
              </a:ext>
            </a:extLst>
          </p:cNvPr>
          <p:cNvSpPr txBox="1"/>
          <p:nvPr/>
        </p:nvSpPr>
        <p:spPr>
          <a:xfrm>
            <a:off x="10351482" y="5158835"/>
            <a:ext cx="111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of 1 | &gt; | 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6D328-101E-45CF-903D-893271AC6D62}"/>
              </a:ext>
            </a:extLst>
          </p:cNvPr>
          <p:cNvSpPr txBox="1"/>
          <p:nvPr/>
        </p:nvSpPr>
        <p:spPr>
          <a:xfrm>
            <a:off x="545909" y="1310183"/>
            <a:ext cx="21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 Search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65E848-4DBC-4756-AF32-B469D31D1FD3}"/>
              </a:ext>
            </a:extLst>
          </p:cNvPr>
          <p:cNvCxnSpPr/>
          <p:nvPr/>
        </p:nvCxnSpPr>
        <p:spPr>
          <a:xfrm>
            <a:off x="600499" y="1621142"/>
            <a:ext cx="10904477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29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81373-4F1F-4A65-B3F6-3A6BC3073A5D}"/>
              </a:ext>
            </a:extLst>
          </p:cNvPr>
          <p:cNvSpPr txBox="1"/>
          <p:nvPr/>
        </p:nvSpPr>
        <p:spPr>
          <a:xfrm>
            <a:off x="5697940" y="287967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53AE9-983D-4870-81CC-4655B96506C2}"/>
              </a:ext>
            </a:extLst>
          </p:cNvPr>
          <p:cNvSpPr txBox="1"/>
          <p:nvPr/>
        </p:nvSpPr>
        <p:spPr>
          <a:xfrm>
            <a:off x="600499" y="1739276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2A8A92-C194-4C59-917D-C688A644B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878" y="1747324"/>
            <a:ext cx="252499" cy="2524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64EE3E5-1A70-48E3-ADCA-440EB7FE8D92}"/>
              </a:ext>
            </a:extLst>
          </p:cNvPr>
          <p:cNvSpPr/>
          <p:nvPr/>
        </p:nvSpPr>
        <p:spPr>
          <a:xfrm>
            <a:off x="1401308" y="1757571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804D9-5743-4682-B120-DEF88701DFE2}"/>
              </a:ext>
            </a:extLst>
          </p:cNvPr>
          <p:cNvSpPr txBox="1"/>
          <p:nvPr/>
        </p:nvSpPr>
        <p:spPr>
          <a:xfrm>
            <a:off x="602771" y="2041804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D3F4C1-45B6-4B74-88F8-43F10E4D0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3150" y="2049852"/>
            <a:ext cx="252499" cy="2524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27990F-7340-4548-8C5D-29EA22233648}"/>
              </a:ext>
            </a:extLst>
          </p:cNvPr>
          <p:cNvSpPr/>
          <p:nvPr/>
        </p:nvSpPr>
        <p:spPr>
          <a:xfrm>
            <a:off x="1403580" y="2060099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211A1-6A99-4787-A20D-FCBEA9F8CADF}"/>
              </a:ext>
            </a:extLst>
          </p:cNvPr>
          <p:cNvSpPr txBox="1"/>
          <p:nvPr/>
        </p:nvSpPr>
        <p:spPr>
          <a:xfrm>
            <a:off x="2883093" y="1714648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36D99-0DA2-4BED-BB76-8935A7ADCE69}"/>
              </a:ext>
            </a:extLst>
          </p:cNvPr>
          <p:cNvSpPr/>
          <p:nvPr/>
        </p:nvSpPr>
        <p:spPr>
          <a:xfrm>
            <a:off x="3887735" y="1747156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D5222-D1CA-4BFA-AA15-FC9482330677}"/>
              </a:ext>
            </a:extLst>
          </p:cNvPr>
          <p:cNvSpPr txBox="1"/>
          <p:nvPr/>
        </p:nvSpPr>
        <p:spPr>
          <a:xfrm>
            <a:off x="2871717" y="2017176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81CDD-FEBB-4E25-8A99-CD7A957CEEAD}"/>
              </a:ext>
            </a:extLst>
          </p:cNvPr>
          <p:cNvSpPr/>
          <p:nvPr/>
        </p:nvSpPr>
        <p:spPr>
          <a:xfrm>
            <a:off x="3890007" y="2049684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025EE-E29B-4C96-B33B-E83AB86ABD50}"/>
              </a:ext>
            </a:extLst>
          </p:cNvPr>
          <p:cNvSpPr txBox="1"/>
          <p:nvPr/>
        </p:nvSpPr>
        <p:spPr>
          <a:xfrm>
            <a:off x="5260084" y="1867048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5E9D22-F8E2-42BC-81ED-E0373B361A17}"/>
              </a:ext>
            </a:extLst>
          </p:cNvPr>
          <p:cNvSpPr/>
          <p:nvPr/>
        </p:nvSpPr>
        <p:spPr>
          <a:xfrm>
            <a:off x="6264726" y="1899556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F2B716A-C724-4B72-84F0-EBA3A21C02F3}"/>
              </a:ext>
            </a:extLst>
          </p:cNvPr>
          <p:cNvSpPr/>
          <p:nvPr/>
        </p:nvSpPr>
        <p:spPr>
          <a:xfrm rot="10800000">
            <a:off x="7301567" y="1992002"/>
            <a:ext cx="5650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86B4D0C-B1D9-490B-8AEE-2212CCA19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121" y="1705484"/>
            <a:ext cx="521359" cy="5213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C3E770D-1998-4BB3-A074-EDA01D61856D}"/>
              </a:ext>
            </a:extLst>
          </p:cNvPr>
          <p:cNvSpPr txBox="1"/>
          <p:nvPr/>
        </p:nvSpPr>
        <p:spPr>
          <a:xfrm>
            <a:off x="7664368" y="1896616"/>
            <a:ext cx="111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Status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C4FC5D-A182-4545-9B04-8C0B845EDF04}"/>
              </a:ext>
            </a:extLst>
          </p:cNvPr>
          <p:cNvSpPr/>
          <p:nvPr/>
        </p:nvSpPr>
        <p:spPr>
          <a:xfrm>
            <a:off x="8682658" y="1915476"/>
            <a:ext cx="1155237" cy="23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AF92009-CCEA-4C80-A9F1-C43C7FB8DA81}"/>
              </a:ext>
            </a:extLst>
          </p:cNvPr>
          <p:cNvSpPr/>
          <p:nvPr/>
        </p:nvSpPr>
        <p:spPr>
          <a:xfrm rot="10800000">
            <a:off x="9719499" y="2007922"/>
            <a:ext cx="5650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0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73F673-E561-4873-85E4-FF50C7C5323C}"/>
              </a:ext>
            </a:extLst>
          </p:cNvPr>
          <p:cNvSpPr/>
          <p:nvPr/>
        </p:nvSpPr>
        <p:spPr>
          <a:xfrm>
            <a:off x="8461635" y="1050893"/>
            <a:ext cx="464024" cy="477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FB6D-DD57-41BD-B8B9-AB0BF60C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1" y="-406791"/>
            <a:ext cx="2137117" cy="2137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1ED7A-19E7-4A6C-97F4-D964D2AFB916}"/>
              </a:ext>
            </a:extLst>
          </p:cNvPr>
          <p:cNvSpPr txBox="1"/>
          <p:nvPr/>
        </p:nvSpPr>
        <p:spPr>
          <a:xfrm>
            <a:off x="354841" y="545341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Current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3CED-C535-4A82-9A3A-3C2738993F9D}"/>
              </a:ext>
            </a:extLst>
          </p:cNvPr>
          <p:cNvSpPr txBox="1"/>
          <p:nvPr/>
        </p:nvSpPr>
        <p:spPr>
          <a:xfrm>
            <a:off x="2909506" y="545341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Doc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38BC-43F3-4433-BFA6-AC0A51B1BE38}"/>
              </a:ext>
            </a:extLst>
          </p:cNvPr>
          <p:cNvSpPr txBox="1"/>
          <p:nvPr/>
        </p:nvSpPr>
        <p:spPr>
          <a:xfrm>
            <a:off x="7865917" y="5453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My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A489-3C3D-4989-B491-EBE4815F623B}"/>
              </a:ext>
            </a:extLst>
          </p:cNvPr>
          <p:cNvSpPr txBox="1"/>
          <p:nvPr/>
        </p:nvSpPr>
        <p:spPr>
          <a:xfrm>
            <a:off x="10109672" y="545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(TBD)..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C767E-54FD-490B-ABBB-9F8573833F68}"/>
              </a:ext>
            </a:extLst>
          </p:cNvPr>
          <p:cNvCxnSpPr/>
          <p:nvPr/>
        </p:nvCxnSpPr>
        <p:spPr>
          <a:xfrm>
            <a:off x="477673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712C0-AB0F-46AF-9655-90B09F3D623C}"/>
              </a:ext>
            </a:extLst>
          </p:cNvPr>
          <p:cNvCxnSpPr/>
          <p:nvPr/>
        </p:nvCxnSpPr>
        <p:spPr>
          <a:xfrm>
            <a:off x="2909506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BB776-6333-4B7C-A707-5C259C76CBD8}"/>
              </a:ext>
            </a:extLst>
          </p:cNvPr>
          <p:cNvCxnSpPr/>
          <p:nvPr/>
        </p:nvCxnSpPr>
        <p:spPr>
          <a:xfrm>
            <a:off x="7906861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9A2FD-0786-4179-9CB9-10503B1D6FF7}"/>
              </a:ext>
            </a:extLst>
          </p:cNvPr>
          <p:cNvCxnSpPr/>
          <p:nvPr/>
        </p:nvCxnSpPr>
        <p:spPr>
          <a:xfrm>
            <a:off x="10167498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9090DC6-B355-432F-AA72-0723687859AB}"/>
              </a:ext>
            </a:extLst>
          </p:cNvPr>
          <p:cNvSpPr/>
          <p:nvPr/>
        </p:nvSpPr>
        <p:spPr>
          <a:xfrm>
            <a:off x="477673" y="1296537"/>
            <a:ext cx="11450470" cy="5404504"/>
          </a:xfrm>
          <a:prstGeom prst="wedgeRectCallout">
            <a:avLst>
              <a:gd name="adj1" fmla="val -28819"/>
              <a:gd name="adj2" fmla="val -4179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A90EE-92DD-4847-8D71-E1B6896BFBF5}"/>
              </a:ext>
            </a:extLst>
          </p:cNvPr>
          <p:cNvSpPr/>
          <p:nvPr/>
        </p:nvSpPr>
        <p:spPr>
          <a:xfrm>
            <a:off x="464025" y="1282889"/>
            <a:ext cx="641444" cy="54045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C6E2FB-1089-47BF-8D29-D9D71275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9" y="3643949"/>
            <a:ext cx="436728" cy="4367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FE188E1-990B-4469-9B06-E479EC8B7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9" y="6192483"/>
            <a:ext cx="358438" cy="358438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0D28A48-C154-442E-AEE8-11115BBA85FA}"/>
              </a:ext>
            </a:extLst>
          </p:cNvPr>
          <p:cNvSpPr/>
          <p:nvPr/>
        </p:nvSpPr>
        <p:spPr>
          <a:xfrm rot="5400000">
            <a:off x="948507" y="2778375"/>
            <a:ext cx="464024" cy="47765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001C23-F4F4-41B0-A193-128B44A47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" y="2785188"/>
            <a:ext cx="410570" cy="4105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CBA14A5-AE43-4E3D-A9D5-E66E904495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10596"/>
          <a:stretch/>
        </p:blipFill>
        <p:spPr>
          <a:xfrm>
            <a:off x="1962254" y="2112189"/>
            <a:ext cx="4915624" cy="272499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A26B39-202B-4A15-8174-BF70A0389B0B}"/>
              </a:ext>
            </a:extLst>
          </p:cNvPr>
          <p:cNvCxnSpPr/>
          <p:nvPr/>
        </p:nvCxnSpPr>
        <p:spPr>
          <a:xfrm flipV="1">
            <a:off x="1778731" y="2224585"/>
            <a:ext cx="0" cy="238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3F452C-C54F-4A8F-9CFF-C9900D235C48}"/>
              </a:ext>
            </a:extLst>
          </p:cNvPr>
          <p:cNvSpPr txBox="1"/>
          <p:nvPr/>
        </p:nvSpPr>
        <p:spPr>
          <a:xfrm>
            <a:off x="1432992" y="2852382"/>
            <a:ext cx="400110" cy="1009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Range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9BC562-15C4-41C3-8ED8-2461E7FE828C}"/>
              </a:ext>
            </a:extLst>
          </p:cNvPr>
          <p:cNvCxnSpPr>
            <a:cxnSpLocks/>
          </p:cNvCxnSpPr>
          <p:nvPr/>
        </p:nvCxnSpPr>
        <p:spPr>
          <a:xfrm>
            <a:off x="2128907" y="5054128"/>
            <a:ext cx="4654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B826681-BEE6-4366-8FC4-DC26C96F89A4}"/>
              </a:ext>
            </a:extLst>
          </p:cNvPr>
          <p:cNvSpPr txBox="1"/>
          <p:nvPr/>
        </p:nvSpPr>
        <p:spPr>
          <a:xfrm>
            <a:off x="3659426" y="5054128"/>
            <a:ext cx="14410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Approval Rate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835A3E-B1B9-41EB-92C9-A44F69DAA96B}"/>
              </a:ext>
            </a:extLst>
          </p:cNvPr>
          <p:cNvSpPr txBox="1"/>
          <p:nvPr/>
        </p:nvSpPr>
        <p:spPr>
          <a:xfrm>
            <a:off x="7701371" y="5581935"/>
            <a:ext cx="402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just a sample analytics, and can be customized based on the data views needed</a:t>
            </a:r>
          </a:p>
        </p:txBody>
      </p:sp>
    </p:spTree>
    <p:extLst>
      <p:ext uri="{BB962C8B-B14F-4D97-AF65-F5344CB8AC3E}">
        <p14:creationId xmlns:p14="http://schemas.microsoft.com/office/powerpoint/2010/main" val="404967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B73F673-E561-4873-85E4-FF50C7C5323C}"/>
              </a:ext>
            </a:extLst>
          </p:cNvPr>
          <p:cNvSpPr/>
          <p:nvPr/>
        </p:nvSpPr>
        <p:spPr>
          <a:xfrm>
            <a:off x="8461635" y="1050893"/>
            <a:ext cx="464024" cy="477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FB6D-DD57-41BD-B8B9-AB0BF60C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1" y="-406791"/>
            <a:ext cx="2137117" cy="2137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1ED7A-19E7-4A6C-97F4-D964D2AFB916}"/>
              </a:ext>
            </a:extLst>
          </p:cNvPr>
          <p:cNvSpPr txBox="1"/>
          <p:nvPr/>
        </p:nvSpPr>
        <p:spPr>
          <a:xfrm>
            <a:off x="354841" y="545341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Current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E3CED-C535-4A82-9A3A-3C2738993F9D}"/>
              </a:ext>
            </a:extLst>
          </p:cNvPr>
          <p:cNvSpPr txBox="1"/>
          <p:nvPr/>
        </p:nvSpPr>
        <p:spPr>
          <a:xfrm>
            <a:off x="2909506" y="545341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Doc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E38BC-43F3-4433-BFA6-AC0A51B1BE38}"/>
              </a:ext>
            </a:extLst>
          </p:cNvPr>
          <p:cNvSpPr txBox="1"/>
          <p:nvPr/>
        </p:nvSpPr>
        <p:spPr>
          <a:xfrm>
            <a:off x="7865917" y="5453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My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A489-3C3D-4989-B491-EBE4815F623B}"/>
              </a:ext>
            </a:extLst>
          </p:cNvPr>
          <p:cNvSpPr txBox="1"/>
          <p:nvPr/>
        </p:nvSpPr>
        <p:spPr>
          <a:xfrm>
            <a:off x="10109672" y="545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UPC" panose="02020603050405020304" pitchFamily="18" charset="-34"/>
              </a:rPr>
              <a:t>(TBD)..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C767E-54FD-490B-ABBB-9F8573833F68}"/>
              </a:ext>
            </a:extLst>
          </p:cNvPr>
          <p:cNvCxnSpPr/>
          <p:nvPr/>
        </p:nvCxnSpPr>
        <p:spPr>
          <a:xfrm>
            <a:off x="477673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712C0-AB0F-46AF-9655-90B09F3D623C}"/>
              </a:ext>
            </a:extLst>
          </p:cNvPr>
          <p:cNvCxnSpPr/>
          <p:nvPr/>
        </p:nvCxnSpPr>
        <p:spPr>
          <a:xfrm>
            <a:off x="2909506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BB776-6333-4B7C-A707-5C259C76CBD8}"/>
              </a:ext>
            </a:extLst>
          </p:cNvPr>
          <p:cNvCxnSpPr/>
          <p:nvPr/>
        </p:nvCxnSpPr>
        <p:spPr>
          <a:xfrm>
            <a:off x="7906861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9A2FD-0786-4179-9CB9-10503B1D6FF7}"/>
              </a:ext>
            </a:extLst>
          </p:cNvPr>
          <p:cNvCxnSpPr/>
          <p:nvPr/>
        </p:nvCxnSpPr>
        <p:spPr>
          <a:xfrm>
            <a:off x="10167498" y="914673"/>
            <a:ext cx="150125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9090DC6-B355-432F-AA72-0723687859AB}"/>
              </a:ext>
            </a:extLst>
          </p:cNvPr>
          <p:cNvSpPr/>
          <p:nvPr/>
        </p:nvSpPr>
        <p:spPr>
          <a:xfrm>
            <a:off x="477673" y="1296537"/>
            <a:ext cx="11450470" cy="5404504"/>
          </a:xfrm>
          <a:prstGeom prst="wedgeRectCallout">
            <a:avLst>
              <a:gd name="adj1" fmla="val -28819"/>
              <a:gd name="adj2" fmla="val -4179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A90EE-92DD-4847-8D71-E1B6896BFBF5}"/>
              </a:ext>
            </a:extLst>
          </p:cNvPr>
          <p:cNvSpPr/>
          <p:nvPr/>
        </p:nvSpPr>
        <p:spPr>
          <a:xfrm>
            <a:off x="464025" y="1282889"/>
            <a:ext cx="641444" cy="54045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FE188E1-990B-4469-9B06-E479EC8B7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9" y="6192483"/>
            <a:ext cx="358438" cy="358438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0D28A48-C154-442E-AEE8-11115BBA85FA}"/>
              </a:ext>
            </a:extLst>
          </p:cNvPr>
          <p:cNvSpPr/>
          <p:nvPr/>
        </p:nvSpPr>
        <p:spPr>
          <a:xfrm rot="5400000">
            <a:off x="948507" y="3665484"/>
            <a:ext cx="464024" cy="47765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001C23-F4F4-41B0-A193-128B44A47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" y="2785188"/>
            <a:ext cx="410570" cy="410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4C3AC-29AB-4666-8665-8F57CDAC807E}"/>
              </a:ext>
            </a:extLst>
          </p:cNvPr>
          <p:cNvSpPr txBox="1"/>
          <p:nvPr/>
        </p:nvSpPr>
        <p:spPr>
          <a:xfrm>
            <a:off x="1647087" y="1586604"/>
            <a:ext cx="141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B20D0-3047-4EC6-91AE-A10312C65397}"/>
              </a:ext>
            </a:extLst>
          </p:cNvPr>
          <p:cNvSpPr/>
          <p:nvPr/>
        </p:nvSpPr>
        <p:spPr>
          <a:xfrm>
            <a:off x="3030454" y="1587438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85841-EA80-4C6A-B1F5-458C69CB3685}"/>
              </a:ext>
            </a:extLst>
          </p:cNvPr>
          <p:cNvSpPr txBox="1"/>
          <p:nvPr/>
        </p:nvSpPr>
        <p:spPr>
          <a:xfrm>
            <a:off x="1635713" y="2107495"/>
            <a:ext cx="141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65F1E5-C2DD-4FB5-A8FC-185710ED93C5}"/>
              </a:ext>
            </a:extLst>
          </p:cNvPr>
          <p:cNvSpPr/>
          <p:nvPr/>
        </p:nvSpPr>
        <p:spPr>
          <a:xfrm>
            <a:off x="3019080" y="2108329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8EE86F-6CE3-4B9F-85EF-75276FA158E2}"/>
              </a:ext>
            </a:extLst>
          </p:cNvPr>
          <p:cNvSpPr txBox="1"/>
          <p:nvPr/>
        </p:nvSpPr>
        <p:spPr>
          <a:xfrm>
            <a:off x="1419344" y="2655681"/>
            <a:ext cx="165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91294-4BC3-49FE-B2A5-1DA4ED627485}"/>
              </a:ext>
            </a:extLst>
          </p:cNvPr>
          <p:cNvSpPr/>
          <p:nvPr/>
        </p:nvSpPr>
        <p:spPr>
          <a:xfrm>
            <a:off x="3035000" y="2656515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1E68A-0BD4-4C80-9621-C6F53D3A2A2C}"/>
              </a:ext>
            </a:extLst>
          </p:cNvPr>
          <p:cNvSpPr txBox="1"/>
          <p:nvPr/>
        </p:nvSpPr>
        <p:spPr>
          <a:xfrm>
            <a:off x="1491014" y="4050031"/>
            <a:ext cx="159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Password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07C1-C4A3-4908-B9F2-02EEF234A37E}"/>
              </a:ext>
            </a:extLst>
          </p:cNvPr>
          <p:cNvSpPr/>
          <p:nvPr/>
        </p:nvSpPr>
        <p:spPr>
          <a:xfrm>
            <a:off x="3050920" y="4050865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7E7DF4-61E7-407D-8731-5C362D3F0FAA}"/>
              </a:ext>
            </a:extLst>
          </p:cNvPr>
          <p:cNvSpPr txBox="1"/>
          <p:nvPr/>
        </p:nvSpPr>
        <p:spPr>
          <a:xfrm>
            <a:off x="1694849" y="4636883"/>
            <a:ext cx="14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Password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B65A0-F494-4B71-A7CA-1D0B349A3BFE}"/>
              </a:ext>
            </a:extLst>
          </p:cNvPr>
          <p:cNvSpPr/>
          <p:nvPr/>
        </p:nvSpPr>
        <p:spPr>
          <a:xfrm>
            <a:off x="3078216" y="4624069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C5DC5E-65C9-4DE4-BB0B-488CE3348D09}"/>
              </a:ext>
            </a:extLst>
          </p:cNvPr>
          <p:cNvSpPr txBox="1"/>
          <p:nvPr/>
        </p:nvSpPr>
        <p:spPr>
          <a:xfrm>
            <a:off x="1833603" y="5157774"/>
            <a:ext cx="14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Re-enter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61857B-608E-4927-84FF-3011EF9A921D}"/>
              </a:ext>
            </a:extLst>
          </p:cNvPr>
          <p:cNvSpPr/>
          <p:nvPr/>
        </p:nvSpPr>
        <p:spPr>
          <a:xfrm>
            <a:off x="3066842" y="5158608"/>
            <a:ext cx="1828149" cy="3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286ACC-4822-4AF2-A196-A819D0346647}"/>
              </a:ext>
            </a:extLst>
          </p:cNvPr>
          <p:cNvSpPr/>
          <p:nvPr/>
        </p:nvSpPr>
        <p:spPr>
          <a:xfrm>
            <a:off x="2485674" y="3340021"/>
            <a:ext cx="1130491" cy="385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Password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23D757-D579-4096-940E-CC0CEFDFD03A}"/>
              </a:ext>
            </a:extLst>
          </p:cNvPr>
          <p:cNvSpPr/>
          <p:nvPr/>
        </p:nvSpPr>
        <p:spPr>
          <a:xfrm>
            <a:off x="2465208" y="5687899"/>
            <a:ext cx="1130491" cy="385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Password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C6E2FB-1089-47BF-8D29-D9D712750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9" y="3643949"/>
            <a:ext cx="436728" cy="4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371</Words>
  <Application>Microsoft Office PowerPoint</Application>
  <PresentationFormat>Widescreen</PresentationFormat>
  <Paragraphs>175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AngsanaUPC</vt:lpstr>
      <vt:lpstr>Arial</vt:lpstr>
      <vt:lpstr>Arial Rounded MT Bold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2020-08-01T15:15:17Z</dcterms:created>
  <dcterms:modified xsi:type="dcterms:W3CDTF">2020-08-01T15:21:34Z</dcterms:modified>
</cp:coreProperties>
</file>