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 id="2147483680" r:id="rId2"/>
  </p:sldMasterIdLst>
  <p:notesMasterIdLst>
    <p:notesMasterId r:id="rId12"/>
  </p:notesMasterIdLst>
  <p:handoutMasterIdLst>
    <p:handoutMasterId r:id="rId13"/>
  </p:handoutMasterIdLst>
  <p:sldIdLst>
    <p:sldId id="256" r:id="rId3"/>
    <p:sldId id="311" r:id="rId4"/>
    <p:sldId id="312" r:id="rId5"/>
    <p:sldId id="314" r:id="rId6"/>
    <p:sldId id="318" r:id="rId7"/>
    <p:sldId id="316" r:id="rId8"/>
    <p:sldId id="319" r:id="rId9"/>
    <p:sldId id="317" r:id="rId10"/>
    <p:sldId id="30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18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DC7"/>
    <a:srgbClr val="0065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05"/>
  </p:normalViewPr>
  <p:slideViewPr>
    <p:cSldViewPr snapToGrid="0" snapToObjects="1">
      <p:cViewPr varScale="1">
        <p:scale>
          <a:sx n="70" d="100"/>
          <a:sy n="70" d="100"/>
        </p:scale>
        <p:origin x="702" y="60"/>
      </p:cViewPr>
      <p:guideLst>
        <p:guide orient="horz" pos="255"/>
        <p:guide pos="189"/>
      </p:guideLst>
    </p:cSldViewPr>
  </p:slideViewPr>
  <p:notesTextViewPr>
    <p:cViewPr>
      <p:scale>
        <a:sx n="1" d="1"/>
        <a:sy n="1" d="1"/>
      </p:scale>
      <p:origin x="0" y="0"/>
    </p:cViewPr>
  </p:notesTextViewPr>
  <p:notesViewPr>
    <p:cSldViewPr snapToGrid="0" snapToObjects="1" showGuides="1">
      <p:cViewPr varScale="1">
        <p:scale>
          <a:sx n="50" d="100"/>
          <a:sy n="50" d="100"/>
        </p:scale>
        <p:origin x="2640"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F6A4CF-6F40-F247-A40D-A506003812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T"/>
          </a:p>
        </p:txBody>
      </p:sp>
      <p:sp>
        <p:nvSpPr>
          <p:cNvPr id="3" name="Date Placeholder 2">
            <a:extLst>
              <a:ext uri="{FF2B5EF4-FFF2-40B4-BE49-F238E27FC236}">
                <a16:creationId xmlns:a16="http://schemas.microsoft.com/office/drawing/2014/main" id="{B2442FE1-1197-204F-8F29-30924E62D8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616102-A814-B34B-A78D-C3C8F1BEDD06}" type="datetimeFigureOut">
              <a:rPr lang="en-LT" smtClean="0"/>
              <a:t>01/27/2025</a:t>
            </a:fld>
            <a:endParaRPr lang="en-LT"/>
          </a:p>
        </p:txBody>
      </p:sp>
      <p:sp>
        <p:nvSpPr>
          <p:cNvPr id="4" name="Footer Placeholder 3">
            <a:extLst>
              <a:ext uri="{FF2B5EF4-FFF2-40B4-BE49-F238E27FC236}">
                <a16:creationId xmlns:a16="http://schemas.microsoft.com/office/drawing/2014/main" id="{4EA926D2-6108-F742-8CE9-3BDE43E5D5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LT"/>
          </a:p>
        </p:txBody>
      </p:sp>
      <p:sp>
        <p:nvSpPr>
          <p:cNvPr id="5" name="Slide Number Placeholder 4">
            <a:extLst>
              <a:ext uri="{FF2B5EF4-FFF2-40B4-BE49-F238E27FC236}">
                <a16:creationId xmlns:a16="http://schemas.microsoft.com/office/drawing/2014/main" id="{21A1404D-63A8-8A4A-AADA-E0995DC43E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A18C4D-A878-9141-BB15-8DD00E6EE4FD}" type="slidenum">
              <a:rPr lang="en-LT" smtClean="0"/>
              <a:t>‹#›</a:t>
            </a:fld>
            <a:endParaRPr lang="en-LT"/>
          </a:p>
        </p:txBody>
      </p:sp>
    </p:spTree>
    <p:extLst>
      <p:ext uri="{BB962C8B-B14F-4D97-AF65-F5344CB8AC3E}">
        <p14:creationId xmlns:p14="http://schemas.microsoft.com/office/powerpoint/2010/main" val="2020931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t-LT"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7D121-F726-4CDC-B448-28473410EE37}" type="datetimeFigureOut">
              <a:rPr lang="lt-LT" smtClean="0"/>
              <a:t>2025-01-27</a:t>
            </a:fld>
            <a:endParaRPr lang="lt-LT"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t-LT"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t-LT"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1C6D8-D920-453E-9D91-76DCD593C3DB}" type="slidenum">
              <a:rPr lang="lt-LT" smtClean="0"/>
              <a:t>‹#›</a:t>
            </a:fld>
            <a:endParaRPr lang="lt-LT" dirty="0"/>
          </a:p>
        </p:txBody>
      </p:sp>
    </p:spTree>
    <p:extLst>
      <p:ext uri="{BB962C8B-B14F-4D97-AF65-F5344CB8AC3E}">
        <p14:creationId xmlns:p14="http://schemas.microsoft.com/office/powerpoint/2010/main" val="3407374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10"/>
          </p:nvPr>
        </p:nvSpPr>
        <p:spPr/>
        <p:txBody>
          <a:bodyPr/>
          <a:lstStyle/>
          <a:p>
            <a:fld id="{C0A36133-0C79-4C4B-ACD6-ABB745778F48}" type="slidenum">
              <a:rPr lang="lt-LT" smtClean="0"/>
              <a:t>9</a:t>
            </a:fld>
            <a:endParaRPr lang="lt-LT" dirty="0"/>
          </a:p>
        </p:txBody>
      </p:sp>
    </p:spTree>
    <p:extLst>
      <p:ext uri="{BB962C8B-B14F-4D97-AF65-F5344CB8AC3E}">
        <p14:creationId xmlns:p14="http://schemas.microsoft.com/office/powerpoint/2010/main" val="1455214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inis_bendras">
    <p:spTree>
      <p:nvGrpSpPr>
        <p:cNvPr id="1" name=""/>
        <p:cNvGrpSpPr/>
        <p:nvPr/>
      </p:nvGrpSpPr>
      <p:grpSpPr>
        <a:xfrm>
          <a:off x="0" y="0"/>
          <a:ext cx="0" cy="0"/>
          <a:chOff x="0" y="0"/>
          <a:chExt cx="0" cy="0"/>
        </a:xfrm>
      </p:grpSpPr>
      <p:sp>
        <p:nvSpPr>
          <p:cNvPr id="3" name="Text Placeholder 12">
            <a:extLst>
              <a:ext uri="{FF2B5EF4-FFF2-40B4-BE49-F238E27FC236}">
                <a16:creationId xmlns:a16="http://schemas.microsoft.com/office/drawing/2014/main" id="{42516040-C19B-4140-A538-0356695CA3CA}"/>
              </a:ext>
            </a:extLst>
          </p:cNvPr>
          <p:cNvSpPr>
            <a:spLocks noGrp="1"/>
          </p:cNvSpPr>
          <p:nvPr>
            <p:ph type="body" sz="quarter" idx="10" hasCustomPrompt="1"/>
          </p:nvPr>
        </p:nvSpPr>
        <p:spPr>
          <a:xfrm>
            <a:off x="420688" y="3573780"/>
            <a:ext cx="1925637" cy="266699"/>
          </a:xfrm>
          <a:prstGeom prst="rect">
            <a:avLst/>
          </a:prstGeom>
        </p:spPr>
        <p:txBody>
          <a:bodyPr/>
          <a:lstStyle>
            <a:lvl1pPr marL="0" indent="0" algn="ctr">
              <a:buNone/>
              <a:defRPr sz="1800">
                <a:solidFill>
                  <a:schemeClr val="bg1"/>
                </a:solidFill>
              </a:defRPr>
            </a:lvl1pPr>
            <a:lvl2pPr>
              <a:defRPr sz="1000"/>
            </a:lvl2pPr>
            <a:lvl3pPr>
              <a:defRPr sz="900"/>
            </a:lvl3pPr>
            <a:lvl4pPr>
              <a:defRPr sz="800"/>
            </a:lvl4pPr>
            <a:lvl5pPr>
              <a:defRPr sz="800"/>
            </a:lvl5pPr>
          </a:lstStyle>
          <a:p>
            <a:pPr lvl="0"/>
            <a:r>
              <a:rPr lang="lt-LT" noProof="0" dirty="0"/>
              <a:t>Vardas Pavardė</a:t>
            </a:r>
            <a:endParaRPr lang="en-US" noProof="0" dirty="0"/>
          </a:p>
        </p:txBody>
      </p:sp>
      <p:sp>
        <p:nvSpPr>
          <p:cNvPr id="4" name="Text Placeholder 12">
            <a:extLst>
              <a:ext uri="{FF2B5EF4-FFF2-40B4-BE49-F238E27FC236}">
                <a16:creationId xmlns:a16="http://schemas.microsoft.com/office/drawing/2014/main" id="{03A2A38D-8CC0-F140-9A6D-BA0FBC0F1FDA}"/>
              </a:ext>
            </a:extLst>
          </p:cNvPr>
          <p:cNvSpPr>
            <a:spLocks noGrp="1"/>
          </p:cNvSpPr>
          <p:nvPr>
            <p:ph type="body" sz="quarter" idx="11" hasCustomPrompt="1"/>
          </p:nvPr>
        </p:nvSpPr>
        <p:spPr>
          <a:xfrm>
            <a:off x="10353892" y="6176327"/>
            <a:ext cx="1750579" cy="266383"/>
          </a:xfrm>
          <a:prstGeom prst="rect">
            <a:avLst/>
          </a:prstGeom>
        </p:spPr>
        <p:txBody>
          <a:bodyPr anchor="b"/>
          <a:lstStyle>
            <a:lvl1pPr marL="0" indent="0" algn="ctr">
              <a:buNone/>
              <a:defRPr sz="1200">
                <a:solidFill>
                  <a:schemeClr val="bg1"/>
                </a:solidFill>
              </a:defRPr>
            </a:lvl1pPr>
            <a:lvl2pPr>
              <a:defRPr sz="1000"/>
            </a:lvl2pPr>
            <a:lvl3pPr>
              <a:defRPr sz="900"/>
            </a:lvl3pPr>
            <a:lvl4pPr>
              <a:defRPr sz="800"/>
            </a:lvl4pPr>
            <a:lvl5pPr>
              <a:defRPr sz="800"/>
            </a:lvl5pPr>
          </a:lstStyle>
          <a:p>
            <a:pPr lvl="0"/>
            <a:r>
              <a:rPr lang="lt-LT" dirty="0"/>
              <a:t>Data</a:t>
            </a:r>
            <a:endParaRPr lang="en-US" dirty="0"/>
          </a:p>
        </p:txBody>
      </p:sp>
      <p:sp>
        <p:nvSpPr>
          <p:cNvPr id="7" name="Title 10">
            <a:extLst>
              <a:ext uri="{FF2B5EF4-FFF2-40B4-BE49-F238E27FC236}">
                <a16:creationId xmlns:a16="http://schemas.microsoft.com/office/drawing/2014/main" id="{5B9A3A6B-65D1-A246-8E08-BC4FEEB93905}"/>
              </a:ext>
            </a:extLst>
          </p:cNvPr>
          <p:cNvSpPr>
            <a:spLocks noGrp="1"/>
          </p:cNvSpPr>
          <p:nvPr>
            <p:ph type="title" hasCustomPrompt="1"/>
          </p:nvPr>
        </p:nvSpPr>
        <p:spPr>
          <a:xfrm>
            <a:off x="420741" y="3840479"/>
            <a:ext cx="5560609" cy="2602231"/>
          </a:xfrm>
          <a:prstGeom prst="rect">
            <a:avLst/>
          </a:prstGeom>
        </p:spPr>
        <p:txBody>
          <a:bodyPr anchor="b"/>
          <a:lstStyle>
            <a:lvl1pPr>
              <a:defRPr sz="4800" b="1">
                <a:solidFill>
                  <a:schemeClr val="bg1"/>
                </a:solidFill>
                <a:latin typeface="Arial" panose="020B0604020202020204" pitchFamily="34" charset="0"/>
                <a:cs typeface="Arial" panose="020B0604020202020204" pitchFamily="34" charset="0"/>
              </a:defRPr>
            </a:lvl1pPr>
          </a:lstStyle>
          <a:p>
            <a:r>
              <a:rPr lang="lt-LT" noProof="0" dirty="0"/>
              <a:t>Prezentacijos pavadinimas</a:t>
            </a:r>
            <a:endParaRPr lang="en-US" noProof="0" dirty="0"/>
          </a:p>
        </p:txBody>
      </p:sp>
    </p:spTree>
    <p:extLst>
      <p:ext uri="{BB962C8B-B14F-4D97-AF65-F5344CB8AC3E}">
        <p14:creationId xmlns:p14="http://schemas.microsoft.com/office/powerpoint/2010/main" val="3161437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Nuotrauka">
    <p:bg>
      <p:bgPr>
        <a:solidFill>
          <a:schemeClr val="bg1"/>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D229D56-4D34-4E92-B08C-499915E61538}"/>
              </a:ext>
            </a:extLst>
          </p:cNvPr>
          <p:cNvSpPr>
            <a:spLocks noGrp="1"/>
          </p:cNvSpPr>
          <p:nvPr>
            <p:ph type="pic" sz="quarter" idx="10" hasCustomPrompt="1"/>
          </p:nvPr>
        </p:nvSpPr>
        <p:spPr>
          <a:xfrm>
            <a:off x="3851808" y="0"/>
            <a:ext cx="8340191" cy="6176961"/>
          </a:xfrm>
          <a:prstGeom prst="rect">
            <a:avLst/>
          </a:prstGeom>
        </p:spPr>
        <p:txBody>
          <a:bodyPr/>
          <a:lstStyle/>
          <a:p>
            <a:r>
              <a:rPr lang="en-GB" dirty="0"/>
              <a:t>Įkelti nuotrauką</a:t>
            </a:r>
            <a:endParaRPr lang="en-US" dirty="0"/>
          </a:p>
        </p:txBody>
      </p:sp>
      <p:sp>
        <p:nvSpPr>
          <p:cNvPr id="25" name="Text Placeholder 12">
            <a:extLst>
              <a:ext uri="{FF2B5EF4-FFF2-40B4-BE49-F238E27FC236}">
                <a16:creationId xmlns:a16="http://schemas.microsoft.com/office/drawing/2014/main" id="{3553403A-EB7C-4A11-849E-99EBB2C932BE}"/>
              </a:ext>
            </a:extLst>
          </p:cNvPr>
          <p:cNvSpPr>
            <a:spLocks noGrp="1"/>
          </p:cNvSpPr>
          <p:nvPr>
            <p:ph type="body" sz="quarter" idx="11"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26" name="Text Placeholder 12">
            <a:extLst>
              <a:ext uri="{FF2B5EF4-FFF2-40B4-BE49-F238E27FC236}">
                <a16:creationId xmlns:a16="http://schemas.microsoft.com/office/drawing/2014/main" id="{B9417CA9-0B2A-45BB-B815-09173918F613}"/>
              </a:ext>
            </a:extLst>
          </p:cNvPr>
          <p:cNvSpPr>
            <a:spLocks noGrp="1"/>
          </p:cNvSpPr>
          <p:nvPr>
            <p:ph type="body" sz="quarter" idx="12" hasCustomPrompt="1"/>
          </p:nvPr>
        </p:nvSpPr>
        <p:spPr>
          <a:xfrm>
            <a:off x="9224203" y="6176960"/>
            <a:ext cx="2396177" cy="681039"/>
          </a:xfrm>
          <a:prstGeom prst="rect">
            <a:avLst/>
          </a:prstGeom>
        </p:spPr>
        <p:txBody>
          <a:bodyPr anchor="ctr"/>
          <a:lstStyle>
            <a:lvl1pPr marL="0" indent="0" algn="r">
              <a:buNone/>
              <a:defRPr sz="800"/>
            </a:lvl1pPr>
          </a:lstStyle>
          <a:p>
            <a:pPr lvl="0"/>
            <a:r>
              <a:rPr lang="lt-LT" sz="800" dirty="0"/>
              <a:t>Data</a:t>
            </a:r>
            <a:endParaRPr lang="en-US" dirty="0"/>
          </a:p>
        </p:txBody>
      </p:sp>
      <p:pic>
        <p:nvPicPr>
          <p:cNvPr id="10" name="Graphic 9">
            <a:extLst>
              <a:ext uri="{FF2B5EF4-FFF2-40B4-BE49-F238E27FC236}">
                <a16:creationId xmlns:a16="http://schemas.microsoft.com/office/drawing/2014/main" id="{4E7A898C-35A3-E148-AE53-BBE27F45CBC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454033" y="1183751"/>
            <a:ext cx="4596275" cy="7879329"/>
          </a:xfrm>
          <a:prstGeom prst="rect">
            <a:avLst/>
          </a:prstGeom>
        </p:spPr>
      </p:pic>
      <p:pic>
        <p:nvPicPr>
          <p:cNvPr id="3" name="Graphic 2">
            <a:extLst>
              <a:ext uri="{FF2B5EF4-FFF2-40B4-BE49-F238E27FC236}">
                <a16:creationId xmlns:a16="http://schemas.microsoft.com/office/drawing/2014/main" id="{00571FF4-A7BC-3045-89E2-92C95ED4311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18486" y="1248487"/>
            <a:ext cx="4596275" cy="7879329"/>
          </a:xfrm>
          <a:prstGeom prst="rect">
            <a:avLst/>
          </a:prstGeom>
        </p:spPr>
      </p:pic>
      <p:sp>
        <p:nvSpPr>
          <p:cNvPr id="6" name="Text Placeholder 5">
            <a:extLst>
              <a:ext uri="{FF2B5EF4-FFF2-40B4-BE49-F238E27FC236}">
                <a16:creationId xmlns:a16="http://schemas.microsoft.com/office/drawing/2014/main" id="{EDAF4A23-2938-EF4F-BDDB-2FECC0CC2883}"/>
              </a:ext>
            </a:extLst>
          </p:cNvPr>
          <p:cNvSpPr>
            <a:spLocks noGrp="1"/>
          </p:cNvSpPr>
          <p:nvPr>
            <p:ph type="body" sz="quarter" idx="13" hasCustomPrompt="1"/>
          </p:nvPr>
        </p:nvSpPr>
        <p:spPr>
          <a:xfrm>
            <a:off x="841375" y="2006599"/>
            <a:ext cx="2470967" cy="3602914"/>
          </a:xfrm>
          <a:prstGeom prst="rect">
            <a:avLst/>
          </a:prstGeom>
        </p:spPr>
        <p:txBody>
          <a:bodyPr/>
          <a:lstStyle>
            <a:lvl1pPr>
              <a:lnSpc>
                <a:spcPct val="100000"/>
              </a:lnSpc>
              <a:buNone/>
              <a:defRPr sz="2400"/>
            </a:lvl1pPr>
          </a:lstStyle>
          <a:p>
            <a:pPr>
              <a:lnSpc>
                <a:spcPct val="100000"/>
              </a:lnSpc>
            </a:pPr>
            <a:r>
              <a:rPr lang="en-US" sz="2800" b="1" dirty="0" err="1"/>
              <a:t>Tekstas</a:t>
            </a:r>
            <a:endParaRPr lang="en-LT" sz="2800" b="1" dirty="0"/>
          </a:p>
        </p:txBody>
      </p:sp>
    </p:spTree>
    <p:extLst>
      <p:ext uri="{BB962C8B-B14F-4D97-AF65-F5344CB8AC3E}">
        <p14:creationId xmlns:p14="http://schemas.microsoft.com/office/powerpoint/2010/main" val="2855470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ontaktai">
    <p:spTree>
      <p:nvGrpSpPr>
        <p:cNvPr id="1" name=""/>
        <p:cNvGrpSpPr/>
        <p:nvPr/>
      </p:nvGrpSpPr>
      <p:grpSpPr>
        <a:xfrm>
          <a:off x="0" y="0"/>
          <a:ext cx="0" cy="0"/>
          <a:chOff x="0" y="0"/>
          <a:chExt cx="0" cy="0"/>
        </a:xfrm>
      </p:grpSpPr>
      <p:sp>
        <p:nvSpPr>
          <p:cNvPr id="3" name="Title 10">
            <a:extLst>
              <a:ext uri="{FF2B5EF4-FFF2-40B4-BE49-F238E27FC236}">
                <a16:creationId xmlns:a16="http://schemas.microsoft.com/office/drawing/2014/main" id="{AA703CF6-8DE8-BE4C-A765-43C0CC80EF3A}"/>
              </a:ext>
            </a:extLst>
          </p:cNvPr>
          <p:cNvSpPr>
            <a:spLocks noGrp="1"/>
          </p:cNvSpPr>
          <p:nvPr>
            <p:ph type="title" hasCustomPrompt="1"/>
          </p:nvPr>
        </p:nvSpPr>
        <p:spPr>
          <a:xfrm>
            <a:off x="420741" y="3840479"/>
            <a:ext cx="5560609" cy="2602231"/>
          </a:xfrm>
          <a:prstGeom prst="rect">
            <a:avLst/>
          </a:prstGeom>
        </p:spPr>
        <p:txBody>
          <a:bodyPr anchor="b"/>
          <a:lstStyle>
            <a:lvl1pPr>
              <a:defRPr sz="4800" b="1">
                <a:solidFill>
                  <a:schemeClr val="bg1"/>
                </a:solidFill>
                <a:latin typeface="Arial" panose="020B0604020202020204" pitchFamily="34" charset="0"/>
                <a:cs typeface="Arial" panose="020B0604020202020204" pitchFamily="34" charset="0"/>
              </a:defRPr>
            </a:lvl1pPr>
          </a:lstStyle>
          <a:p>
            <a:r>
              <a:rPr lang="lt-LT" noProof="0" dirty="0"/>
              <a:t>Dėkojame</a:t>
            </a:r>
            <a:endParaRPr lang="en-US" noProof="0" dirty="0"/>
          </a:p>
        </p:txBody>
      </p:sp>
      <p:sp>
        <p:nvSpPr>
          <p:cNvPr id="4" name="Text Placeholder 12">
            <a:extLst>
              <a:ext uri="{FF2B5EF4-FFF2-40B4-BE49-F238E27FC236}">
                <a16:creationId xmlns:a16="http://schemas.microsoft.com/office/drawing/2014/main" id="{4F804E58-9474-4846-8238-9A37D2C7F70C}"/>
              </a:ext>
            </a:extLst>
          </p:cNvPr>
          <p:cNvSpPr>
            <a:spLocks noGrp="1"/>
          </p:cNvSpPr>
          <p:nvPr>
            <p:ph type="body" sz="quarter" idx="10" hasCustomPrompt="1"/>
          </p:nvPr>
        </p:nvSpPr>
        <p:spPr>
          <a:xfrm>
            <a:off x="420688" y="3573780"/>
            <a:ext cx="1925637" cy="266699"/>
          </a:xfrm>
          <a:prstGeom prst="rect">
            <a:avLst/>
          </a:prstGeom>
        </p:spPr>
        <p:txBody>
          <a:bodyPr/>
          <a:lstStyle>
            <a:lvl1pPr marL="0" indent="0" algn="ctr">
              <a:buNone/>
              <a:defRPr sz="1800">
                <a:solidFill>
                  <a:schemeClr val="bg1"/>
                </a:solidFill>
              </a:defRPr>
            </a:lvl1pPr>
            <a:lvl2pPr>
              <a:defRPr sz="1000"/>
            </a:lvl2pPr>
            <a:lvl3pPr>
              <a:defRPr sz="900"/>
            </a:lvl3pPr>
            <a:lvl4pPr>
              <a:defRPr sz="800"/>
            </a:lvl4pPr>
            <a:lvl5pPr>
              <a:defRPr sz="800"/>
            </a:lvl5pPr>
          </a:lstStyle>
          <a:p>
            <a:pPr lvl="0"/>
            <a:r>
              <a:rPr lang="lt-LT" noProof="0" dirty="0"/>
              <a:t>Vardas Pavardė</a:t>
            </a:r>
            <a:endParaRPr lang="en-US" noProof="0" dirty="0"/>
          </a:p>
        </p:txBody>
      </p:sp>
      <p:sp>
        <p:nvSpPr>
          <p:cNvPr id="5" name="Text Placeholder 12">
            <a:extLst>
              <a:ext uri="{FF2B5EF4-FFF2-40B4-BE49-F238E27FC236}">
                <a16:creationId xmlns:a16="http://schemas.microsoft.com/office/drawing/2014/main" id="{2731471F-AD81-0648-91EA-B559006B4883}"/>
              </a:ext>
            </a:extLst>
          </p:cNvPr>
          <p:cNvSpPr>
            <a:spLocks noGrp="1"/>
          </p:cNvSpPr>
          <p:nvPr>
            <p:ph type="body" sz="quarter" idx="12" hasCustomPrompt="1"/>
          </p:nvPr>
        </p:nvSpPr>
        <p:spPr>
          <a:xfrm>
            <a:off x="554694" y="4235932"/>
            <a:ext cx="3520691" cy="1124344"/>
          </a:xfrm>
          <a:prstGeom prst="rect">
            <a:avLst/>
          </a:prstGeom>
        </p:spPr>
        <p:txBody>
          <a:bodyPr/>
          <a:lstStyle>
            <a:lvl1pPr marL="0" indent="0" algn="l">
              <a:lnSpc>
                <a:spcPct val="100000"/>
              </a:lnSpc>
              <a:buNone/>
              <a:defRPr sz="1800">
                <a:solidFill>
                  <a:schemeClr val="bg1"/>
                </a:solidFill>
              </a:defRPr>
            </a:lvl1pPr>
            <a:lvl2pPr>
              <a:defRPr sz="1000"/>
            </a:lvl2pPr>
            <a:lvl3pPr>
              <a:defRPr sz="900"/>
            </a:lvl3pPr>
            <a:lvl4pPr>
              <a:defRPr sz="800"/>
            </a:lvl4pPr>
            <a:lvl5pPr>
              <a:defRPr sz="800"/>
            </a:lvl5pPr>
          </a:lstStyle>
          <a:p>
            <a:pPr lvl="0"/>
            <a:r>
              <a:rPr lang="lt-LT" noProof="0" dirty="0" err="1"/>
              <a:t>kontaktas@domain.lt</a:t>
            </a:r>
            <a:br>
              <a:rPr lang="lt-LT" noProof="0" dirty="0"/>
            </a:br>
            <a:r>
              <a:rPr lang="lt-LT" noProof="0" dirty="0"/>
              <a:t>+370 000 00 000</a:t>
            </a:r>
            <a:endParaRPr lang="en-US" noProof="0" dirty="0"/>
          </a:p>
        </p:txBody>
      </p:sp>
    </p:spTree>
    <p:extLst>
      <p:ext uri="{BB962C8B-B14F-4D97-AF65-F5344CB8AC3E}">
        <p14:creationId xmlns:p14="http://schemas.microsoft.com/office/powerpoint/2010/main" val="3272879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99456" y="3039096"/>
            <a:ext cx="9793088" cy="1470025"/>
          </a:xfrm>
          <a:prstGeom prst="rect">
            <a:avLst/>
          </a:prstGeom>
        </p:spPr>
        <p:txBody>
          <a:bodyPr/>
          <a:lstStyle>
            <a:lvl1pPr>
              <a:defRPr>
                <a:solidFill>
                  <a:srgbClr val="003A6C"/>
                </a:solidFill>
              </a:defRPr>
            </a:lvl1pPr>
          </a:lstStyle>
          <a:p>
            <a:r>
              <a:rPr lang="en-US"/>
              <a:t>Click to edit Master title style</a:t>
            </a:r>
            <a:endParaRPr lang="lt-LT" dirty="0"/>
          </a:p>
        </p:txBody>
      </p:sp>
      <p:sp>
        <p:nvSpPr>
          <p:cNvPr id="3" name="Subtitle 2"/>
          <p:cNvSpPr>
            <a:spLocks noGrp="1"/>
          </p:cNvSpPr>
          <p:nvPr>
            <p:ph type="subTitle" idx="1"/>
          </p:nvPr>
        </p:nvSpPr>
        <p:spPr>
          <a:xfrm>
            <a:off x="1828800" y="4556720"/>
            <a:ext cx="8534400" cy="1752600"/>
          </a:xfrm>
          <a:prstGeom prst="rect">
            <a:avLst/>
          </a:prstGeom>
        </p:spPr>
        <p:txBody>
          <a:bodyPr/>
          <a:lstStyle>
            <a:lvl1pPr marL="0" indent="0" algn="ctr">
              <a:buNone/>
              <a:defRPr sz="280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lt-LT" dirty="0"/>
          </a:p>
        </p:txBody>
      </p:sp>
      <p:sp>
        <p:nvSpPr>
          <p:cNvPr id="4" name="Date Placeholder 3"/>
          <p:cNvSpPr>
            <a:spLocks noGrp="1"/>
          </p:cNvSpPr>
          <p:nvPr>
            <p:ph type="dt" sz="half" idx="10"/>
          </p:nvPr>
        </p:nvSpPr>
        <p:spPr>
          <a:xfrm>
            <a:off x="629587" y="6356351"/>
            <a:ext cx="10939021" cy="365125"/>
          </a:xfrm>
          <a:prstGeom prst="rect">
            <a:avLst/>
          </a:prstGeom>
        </p:spPr>
        <p:txBody>
          <a:bodyPr/>
          <a:lstStyle>
            <a:lvl1pPr algn="ctr">
              <a:defRPr>
                <a:solidFill>
                  <a:srgbClr val="666666"/>
                </a:solidFill>
                <a:latin typeface="Arial" pitchFamily="34" charset="0"/>
                <a:cs typeface="Arial" pitchFamily="34" charset="0"/>
              </a:defRPr>
            </a:lvl1pPr>
          </a:lstStyle>
          <a:p>
            <a:endParaRPr lang="lt-LT" dirty="0"/>
          </a:p>
        </p:txBody>
      </p:sp>
    </p:spTree>
    <p:extLst>
      <p:ext uri="{BB962C8B-B14F-4D97-AF65-F5344CB8AC3E}">
        <p14:creationId xmlns:p14="http://schemas.microsoft.com/office/powerpoint/2010/main" val="654744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95733" y="116632"/>
            <a:ext cx="8064896" cy="1498178"/>
          </a:xfrm>
          <a:prstGeom prst="rect">
            <a:avLst/>
          </a:prstGeom>
        </p:spPr>
        <p:txBody>
          <a:bodyPr anchor="ctr"/>
          <a:lstStyle>
            <a:lvl1pPr algn="l">
              <a:defRPr>
                <a:solidFill>
                  <a:srgbClr val="003A6C"/>
                </a:solidFill>
              </a:defRPr>
            </a:lvl1pPr>
          </a:lstStyle>
          <a:p>
            <a:r>
              <a:rPr lang="en-US"/>
              <a:t>Click to edit Master title style</a:t>
            </a:r>
            <a:endParaRPr lang="lt-LT" dirty="0"/>
          </a:p>
        </p:txBody>
      </p:sp>
      <p:sp>
        <p:nvSpPr>
          <p:cNvPr id="3"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000">
                <a:solidFill>
                  <a:schemeClr val="tx1"/>
                </a:solidFill>
                <a:latin typeface="Arial" pitchFamily="34" charset="0"/>
                <a:cs typeface="Arial" pitchFamily="34" charset="0"/>
              </a:defRPr>
            </a:lvl3pPr>
            <a:lvl4pPr>
              <a:defRPr sz="1800">
                <a:solidFill>
                  <a:schemeClr val="tx1"/>
                </a:solidFill>
                <a:latin typeface="Arial" pitchFamily="34" charset="0"/>
                <a:cs typeface="Arial" pitchFamily="34" charset="0"/>
              </a:defRPr>
            </a:lvl4pPr>
            <a:lvl5pPr>
              <a:defRPr sz="1800">
                <a:solidFill>
                  <a:schemeClr val="tx1"/>
                </a:solidFill>
                <a:latin typeface="Arial"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5" name="Footer Placeholder 4"/>
          <p:cNvSpPr>
            <a:spLocks noGrp="1"/>
          </p:cNvSpPr>
          <p:nvPr>
            <p:ph type="ftr" sz="quarter" idx="11"/>
          </p:nvPr>
        </p:nvSpPr>
        <p:spPr>
          <a:xfrm>
            <a:off x="623392" y="6356351"/>
            <a:ext cx="10177131" cy="365125"/>
          </a:xfrm>
          <a:prstGeom prst="rect">
            <a:avLst/>
          </a:prstGeom>
        </p:spPr>
        <p:txBody>
          <a:bodyPr/>
          <a:lstStyle>
            <a:lvl1pPr>
              <a:defRPr>
                <a:solidFill>
                  <a:srgbClr val="666666"/>
                </a:solidFill>
                <a:latin typeface="Arial" pitchFamily="34" charset="0"/>
                <a:cs typeface="Arial" pitchFamily="34" charset="0"/>
              </a:defRPr>
            </a:lvl1pPr>
          </a:lstStyle>
          <a:p>
            <a:endParaRPr lang="lt-LT" dirty="0"/>
          </a:p>
        </p:txBody>
      </p:sp>
      <p:sp>
        <p:nvSpPr>
          <p:cNvPr id="6" name="Slide Number Placeholder 5"/>
          <p:cNvSpPr>
            <a:spLocks noGrp="1"/>
          </p:cNvSpPr>
          <p:nvPr>
            <p:ph type="sldNum" sz="quarter" idx="12"/>
          </p:nvPr>
        </p:nvSpPr>
        <p:spPr>
          <a:xfrm>
            <a:off x="10896533" y="6356351"/>
            <a:ext cx="864096" cy="365125"/>
          </a:xfrm>
          <a:prstGeom prst="rect">
            <a:avLst/>
          </a:prstGeom>
        </p:spPr>
        <p:txBody>
          <a:bodyPr/>
          <a:lstStyle>
            <a:lvl1pPr>
              <a:defRPr>
                <a:solidFill>
                  <a:srgbClr val="666666"/>
                </a:solidFill>
                <a:latin typeface="Arial" pitchFamily="34" charset="0"/>
                <a:cs typeface="Arial" pitchFamily="34" charset="0"/>
              </a:defRPr>
            </a:lvl1pPr>
          </a:lstStyle>
          <a:p>
            <a:fld id="{A451E2BC-D197-42E0-93EA-4E24880C5CE1}" type="slidenum">
              <a:rPr lang="lt-LT" smtClean="0"/>
              <a:t>‹#›</a:t>
            </a:fld>
            <a:endParaRPr lang="lt-LT" dirty="0"/>
          </a:p>
        </p:txBody>
      </p:sp>
    </p:spTree>
    <p:extLst>
      <p:ext uri="{BB962C8B-B14F-4D97-AF65-F5344CB8AC3E}">
        <p14:creationId xmlns:p14="http://schemas.microsoft.com/office/powerpoint/2010/main" val="1037813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t-LT"/>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t-LT"/>
          </a:p>
        </p:txBody>
      </p:sp>
      <p:sp>
        <p:nvSpPr>
          <p:cNvPr id="4" name="Date Placeholder 3"/>
          <p:cNvSpPr>
            <a:spLocks noGrp="1"/>
          </p:cNvSpPr>
          <p:nvPr>
            <p:ph type="dt" sz="half" idx="10"/>
          </p:nvPr>
        </p:nvSpPr>
        <p:spPr/>
        <p:txBody>
          <a:bodyPr/>
          <a:lstStyle/>
          <a:p>
            <a:endParaRPr lang="lt-LT" dirty="0"/>
          </a:p>
        </p:txBody>
      </p:sp>
      <p:sp>
        <p:nvSpPr>
          <p:cNvPr id="5" name="Footer Placeholder 4"/>
          <p:cNvSpPr>
            <a:spLocks noGrp="1"/>
          </p:cNvSpPr>
          <p:nvPr>
            <p:ph type="ftr" sz="quarter" idx="11"/>
          </p:nvPr>
        </p:nvSpPr>
        <p:spPr/>
        <p:txBody>
          <a:bodyPr/>
          <a:lstStyle/>
          <a:p>
            <a:endParaRPr lang="lt-LT" dirty="0"/>
          </a:p>
        </p:txBody>
      </p:sp>
      <p:sp>
        <p:nvSpPr>
          <p:cNvPr id="6" name="Slide Number Placeholder 5"/>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154815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endParaRPr lang="lt-LT"/>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endParaRPr lang="lt-LT"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lt-LT"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A451E2BC-D197-42E0-93EA-4E24880C5CE1}" type="slidenum">
              <a:rPr lang="lt-LT" smtClean="0"/>
              <a:pPr/>
              <a:t>‹#›</a:t>
            </a:fld>
            <a:endParaRPr lang="lt-LT" dirty="0"/>
          </a:p>
        </p:txBody>
      </p:sp>
    </p:spTree>
    <p:extLst>
      <p:ext uri="{BB962C8B-B14F-4D97-AF65-F5344CB8AC3E}">
        <p14:creationId xmlns:p14="http://schemas.microsoft.com/office/powerpoint/2010/main" val="3868358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t-LT"/>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lt-LT" dirty="0"/>
          </a:p>
        </p:txBody>
      </p:sp>
      <p:sp>
        <p:nvSpPr>
          <p:cNvPr id="5" name="Footer Placeholder 4"/>
          <p:cNvSpPr>
            <a:spLocks noGrp="1"/>
          </p:cNvSpPr>
          <p:nvPr>
            <p:ph type="ftr" sz="quarter" idx="11"/>
          </p:nvPr>
        </p:nvSpPr>
        <p:spPr/>
        <p:txBody>
          <a:bodyPr/>
          <a:lstStyle/>
          <a:p>
            <a:endParaRPr lang="lt-LT" dirty="0"/>
          </a:p>
        </p:txBody>
      </p:sp>
      <p:sp>
        <p:nvSpPr>
          <p:cNvPr id="6" name="Slide Number Placeholder 5"/>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372264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t-LT"/>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5" name="Date Placeholder 4"/>
          <p:cNvSpPr>
            <a:spLocks noGrp="1"/>
          </p:cNvSpPr>
          <p:nvPr>
            <p:ph type="dt" sz="half" idx="10"/>
          </p:nvPr>
        </p:nvSpPr>
        <p:spPr/>
        <p:txBody>
          <a:bodyPr/>
          <a:lstStyle/>
          <a:p>
            <a:endParaRPr lang="lt-LT" dirty="0"/>
          </a:p>
        </p:txBody>
      </p:sp>
      <p:sp>
        <p:nvSpPr>
          <p:cNvPr id="6" name="Footer Placeholder 5"/>
          <p:cNvSpPr>
            <a:spLocks noGrp="1"/>
          </p:cNvSpPr>
          <p:nvPr>
            <p:ph type="ftr" sz="quarter" idx="11"/>
          </p:nvPr>
        </p:nvSpPr>
        <p:spPr/>
        <p:txBody>
          <a:bodyPr/>
          <a:lstStyle/>
          <a:p>
            <a:endParaRPr lang="lt-LT" dirty="0"/>
          </a:p>
        </p:txBody>
      </p:sp>
      <p:sp>
        <p:nvSpPr>
          <p:cNvPr id="7" name="Slide Number Placeholder 6"/>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36397639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lt-LT"/>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7" name="Date Placeholder 6"/>
          <p:cNvSpPr>
            <a:spLocks noGrp="1"/>
          </p:cNvSpPr>
          <p:nvPr>
            <p:ph type="dt" sz="half" idx="10"/>
          </p:nvPr>
        </p:nvSpPr>
        <p:spPr/>
        <p:txBody>
          <a:bodyPr/>
          <a:lstStyle/>
          <a:p>
            <a:endParaRPr lang="lt-LT" dirty="0"/>
          </a:p>
        </p:txBody>
      </p:sp>
      <p:sp>
        <p:nvSpPr>
          <p:cNvPr id="8" name="Footer Placeholder 7"/>
          <p:cNvSpPr>
            <a:spLocks noGrp="1"/>
          </p:cNvSpPr>
          <p:nvPr>
            <p:ph type="ftr" sz="quarter" idx="11"/>
          </p:nvPr>
        </p:nvSpPr>
        <p:spPr/>
        <p:txBody>
          <a:bodyPr/>
          <a:lstStyle/>
          <a:p>
            <a:endParaRPr lang="lt-LT" dirty="0"/>
          </a:p>
        </p:txBody>
      </p:sp>
      <p:sp>
        <p:nvSpPr>
          <p:cNvPr id="9" name="Slide Number Placeholder 8"/>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15907473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t-LT"/>
          </a:p>
        </p:txBody>
      </p:sp>
      <p:sp>
        <p:nvSpPr>
          <p:cNvPr id="3" name="Date Placeholder 2"/>
          <p:cNvSpPr>
            <a:spLocks noGrp="1"/>
          </p:cNvSpPr>
          <p:nvPr>
            <p:ph type="dt" sz="half" idx="10"/>
          </p:nvPr>
        </p:nvSpPr>
        <p:spPr/>
        <p:txBody>
          <a:bodyPr/>
          <a:lstStyle/>
          <a:p>
            <a:endParaRPr lang="lt-LT" dirty="0"/>
          </a:p>
        </p:txBody>
      </p:sp>
      <p:sp>
        <p:nvSpPr>
          <p:cNvPr id="4" name="Footer Placeholder 3"/>
          <p:cNvSpPr>
            <a:spLocks noGrp="1"/>
          </p:cNvSpPr>
          <p:nvPr>
            <p:ph type="ftr" sz="quarter" idx="11"/>
          </p:nvPr>
        </p:nvSpPr>
        <p:spPr/>
        <p:txBody>
          <a:bodyPr/>
          <a:lstStyle/>
          <a:p>
            <a:endParaRPr lang="lt-LT" dirty="0"/>
          </a:p>
        </p:txBody>
      </p:sp>
      <p:sp>
        <p:nvSpPr>
          <p:cNvPr id="5" name="Slide Number Placeholder 4"/>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41913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ulinis_fakultetui">
    <p:bg>
      <p:bgPr>
        <a:solidFill>
          <a:schemeClr val="accent1"/>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7B9B736-8059-9E4F-8226-97318FD73FB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05554" y="3738679"/>
            <a:ext cx="5790981" cy="2805830"/>
          </a:xfrm>
          <a:prstGeom prst="rect">
            <a:avLst/>
          </a:prstGeom>
        </p:spPr>
      </p:pic>
      <p:sp>
        <p:nvSpPr>
          <p:cNvPr id="11" name="Title 10">
            <a:extLst>
              <a:ext uri="{FF2B5EF4-FFF2-40B4-BE49-F238E27FC236}">
                <a16:creationId xmlns:a16="http://schemas.microsoft.com/office/drawing/2014/main" id="{BC0F03C4-3A8C-4FCE-B447-DE322F73619C}"/>
              </a:ext>
            </a:extLst>
          </p:cNvPr>
          <p:cNvSpPr>
            <a:spLocks noGrp="1"/>
          </p:cNvSpPr>
          <p:nvPr>
            <p:ph type="title" hasCustomPrompt="1"/>
          </p:nvPr>
        </p:nvSpPr>
        <p:spPr>
          <a:xfrm>
            <a:off x="420741" y="3840479"/>
            <a:ext cx="5560609" cy="2602231"/>
          </a:xfrm>
          <a:prstGeom prst="rect">
            <a:avLst/>
          </a:prstGeom>
        </p:spPr>
        <p:txBody>
          <a:bodyPr anchor="b"/>
          <a:lstStyle>
            <a:lvl1pPr>
              <a:defRPr sz="4800" b="1">
                <a:solidFill>
                  <a:schemeClr val="bg1"/>
                </a:solidFill>
                <a:latin typeface="Arial" panose="020B0604020202020204" pitchFamily="34" charset="0"/>
                <a:cs typeface="Arial" panose="020B0604020202020204" pitchFamily="34" charset="0"/>
              </a:defRPr>
            </a:lvl1pPr>
          </a:lstStyle>
          <a:p>
            <a:r>
              <a:rPr lang="lt-LT" noProof="0" dirty="0"/>
              <a:t>Prezentacijos pavadinimas</a:t>
            </a:r>
            <a:endParaRPr lang="en-US" noProof="0" dirty="0"/>
          </a:p>
        </p:txBody>
      </p:sp>
      <p:sp>
        <p:nvSpPr>
          <p:cNvPr id="13" name="Text Placeholder 12">
            <a:extLst>
              <a:ext uri="{FF2B5EF4-FFF2-40B4-BE49-F238E27FC236}">
                <a16:creationId xmlns:a16="http://schemas.microsoft.com/office/drawing/2014/main" id="{57287D86-E9E5-4E8F-92D7-9490F21B13C9}"/>
              </a:ext>
            </a:extLst>
          </p:cNvPr>
          <p:cNvSpPr>
            <a:spLocks noGrp="1"/>
          </p:cNvSpPr>
          <p:nvPr>
            <p:ph type="body" sz="quarter" idx="10" hasCustomPrompt="1"/>
          </p:nvPr>
        </p:nvSpPr>
        <p:spPr>
          <a:xfrm>
            <a:off x="420688" y="3573780"/>
            <a:ext cx="1925637" cy="266699"/>
          </a:xfrm>
          <a:prstGeom prst="rect">
            <a:avLst/>
          </a:prstGeom>
        </p:spPr>
        <p:txBody>
          <a:bodyPr/>
          <a:lstStyle>
            <a:lvl1pPr marL="0" indent="0" algn="ctr">
              <a:buNone/>
              <a:defRPr sz="1800">
                <a:solidFill>
                  <a:schemeClr val="bg1"/>
                </a:solidFill>
              </a:defRPr>
            </a:lvl1pPr>
            <a:lvl2pPr>
              <a:defRPr sz="1000"/>
            </a:lvl2pPr>
            <a:lvl3pPr>
              <a:defRPr sz="900"/>
            </a:lvl3pPr>
            <a:lvl4pPr>
              <a:defRPr sz="800"/>
            </a:lvl4pPr>
            <a:lvl5pPr>
              <a:defRPr sz="800"/>
            </a:lvl5pPr>
          </a:lstStyle>
          <a:p>
            <a:pPr lvl="0"/>
            <a:r>
              <a:rPr lang="lt-LT" noProof="0" dirty="0"/>
              <a:t>Vardas Pavardė</a:t>
            </a:r>
            <a:endParaRPr lang="en-US" noProof="0" dirty="0"/>
          </a:p>
        </p:txBody>
      </p:sp>
      <p:sp>
        <p:nvSpPr>
          <p:cNvPr id="14" name="Text Placeholder 12">
            <a:extLst>
              <a:ext uri="{FF2B5EF4-FFF2-40B4-BE49-F238E27FC236}">
                <a16:creationId xmlns:a16="http://schemas.microsoft.com/office/drawing/2014/main" id="{C2E5E2C2-ED9C-4B14-BD16-5C88B86E543F}"/>
              </a:ext>
            </a:extLst>
          </p:cNvPr>
          <p:cNvSpPr>
            <a:spLocks noGrp="1"/>
          </p:cNvSpPr>
          <p:nvPr>
            <p:ph type="body" sz="quarter" idx="11" hasCustomPrompt="1"/>
          </p:nvPr>
        </p:nvSpPr>
        <p:spPr>
          <a:xfrm>
            <a:off x="10353892" y="6176327"/>
            <a:ext cx="1750579" cy="266383"/>
          </a:xfrm>
          <a:prstGeom prst="rect">
            <a:avLst/>
          </a:prstGeom>
        </p:spPr>
        <p:txBody>
          <a:bodyPr anchor="b"/>
          <a:lstStyle>
            <a:lvl1pPr marL="0" indent="0" algn="ctr">
              <a:buNone/>
              <a:defRPr sz="1200">
                <a:solidFill>
                  <a:schemeClr val="bg1"/>
                </a:solidFill>
              </a:defRPr>
            </a:lvl1pPr>
            <a:lvl2pPr>
              <a:defRPr sz="1000"/>
            </a:lvl2pPr>
            <a:lvl3pPr>
              <a:defRPr sz="900"/>
            </a:lvl3pPr>
            <a:lvl4pPr>
              <a:defRPr sz="800"/>
            </a:lvl4pPr>
            <a:lvl5pPr>
              <a:defRPr sz="800"/>
            </a:lvl5pPr>
          </a:lstStyle>
          <a:p>
            <a:pPr lvl="0"/>
            <a:r>
              <a:rPr lang="lt-LT" dirty="0"/>
              <a:t>Data</a:t>
            </a:r>
            <a:endParaRPr lang="en-US" dirty="0"/>
          </a:p>
        </p:txBody>
      </p:sp>
    </p:spTree>
    <p:extLst>
      <p:ext uri="{BB962C8B-B14F-4D97-AF65-F5344CB8AC3E}">
        <p14:creationId xmlns:p14="http://schemas.microsoft.com/office/powerpoint/2010/main" val="13628544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lt-LT" dirty="0"/>
          </a:p>
        </p:txBody>
      </p:sp>
      <p:sp>
        <p:nvSpPr>
          <p:cNvPr id="3" name="Footer Placeholder 2"/>
          <p:cNvSpPr>
            <a:spLocks noGrp="1"/>
          </p:cNvSpPr>
          <p:nvPr>
            <p:ph type="ftr" sz="quarter" idx="11"/>
          </p:nvPr>
        </p:nvSpPr>
        <p:spPr/>
        <p:txBody>
          <a:bodyPr/>
          <a:lstStyle/>
          <a:p>
            <a:endParaRPr lang="lt-LT" dirty="0"/>
          </a:p>
        </p:txBody>
      </p:sp>
      <p:sp>
        <p:nvSpPr>
          <p:cNvPr id="4" name="Slide Number Placeholder 3"/>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21717343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t-L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lt-LT" dirty="0"/>
          </a:p>
        </p:txBody>
      </p:sp>
      <p:sp>
        <p:nvSpPr>
          <p:cNvPr id="6" name="Footer Placeholder 5"/>
          <p:cNvSpPr>
            <a:spLocks noGrp="1"/>
          </p:cNvSpPr>
          <p:nvPr>
            <p:ph type="ftr" sz="quarter" idx="11"/>
          </p:nvPr>
        </p:nvSpPr>
        <p:spPr/>
        <p:txBody>
          <a:bodyPr/>
          <a:lstStyle/>
          <a:p>
            <a:endParaRPr lang="lt-LT" dirty="0"/>
          </a:p>
        </p:txBody>
      </p:sp>
      <p:sp>
        <p:nvSpPr>
          <p:cNvPr id="7" name="Slide Number Placeholder 6"/>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1018284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t-L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lt-LT" dirty="0"/>
          </a:p>
        </p:txBody>
      </p:sp>
      <p:sp>
        <p:nvSpPr>
          <p:cNvPr id="6" name="Footer Placeholder 5"/>
          <p:cNvSpPr>
            <a:spLocks noGrp="1"/>
          </p:cNvSpPr>
          <p:nvPr>
            <p:ph type="ftr" sz="quarter" idx="11"/>
          </p:nvPr>
        </p:nvSpPr>
        <p:spPr/>
        <p:txBody>
          <a:bodyPr/>
          <a:lstStyle/>
          <a:p>
            <a:endParaRPr lang="lt-LT" dirty="0"/>
          </a:p>
        </p:txBody>
      </p:sp>
      <p:sp>
        <p:nvSpPr>
          <p:cNvPr id="7" name="Slide Number Placeholder 6"/>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20256776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t-LT"/>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p:cNvSpPr>
            <a:spLocks noGrp="1"/>
          </p:cNvSpPr>
          <p:nvPr>
            <p:ph type="dt" sz="half" idx="10"/>
          </p:nvPr>
        </p:nvSpPr>
        <p:spPr/>
        <p:txBody>
          <a:bodyPr/>
          <a:lstStyle/>
          <a:p>
            <a:endParaRPr lang="lt-LT" dirty="0"/>
          </a:p>
        </p:txBody>
      </p:sp>
      <p:sp>
        <p:nvSpPr>
          <p:cNvPr id="5" name="Footer Placeholder 4"/>
          <p:cNvSpPr>
            <a:spLocks noGrp="1"/>
          </p:cNvSpPr>
          <p:nvPr>
            <p:ph type="ftr" sz="quarter" idx="11"/>
          </p:nvPr>
        </p:nvSpPr>
        <p:spPr/>
        <p:txBody>
          <a:bodyPr/>
          <a:lstStyle/>
          <a:p>
            <a:endParaRPr lang="lt-LT" dirty="0"/>
          </a:p>
        </p:txBody>
      </p:sp>
      <p:sp>
        <p:nvSpPr>
          <p:cNvPr id="6" name="Slide Number Placeholder 5"/>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1280971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lt-L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p:cNvSpPr>
            <a:spLocks noGrp="1"/>
          </p:cNvSpPr>
          <p:nvPr>
            <p:ph type="dt" sz="half" idx="10"/>
          </p:nvPr>
        </p:nvSpPr>
        <p:spPr/>
        <p:txBody>
          <a:bodyPr/>
          <a:lstStyle/>
          <a:p>
            <a:endParaRPr lang="lt-LT" dirty="0"/>
          </a:p>
        </p:txBody>
      </p:sp>
      <p:sp>
        <p:nvSpPr>
          <p:cNvPr id="5" name="Footer Placeholder 4"/>
          <p:cNvSpPr>
            <a:spLocks noGrp="1"/>
          </p:cNvSpPr>
          <p:nvPr>
            <p:ph type="ftr" sz="quarter" idx="11"/>
          </p:nvPr>
        </p:nvSpPr>
        <p:spPr/>
        <p:txBody>
          <a:bodyPr/>
          <a:lstStyle/>
          <a:p>
            <a:endParaRPr lang="lt-LT" dirty="0"/>
          </a:p>
        </p:txBody>
      </p:sp>
      <p:sp>
        <p:nvSpPr>
          <p:cNvPr id="6" name="Slide Number Placeholder 5"/>
          <p:cNvSpPr>
            <a:spLocks noGrp="1"/>
          </p:cNvSpPr>
          <p:nvPr>
            <p:ph type="sldNum" sz="quarter" idx="12"/>
          </p:nvPr>
        </p:nvSpPr>
        <p:spPr/>
        <p:txBody>
          <a:bodyPr/>
          <a:lstStyle/>
          <a:p>
            <a:fld id="{520A8917-11D4-4604-A500-84ACBC801404}" type="slidenum">
              <a:rPr lang="lt-LT" smtClean="0"/>
              <a:t>‹#›</a:t>
            </a:fld>
            <a:endParaRPr lang="lt-LT" dirty="0"/>
          </a:p>
        </p:txBody>
      </p:sp>
    </p:spTree>
    <p:extLst>
      <p:ext uri="{BB962C8B-B14F-4D97-AF65-F5344CB8AC3E}">
        <p14:creationId xmlns:p14="http://schemas.microsoft.com/office/powerpoint/2010/main" val="13990517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Skyrius">
    <p:bg>
      <p:bgPr>
        <a:solidFill>
          <a:schemeClr val="accent5"/>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BAAA3A4-CB12-F642-B77E-F32DB9F3F66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650182"/>
          </a:xfrm>
          <a:prstGeom prst="rect">
            <a:avLst/>
          </a:prstGeom>
        </p:spPr>
      </p:pic>
      <p:sp>
        <p:nvSpPr>
          <p:cNvPr id="4" name="Title 3">
            <a:extLst>
              <a:ext uri="{FF2B5EF4-FFF2-40B4-BE49-F238E27FC236}">
                <a16:creationId xmlns:a16="http://schemas.microsoft.com/office/drawing/2014/main" id="{5A964CC1-BD46-B14A-8F54-DAD8428561EF}"/>
              </a:ext>
            </a:extLst>
          </p:cNvPr>
          <p:cNvSpPr>
            <a:spLocks noGrp="1"/>
          </p:cNvSpPr>
          <p:nvPr>
            <p:ph type="title" hasCustomPrompt="1"/>
          </p:nvPr>
        </p:nvSpPr>
        <p:spPr>
          <a:xfrm>
            <a:off x="301487" y="4084983"/>
            <a:ext cx="6983896" cy="1908314"/>
          </a:xfrm>
          <a:prstGeom prst="rect">
            <a:avLst/>
          </a:prstGeom>
        </p:spPr>
        <p:txBody>
          <a:bodyPr anchor="b"/>
          <a:lstStyle>
            <a:lvl1pPr>
              <a:defRPr>
                <a:solidFill>
                  <a:schemeClr val="bg1"/>
                </a:solidFill>
              </a:defRPr>
            </a:lvl1pPr>
          </a:lstStyle>
          <a:p>
            <a:r>
              <a:rPr lang="en-GB" dirty="0"/>
              <a:t>Vieta </a:t>
            </a:r>
            <a:r>
              <a:rPr lang="en-GB" dirty="0" err="1"/>
              <a:t>pavadinimui</a:t>
            </a:r>
            <a:endParaRPr lang="en-LT" dirty="0"/>
          </a:p>
        </p:txBody>
      </p:sp>
      <p:pic>
        <p:nvPicPr>
          <p:cNvPr id="3" name="Picture 2"/>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522868" y="291821"/>
            <a:ext cx="2160000" cy="780778"/>
          </a:xfrm>
          <a:prstGeom prst="rect">
            <a:avLst/>
          </a:prstGeom>
        </p:spPr>
      </p:pic>
    </p:spTree>
    <p:extLst>
      <p:ext uri="{BB962C8B-B14F-4D97-AF65-F5344CB8AC3E}">
        <p14:creationId xmlns:p14="http://schemas.microsoft.com/office/powerpoint/2010/main" val="276589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ekstas">
    <p:bg>
      <p:bgPr>
        <a:solidFill>
          <a:schemeClr val="bg1"/>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5F1CD5A-CEDC-492D-AA05-893AEFDC298D}"/>
              </a:ext>
            </a:extLst>
          </p:cNvPr>
          <p:cNvSpPr>
            <a:spLocks noGrp="1"/>
          </p:cNvSpPr>
          <p:nvPr>
            <p:ph idx="4294967295" hasCustomPrompt="1"/>
          </p:nvPr>
        </p:nvSpPr>
        <p:spPr>
          <a:xfrm>
            <a:off x="571622" y="2344318"/>
            <a:ext cx="11048758" cy="3832642"/>
          </a:xfrm>
          <a:prstGeom prst="rect">
            <a:avLst/>
          </a:prstGeom>
        </p:spPr>
        <p:txBody>
          <a:bodyPr>
            <a:normAutofit/>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lvl1pPr>
          </a:lstStyle>
          <a:p>
            <a:pPr marL="0" lvl="0" indent="0">
              <a:lnSpc>
                <a:spcPct val="150000"/>
              </a:lnSpc>
              <a:buNone/>
            </a:pPr>
            <a:r>
              <a:rPr lang="en-GB" sz="1100" b="0" i="0" dirty="0" err="1">
                <a:solidFill>
                  <a:srgbClr val="000000"/>
                </a:solidFill>
                <a:effectLst/>
                <a:latin typeface="Arial" panose="020B0604020202020204" pitchFamily="34" charset="0"/>
                <a:cs typeface="Arial" panose="020B0604020202020204" pitchFamily="34" charset="0"/>
              </a:rPr>
              <a:t>Turinys</a:t>
            </a:r>
            <a:endParaRPr lang="en-GB" sz="1100" b="0" i="0" dirty="0">
              <a:solidFill>
                <a:srgbClr val="000000"/>
              </a:solidFill>
              <a:effectLst/>
              <a:latin typeface="Arial" panose="020B0604020202020204" pitchFamily="34" charset="0"/>
              <a:cs typeface="Arial" panose="020B0604020202020204" pitchFamily="34" charset="0"/>
            </a:endParaRPr>
          </a:p>
        </p:txBody>
      </p:sp>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3" y="6176960"/>
            <a:ext cx="2396177" cy="681039"/>
          </a:xfrm>
          <a:prstGeom prst="rect">
            <a:avLst/>
          </a:prstGeom>
        </p:spPr>
        <p:txBody>
          <a:bodyPr anchor="ctr"/>
          <a:lstStyle>
            <a:lvl1pPr marL="0" indent="0" algn="r">
              <a:buNone/>
              <a:defRPr sz="800"/>
            </a:lvl1pPr>
          </a:lstStyle>
          <a:p>
            <a:pPr lvl="0"/>
            <a:r>
              <a:rPr lang="en-US" sz="800" noProof="0" dirty="0" err="1"/>
              <a:t>Dat</a:t>
            </a:r>
            <a:r>
              <a:rPr lang="lt-LT" sz="800" noProof="0" dirty="0"/>
              <a:t>a</a:t>
            </a:r>
            <a:endParaRPr lang="en-US" noProof="0" dirty="0"/>
          </a:p>
        </p:txBody>
      </p:sp>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9280" y="365126"/>
            <a:ext cx="1041098" cy="296465"/>
          </a:xfrm>
          <a:prstGeom prst="rect">
            <a:avLst/>
          </a:prstGeom>
        </p:spPr>
      </p:pic>
      <p:sp>
        <p:nvSpPr>
          <p:cNvPr id="3" name="Title 2">
            <a:extLst>
              <a:ext uri="{FF2B5EF4-FFF2-40B4-BE49-F238E27FC236}">
                <a16:creationId xmlns:a16="http://schemas.microsoft.com/office/drawing/2014/main" id="{D83D24A7-BC2A-264B-86EC-2FB74CE95DA0}"/>
              </a:ext>
            </a:extLst>
          </p:cNvPr>
          <p:cNvSpPr>
            <a:spLocks noGrp="1"/>
          </p:cNvSpPr>
          <p:nvPr>
            <p:ph type="title" hasCustomPrompt="1"/>
          </p:nvPr>
        </p:nvSpPr>
        <p:spPr>
          <a:xfrm>
            <a:off x="571620" y="245857"/>
            <a:ext cx="10782180" cy="1325563"/>
          </a:xfrm>
          <a:prstGeom prst="rect">
            <a:avLst/>
          </a:prstGeom>
        </p:spPr>
        <p:txBody>
          <a:bodyPr/>
          <a:lstStyle/>
          <a:p>
            <a:r>
              <a:rPr lang="en-GB" dirty="0" err="1"/>
              <a:t>Antraštė</a:t>
            </a:r>
            <a:endParaRPr lang="en-LT" dirty="0"/>
          </a:p>
        </p:txBody>
      </p:sp>
    </p:spTree>
    <p:extLst>
      <p:ext uri="{BB962C8B-B14F-4D97-AF65-F5344CB8AC3E}">
        <p14:creationId xmlns:p14="http://schemas.microsoft.com/office/powerpoint/2010/main" val="869350009"/>
      </p:ext>
    </p:extLst>
  </p:cSld>
  <p:clrMapOvr>
    <a:masterClrMapping/>
  </p:clrMapOvr>
  <p:extLst>
    <p:ext uri="{DCECCB84-F9BA-43D5-87BE-67443E8EF086}">
      <p15:sldGuideLst xmlns:p15="http://schemas.microsoft.com/office/powerpoint/2012/main">
        <p15:guide id="1" orient="horz" pos="21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ekstas">
    <p:bg>
      <p:bgPr>
        <a:solidFill>
          <a:schemeClr val="bg1"/>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5F1CD5A-CEDC-492D-AA05-893AEFDC298D}"/>
              </a:ext>
            </a:extLst>
          </p:cNvPr>
          <p:cNvSpPr>
            <a:spLocks noGrp="1"/>
          </p:cNvSpPr>
          <p:nvPr>
            <p:ph idx="4294967295" hasCustomPrompt="1"/>
          </p:nvPr>
        </p:nvSpPr>
        <p:spPr>
          <a:xfrm>
            <a:off x="571622" y="2344318"/>
            <a:ext cx="11048758" cy="3832642"/>
          </a:xfrm>
          <a:prstGeom prst="rect">
            <a:avLst/>
          </a:prstGeom>
        </p:spPr>
        <p:txBody>
          <a:bodyPr>
            <a:normAutofit/>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lvl1pPr>
          </a:lstStyle>
          <a:p>
            <a:pPr marL="0" lvl="0" indent="0">
              <a:lnSpc>
                <a:spcPct val="150000"/>
              </a:lnSpc>
              <a:buNone/>
            </a:pPr>
            <a:r>
              <a:rPr lang="en-GB" sz="1100" b="0" i="0" dirty="0" err="1">
                <a:solidFill>
                  <a:srgbClr val="000000"/>
                </a:solidFill>
                <a:effectLst/>
                <a:latin typeface="Arial" panose="020B0604020202020204" pitchFamily="34" charset="0"/>
                <a:cs typeface="Arial" panose="020B0604020202020204" pitchFamily="34" charset="0"/>
              </a:rPr>
              <a:t>Turinys</a:t>
            </a:r>
            <a:endParaRPr lang="en-GB" sz="1100" b="0" i="0" dirty="0">
              <a:solidFill>
                <a:srgbClr val="000000"/>
              </a:solidFill>
              <a:effectLst/>
              <a:latin typeface="Arial" panose="020B0604020202020204" pitchFamily="34" charset="0"/>
              <a:cs typeface="Arial" panose="020B0604020202020204" pitchFamily="34" charset="0"/>
            </a:endParaRPr>
          </a:p>
        </p:txBody>
      </p:sp>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3" y="6176960"/>
            <a:ext cx="2396177" cy="681039"/>
          </a:xfrm>
          <a:prstGeom prst="rect">
            <a:avLst/>
          </a:prstGeom>
        </p:spPr>
        <p:txBody>
          <a:bodyPr anchor="ctr"/>
          <a:lstStyle>
            <a:lvl1pPr marL="0" indent="0" algn="r">
              <a:buNone/>
              <a:defRPr sz="800"/>
            </a:lvl1pPr>
          </a:lstStyle>
          <a:p>
            <a:pPr lvl="0"/>
            <a:r>
              <a:rPr lang="en-US" sz="800" noProof="0" dirty="0" err="1"/>
              <a:t>Dat</a:t>
            </a:r>
            <a:r>
              <a:rPr lang="lt-LT" sz="800" noProof="0" dirty="0"/>
              <a:t>a</a:t>
            </a:r>
            <a:endParaRPr lang="en-US" noProof="0" dirty="0"/>
          </a:p>
        </p:txBody>
      </p:sp>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9280" y="365126"/>
            <a:ext cx="1041098" cy="296465"/>
          </a:xfrm>
          <a:prstGeom prst="rect">
            <a:avLst/>
          </a:prstGeom>
        </p:spPr>
      </p:pic>
      <p:sp>
        <p:nvSpPr>
          <p:cNvPr id="3" name="Title 2">
            <a:extLst>
              <a:ext uri="{FF2B5EF4-FFF2-40B4-BE49-F238E27FC236}">
                <a16:creationId xmlns:a16="http://schemas.microsoft.com/office/drawing/2014/main" id="{D83D24A7-BC2A-264B-86EC-2FB74CE95DA0}"/>
              </a:ext>
            </a:extLst>
          </p:cNvPr>
          <p:cNvSpPr>
            <a:spLocks noGrp="1"/>
          </p:cNvSpPr>
          <p:nvPr>
            <p:ph type="title" hasCustomPrompt="1"/>
          </p:nvPr>
        </p:nvSpPr>
        <p:spPr>
          <a:xfrm>
            <a:off x="571620" y="245857"/>
            <a:ext cx="10782180" cy="1325563"/>
          </a:xfrm>
          <a:prstGeom prst="rect">
            <a:avLst/>
          </a:prstGeom>
        </p:spPr>
        <p:txBody>
          <a:bodyPr/>
          <a:lstStyle/>
          <a:p>
            <a:r>
              <a:rPr lang="en-GB" dirty="0" err="1"/>
              <a:t>Antraštė</a:t>
            </a:r>
            <a:endParaRPr lang="en-LT" dirty="0"/>
          </a:p>
        </p:txBody>
      </p:sp>
    </p:spTree>
    <p:extLst>
      <p:ext uri="{BB962C8B-B14F-4D97-AF65-F5344CB8AC3E}">
        <p14:creationId xmlns:p14="http://schemas.microsoft.com/office/powerpoint/2010/main" val="2649738108"/>
      </p:ext>
    </p:extLst>
  </p:cSld>
  <p:clrMapOvr>
    <a:masterClrMapping/>
  </p:clrMapOvr>
  <p:extLst>
    <p:ext uri="{DCECCB84-F9BA-43D5-87BE-67443E8EF086}">
      <p15:sldGuideLst xmlns:p15="http://schemas.microsoft.com/office/powerpoint/2012/main">
        <p15:guide id="1" orient="horz" pos="21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ekstas_mėl">
    <p:bg>
      <p:bgPr>
        <a:solidFill>
          <a:schemeClr val="accent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0" y="6176960"/>
            <a:ext cx="2396177" cy="681039"/>
          </a:xfrm>
          <a:prstGeom prst="rect">
            <a:avLst/>
          </a:prstGeom>
        </p:spPr>
        <p:txBody>
          <a:bodyPr anchor="ctr"/>
          <a:lstStyle>
            <a:lvl1pPr marL="0" indent="0">
              <a:buNone/>
              <a:defRPr sz="800">
                <a:solidFill>
                  <a:schemeClr val="bg1"/>
                </a:solidFill>
              </a:defRPr>
            </a:lvl1pPr>
          </a:lstStyle>
          <a:p>
            <a:pPr lvl="0"/>
            <a:r>
              <a:rPr lang="lt-LT" sz="800" noProof="0" dirty="0"/>
              <a:t>Prezentacijos pavadinimas</a:t>
            </a:r>
            <a:endParaRPr lang="en-US" noProof="0" dirty="0"/>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3" y="6176960"/>
            <a:ext cx="2396177" cy="681039"/>
          </a:xfrm>
          <a:prstGeom prst="rect">
            <a:avLst/>
          </a:prstGeom>
        </p:spPr>
        <p:txBody>
          <a:bodyPr anchor="ctr"/>
          <a:lstStyle>
            <a:lvl1pPr marL="0" indent="0" algn="r">
              <a:buNone/>
              <a:defRPr sz="800">
                <a:solidFill>
                  <a:schemeClr val="bg1"/>
                </a:solidFill>
              </a:defRPr>
            </a:lvl1pPr>
          </a:lstStyle>
          <a:p>
            <a:pPr lvl="0"/>
            <a:r>
              <a:rPr lang="en-US" sz="800" noProof="0" dirty="0" err="1"/>
              <a:t>Dat</a:t>
            </a:r>
            <a:r>
              <a:rPr lang="lt-LT" sz="800" noProof="0" dirty="0"/>
              <a:t>a</a:t>
            </a:r>
            <a:endParaRPr lang="en-US" noProof="0" dirty="0"/>
          </a:p>
        </p:txBody>
      </p:sp>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9280" y="365126"/>
            <a:ext cx="1041098" cy="296465"/>
          </a:xfrm>
          <a:prstGeom prst="rect">
            <a:avLst/>
          </a:prstGeom>
        </p:spPr>
      </p:pic>
      <p:sp>
        <p:nvSpPr>
          <p:cNvPr id="2" name="Title 1">
            <a:extLst>
              <a:ext uri="{FF2B5EF4-FFF2-40B4-BE49-F238E27FC236}">
                <a16:creationId xmlns:a16="http://schemas.microsoft.com/office/drawing/2014/main" id="{3B624B00-87F4-0147-B0E1-12D107222D5B}"/>
              </a:ext>
            </a:extLst>
          </p:cNvPr>
          <p:cNvSpPr>
            <a:spLocks noGrp="1"/>
          </p:cNvSpPr>
          <p:nvPr>
            <p:ph type="title" hasCustomPrompt="1"/>
          </p:nvPr>
        </p:nvSpPr>
        <p:spPr>
          <a:xfrm>
            <a:off x="571620" y="265735"/>
            <a:ext cx="10782180" cy="1325563"/>
          </a:xfrm>
          <a:prstGeom prst="rect">
            <a:avLst/>
          </a:prstGeom>
        </p:spPr>
        <p:txBody>
          <a:bodyPr/>
          <a:lstStyle>
            <a:lvl1pPr>
              <a:defRPr>
                <a:solidFill>
                  <a:schemeClr val="bg1"/>
                </a:solidFill>
              </a:defRPr>
            </a:lvl1pPr>
          </a:lstStyle>
          <a:p>
            <a:r>
              <a:rPr lang="en-GB" dirty="0" err="1"/>
              <a:t>Antraštė</a:t>
            </a:r>
            <a:endParaRPr lang="en-LT" dirty="0"/>
          </a:p>
        </p:txBody>
      </p:sp>
      <p:sp>
        <p:nvSpPr>
          <p:cNvPr id="6" name="Text Placeholder 5">
            <a:extLst>
              <a:ext uri="{FF2B5EF4-FFF2-40B4-BE49-F238E27FC236}">
                <a16:creationId xmlns:a16="http://schemas.microsoft.com/office/drawing/2014/main" id="{29C3DD15-7D91-1945-B0CE-259AB36DDBB3}"/>
              </a:ext>
            </a:extLst>
          </p:cNvPr>
          <p:cNvSpPr>
            <a:spLocks noGrp="1"/>
          </p:cNvSpPr>
          <p:nvPr>
            <p:ph type="body" sz="quarter" idx="12" hasCustomPrompt="1"/>
          </p:nvPr>
        </p:nvSpPr>
        <p:spPr>
          <a:xfrm>
            <a:off x="571500" y="3340100"/>
            <a:ext cx="5524500" cy="2484438"/>
          </a:xfrm>
          <a:prstGeom prst="rect">
            <a:avLst/>
          </a:prstGeom>
        </p:spPr>
        <p:txBody>
          <a:bodyPr/>
          <a:lstStyle>
            <a:lvl1pPr>
              <a:buNone/>
              <a:defRPr>
                <a:solidFill>
                  <a:schemeClr val="bg1"/>
                </a:solidFill>
              </a:defRPr>
            </a:lvl1pPr>
          </a:lstStyle>
          <a:p>
            <a:pPr lvl="0"/>
            <a:r>
              <a:rPr lang="en-GB" dirty="0" err="1"/>
              <a:t>Turinys</a:t>
            </a:r>
            <a:endParaRPr lang="en-LT" dirty="0"/>
          </a:p>
        </p:txBody>
      </p:sp>
    </p:spTree>
    <p:extLst>
      <p:ext uri="{BB962C8B-B14F-4D97-AF65-F5344CB8AC3E}">
        <p14:creationId xmlns:p14="http://schemas.microsoft.com/office/powerpoint/2010/main" val="1439005347"/>
      </p:ext>
    </p:extLst>
  </p:cSld>
  <p:clrMapOvr>
    <a:masterClrMapping/>
  </p:clrMapOvr>
  <p:extLst>
    <p:ext uri="{DCECCB84-F9BA-43D5-87BE-67443E8EF086}">
      <p15:sldGuideLst xmlns:p15="http://schemas.microsoft.com/office/powerpoint/2012/main">
        <p15:guide id="1" orient="horz" pos="232"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itata">
    <p:bg>
      <p:bgPr>
        <a:solidFill>
          <a:schemeClr val="accent2"/>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77283BC3-418F-4B42-92AC-FA81462BE822}"/>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32872" y="315023"/>
            <a:ext cx="8991331" cy="13441585"/>
          </a:xfrm>
          <a:prstGeom prst="rect">
            <a:avLst/>
          </a:prstGeom>
        </p:spPr>
      </p:pic>
      <p:sp>
        <p:nvSpPr>
          <p:cNvPr id="3" name="Title 1">
            <a:extLst>
              <a:ext uri="{FF2B5EF4-FFF2-40B4-BE49-F238E27FC236}">
                <a16:creationId xmlns:a16="http://schemas.microsoft.com/office/drawing/2014/main" id="{BA1389F8-9C8C-43D8-A1BE-8E81D7D001F3}"/>
              </a:ext>
            </a:extLst>
          </p:cNvPr>
          <p:cNvSpPr>
            <a:spLocks noGrp="1"/>
          </p:cNvSpPr>
          <p:nvPr>
            <p:ph type="title" idx="4294967295" hasCustomPrompt="1"/>
          </p:nvPr>
        </p:nvSpPr>
        <p:spPr>
          <a:xfrm>
            <a:off x="1456566" y="1859426"/>
            <a:ext cx="6457445" cy="3256162"/>
          </a:xfrm>
          <a:prstGeom prst="rect">
            <a:avLst/>
          </a:prstGeom>
        </p:spPr>
        <p:txBody>
          <a:bodyPr anchor="ctr">
            <a:normAutofit fontScale="90000"/>
          </a:bodyPr>
          <a:lstStyle>
            <a:lvl1pPr algn="ctr">
              <a:defRPr sz="2000" b="1" baseline="0">
                <a:solidFill>
                  <a:schemeClr val="bg1"/>
                </a:solidFill>
                <a:latin typeface="+mj-lt"/>
              </a:defRPr>
            </a:lvl1pPr>
          </a:lstStyle>
          <a:p>
            <a:pPr lvl="0"/>
            <a:r>
              <a:rPr lang="en-US" sz="4000" dirty="0"/>
              <a:t>„Lorem ipsum dolor sit </a:t>
            </a:r>
            <a:r>
              <a:rPr lang="en-US" sz="4000" dirty="0" err="1"/>
              <a:t>amet</a:t>
            </a:r>
            <a:r>
              <a:rPr lang="en-US" sz="4000" dirty="0"/>
              <a:t>, </a:t>
            </a:r>
            <a:r>
              <a:rPr lang="en-US" sz="4000" dirty="0" err="1"/>
              <a:t>consectetur</a:t>
            </a:r>
            <a:r>
              <a:rPr lang="en-US" sz="4000" dirty="0"/>
              <a:t> </a:t>
            </a:r>
            <a:r>
              <a:rPr lang="en-US" sz="4000" dirty="0" err="1"/>
              <a:t>adipiscing</a:t>
            </a:r>
            <a:r>
              <a:rPr lang="en-US" sz="4000" dirty="0"/>
              <a:t> </a:t>
            </a:r>
            <a:r>
              <a:rPr lang="en-US" sz="4000" dirty="0" err="1"/>
              <a:t>elit</a:t>
            </a:r>
            <a:r>
              <a:rPr lang="en-US" sz="4000" dirty="0"/>
              <a:t>. </a:t>
            </a:r>
            <a:r>
              <a:rPr lang="en-US" sz="4000" dirty="0" err="1"/>
              <a:t>Etiam</a:t>
            </a:r>
            <a:r>
              <a:rPr lang="en-US" sz="4000" dirty="0"/>
              <a:t> </a:t>
            </a:r>
            <a:r>
              <a:rPr lang="en-US" sz="4000" dirty="0" err="1"/>
              <a:t>eget</a:t>
            </a:r>
            <a:r>
              <a:rPr lang="en-US" sz="4000" dirty="0"/>
              <a:t> </a:t>
            </a:r>
            <a:r>
              <a:rPr lang="en-US" sz="4000" dirty="0" err="1"/>
              <a:t>dapibus</a:t>
            </a:r>
            <a:r>
              <a:rPr lang="en-US" sz="4000" dirty="0"/>
              <a:t> </a:t>
            </a:r>
            <a:r>
              <a:rPr lang="en-US" sz="4000" dirty="0" err="1"/>
              <a:t>tellus</a:t>
            </a:r>
            <a:r>
              <a:rPr lang="en-US" sz="4000" dirty="0"/>
              <a:t>.“</a:t>
            </a:r>
            <a:br>
              <a:rPr lang="en-US" dirty="0"/>
            </a:br>
            <a:endParaRPr lang="en-LT" dirty="0"/>
          </a:p>
        </p:txBody>
      </p:sp>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3" y="6176960"/>
            <a:ext cx="2396177" cy="681039"/>
          </a:xfrm>
          <a:prstGeom prst="rect">
            <a:avLst/>
          </a:prstGeom>
        </p:spPr>
        <p:txBody>
          <a:bodyPr anchor="ctr"/>
          <a:lstStyle>
            <a:lvl1pPr marL="0" indent="0" algn="r">
              <a:buNone/>
              <a:defRPr sz="800"/>
            </a:lvl1pPr>
          </a:lstStyle>
          <a:p>
            <a:pPr lvl="0"/>
            <a:r>
              <a:rPr lang="en-US" sz="800" noProof="0" dirty="0" err="1"/>
              <a:t>Dat</a:t>
            </a:r>
            <a:r>
              <a:rPr lang="lt-LT" sz="800" noProof="0" dirty="0"/>
              <a:t>a</a:t>
            </a:r>
            <a:endParaRPr lang="en-US" noProof="0" dirty="0"/>
          </a:p>
        </p:txBody>
      </p:sp>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79280" y="365126"/>
            <a:ext cx="1041098" cy="296465"/>
          </a:xfrm>
          <a:prstGeom prst="rect">
            <a:avLst/>
          </a:prstGeom>
        </p:spPr>
      </p:pic>
    </p:spTree>
    <p:extLst>
      <p:ext uri="{BB962C8B-B14F-4D97-AF65-F5344CB8AC3E}">
        <p14:creationId xmlns:p14="http://schemas.microsoft.com/office/powerpoint/2010/main" val="217103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itata">
    <p:bg>
      <p:bgPr>
        <a:solidFill>
          <a:schemeClr val="accent6"/>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77283BC3-418F-4B42-92AC-FA81462BE822}"/>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32872" y="315023"/>
            <a:ext cx="8991331" cy="13441585"/>
          </a:xfrm>
          <a:prstGeom prst="rect">
            <a:avLst/>
          </a:prstGeom>
        </p:spPr>
      </p:pic>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3" y="6176960"/>
            <a:ext cx="2396177" cy="681039"/>
          </a:xfrm>
          <a:prstGeom prst="rect">
            <a:avLst/>
          </a:prstGeom>
        </p:spPr>
        <p:txBody>
          <a:bodyPr anchor="ctr"/>
          <a:lstStyle>
            <a:lvl1pPr marL="0" indent="0" algn="r">
              <a:buNone/>
              <a:defRPr sz="800"/>
            </a:lvl1pPr>
          </a:lstStyle>
          <a:p>
            <a:pPr lvl="0"/>
            <a:r>
              <a:rPr lang="en-US" sz="800" noProof="0" dirty="0" err="1"/>
              <a:t>Dat</a:t>
            </a:r>
            <a:r>
              <a:rPr lang="lt-LT" sz="800" noProof="0" dirty="0"/>
              <a:t>a</a:t>
            </a:r>
            <a:endParaRPr lang="en-US" noProof="0" dirty="0"/>
          </a:p>
        </p:txBody>
      </p:sp>
      <p:pic>
        <p:nvPicPr>
          <p:cNvPr id="16" name="Graphic 15">
            <a:extLst>
              <a:ext uri="{FF2B5EF4-FFF2-40B4-BE49-F238E27FC236}">
                <a16:creationId xmlns:a16="http://schemas.microsoft.com/office/drawing/2014/main" id="{C6E8D53C-9568-4824-BE88-31F469051B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79280" y="365126"/>
            <a:ext cx="1041098" cy="296465"/>
          </a:xfrm>
          <a:prstGeom prst="rect">
            <a:avLst/>
          </a:prstGeom>
        </p:spPr>
      </p:pic>
      <p:sp>
        <p:nvSpPr>
          <p:cNvPr id="7" name="Text Placeholder 6">
            <a:extLst>
              <a:ext uri="{FF2B5EF4-FFF2-40B4-BE49-F238E27FC236}">
                <a16:creationId xmlns:a16="http://schemas.microsoft.com/office/drawing/2014/main" id="{4225E6BE-7DAD-4C48-AC2C-3BF9FE8D4109}"/>
              </a:ext>
            </a:extLst>
          </p:cNvPr>
          <p:cNvSpPr>
            <a:spLocks noGrp="1"/>
          </p:cNvSpPr>
          <p:nvPr>
            <p:ph type="body" sz="quarter" idx="12" hasCustomPrompt="1"/>
          </p:nvPr>
        </p:nvSpPr>
        <p:spPr>
          <a:xfrm>
            <a:off x="1675051" y="1977585"/>
            <a:ext cx="5696793" cy="3556112"/>
          </a:xfrm>
          <a:prstGeom prst="rect">
            <a:avLst/>
          </a:prstGeom>
        </p:spPr>
        <p:txBody>
          <a:bodyPr/>
          <a:lstStyle>
            <a:lvl1pPr marL="228600" marR="0" indent="-22860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b="1">
                <a:latin typeface="+mn-lt"/>
              </a:defRPr>
            </a:lvl1pPr>
          </a:lstStyle>
          <a:p>
            <a:pPr lvl="0"/>
            <a:r>
              <a:rPr lang="en-US" sz="2800" dirty="0"/>
              <a:t>„Lorem ipsum dolor sit </a:t>
            </a:r>
            <a:r>
              <a:rPr lang="en-US" sz="2800" dirty="0" err="1"/>
              <a:t>amet</a:t>
            </a:r>
            <a:r>
              <a:rPr lang="en-US" sz="2800" dirty="0"/>
              <a:t>, </a:t>
            </a:r>
            <a:r>
              <a:rPr lang="en-US" sz="2800" dirty="0" err="1"/>
              <a:t>consectetur</a:t>
            </a:r>
            <a:r>
              <a:rPr lang="en-US" sz="2800" dirty="0"/>
              <a:t> </a:t>
            </a:r>
            <a:r>
              <a:rPr lang="en-US" sz="2800" dirty="0" err="1"/>
              <a:t>adipiscing</a:t>
            </a:r>
            <a:r>
              <a:rPr lang="en-US" sz="2800" dirty="0"/>
              <a:t> </a:t>
            </a:r>
            <a:r>
              <a:rPr lang="en-US" sz="2800" dirty="0" err="1"/>
              <a:t>elit</a:t>
            </a:r>
            <a:r>
              <a:rPr lang="en-US" sz="2800" dirty="0"/>
              <a:t>. </a:t>
            </a:r>
            <a:r>
              <a:rPr lang="en-US" sz="2800" dirty="0" err="1"/>
              <a:t>Etiam</a:t>
            </a:r>
            <a:r>
              <a:rPr lang="en-US" sz="2800" dirty="0"/>
              <a:t> </a:t>
            </a:r>
            <a:r>
              <a:rPr lang="en-US" sz="2800" dirty="0" err="1"/>
              <a:t>eget</a:t>
            </a:r>
            <a:r>
              <a:rPr lang="en-US" sz="2800" dirty="0"/>
              <a:t> </a:t>
            </a:r>
            <a:r>
              <a:rPr lang="en-US" sz="2800" dirty="0" err="1"/>
              <a:t>dapibus</a:t>
            </a:r>
            <a:r>
              <a:rPr lang="en-US" sz="2800" dirty="0"/>
              <a:t> </a:t>
            </a:r>
            <a:r>
              <a:rPr lang="en-US" sz="2800" dirty="0" err="1"/>
              <a:t>tellus</a:t>
            </a:r>
            <a:r>
              <a:rPr lang="en-US" sz="2800" dirty="0"/>
              <a:t>, sed </a:t>
            </a:r>
            <a:r>
              <a:rPr lang="en-US" sz="2800" dirty="0" err="1"/>
              <a:t>finibus</a:t>
            </a:r>
            <a:r>
              <a:rPr lang="en-US" sz="2800" dirty="0"/>
              <a:t> </a:t>
            </a:r>
            <a:r>
              <a:rPr lang="en-US" sz="2800" dirty="0" err="1"/>
              <a:t>quam</a:t>
            </a:r>
            <a:r>
              <a:rPr lang="en-US" sz="2800" dirty="0"/>
              <a:t>. </a:t>
            </a:r>
            <a:r>
              <a:rPr lang="en-US" sz="2800" dirty="0" err="1"/>
              <a:t>Pellentesque</a:t>
            </a:r>
            <a:r>
              <a:rPr lang="en-US" sz="2800" dirty="0"/>
              <a:t> </a:t>
            </a:r>
            <a:r>
              <a:rPr lang="en-US" sz="2800" dirty="0" err="1"/>
              <a:t>molestie</a:t>
            </a:r>
            <a:r>
              <a:rPr lang="en-US" sz="2800" dirty="0"/>
              <a:t> </a:t>
            </a:r>
            <a:r>
              <a:rPr lang="en-US" sz="2800" dirty="0" err="1"/>
              <a:t>sagittis</a:t>
            </a:r>
            <a:r>
              <a:rPr lang="en-US" sz="2800" dirty="0"/>
              <a:t> </a:t>
            </a:r>
            <a:r>
              <a:rPr lang="en-US" sz="2800" dirty="0" err="1"/>
              <a:t>elementum</a:t>
            </a:r>
            <a:r>
              <a:rPr lang="en-US" sz="2800" dirty="0"/>
              <a:t>.“</a:t>
            </a:r>
          </a:p>
        </p:txBody>
      </p:sp>
    </p:spTree>
    <p:extLst>
      <p:ext uri="{BB962C8B-B14F-4D97-AF65-F5344CB8AC3E}">
        <p14:creationId xmlns:p14="http://schemas.microsoft.com/office/powerpoint/2010/main" val="2024531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kyrius">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BAAA3A4-CB12-F642-B77E-F32DB9F3F66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650182"/>
          </a:xfrm>
          <a:prstGeom prst="rect">
            <a:avLst/>
          </a:prstGeom>
        </p:spPr>
      </p:pic>
      <p:sp>
        <p:nvSpPr>
          <p:cNvPr id="4" name="Title 3">
            <a:extLst>
              <a:ext uri="{FF2B5EF4-FFF2-40B4-BE49-F238E27FC236}">
                <a16:creationId xmlns:a16="http://schemas.microsoft.com/office/drawing/2014/main" id="{5A964CC1-BD46-B14A-8F54-DAD8428561EF}"/>
              </a:ext>
            </a:extLst>
          </p:cNvPr>
          <p:cNvSpPr>
            <a:spLocks noGrp="1"/>
          </p:cNvSpPr>
          <p:nvPr>
            <p:ph type="title" hasCustomPrompt="1"/>
          </p:nvPr>
        </p:nvSpPr>
        <p:spPr>
          <a:xfrm>
            <a:off x="301487" y="4084983"/>
            <a:ext cx="6983896" cy="1908314"/>
          </a:xfrm>
          <a:prstGeom prst="rect">
            <a:avLst/>
          </a:prstGeom>
        </p:spPr>
        <p:txBody>
          <a:bodyPr anchor="b"/>
          <a:lstStyle>
            <a:lvl1pPr>
              <a:defRPr>
                <a:solidFill>
                  <a:schemeClr val="bg1"/>
                </a:solidFill>
              </a:defRPr>
            </a:lvl1pPr>
          </a:lstStyle>
          <a:p>
            <a:r>
              <a:rPr lang="en-GB" dirty="0"/>
              <a:t>Vieta </a:t>
            </a:r>
            <a:r>
              <a:rPr lang="en-GB" dirty="0" err="1"/>
              <a:t>pavadinimui</a:t>
            </a:r>
            <a:endParaRPr lang="en-LT" dirty="0"/>
          </a:p>
        </p:txBody>
      </p:sp>
    </p:spTree>
    <p:extLst>
      <p:ext uri="{BB962C8B-B14F-4D97-AF65-F5344CB8AC3E}">
        <p14:creationId xmlns:p14="http://schemas.microsoft.com/office/powerpoint/2010/main" val="1241350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ekstas_nuotrauka">
    <p:bg>
      <p:bgPr>
        <a:solidFill>
          <a:schemeClr val="bg1"/>
        </a:solidFill>
        <a:effectLst/>
      </p:bgPr>
    </p:bg>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A1DE040-DE2B-41C7-AF8E-B17187AA0402}"/>
              </a:ext>
            </a:extLst>
          </p:cNvPr>
          <p:cNvSpPr>
            <a:spLocks noGrp="1"/>
          </p:cNvSpPr>
          <p:nvPr>
            <p:ph idx="4294967295" hasCustomPrompt="1"/>
          </p:nvPr>
        </p:nvSpPr>
        <p:spPr>
          <a:xfrm>
            <a:off x="571622" y="2344318"/>
            <a:ext cx="4483280" cy="3832644"/>
          </a:xfrm>
          <a:prstGeom prst="rect">
            <a:avLst/>
          </a:prstGeom>
        </p:spPr>
        <p:txBody>
          <a:bodyPr>
            <a:normAutofit/>
          </a:bodyPr>
          <a:lstStyle>
            <a:lvl1pPr>
              <a:lnSpc>
                <a:spcPct val="100000"/>
              </a:lnSpc>
              <a:defRPr/>
            </a:lvl1pPr>
          </a:lstStyle>
          <a:p>
            <a:pPr marL="0" lvl="0" indent="0">
              <a:lnSpc>
                <a:spcPct val="150000"/>
              </a:lnSpc>
              <a:buNone/>
            </a:pPr>
            <a:r>
              <a:rPr lang="en-GB" sz="1100" b="0" i="0" dirty="0" err="1">
                <a:solidFill>
                  <a:srgbClr val="000000"/>
                </a:solidFill>
                <a:effectLst/>
                <a:latin typeface="Arial" panose="020B0604020202020204" pitchFamily="34" charset="0"/>
                <a:cs typeface="Arial" panose="020B0604020202020204" pitchFamily="34" charset="0"/>
              </a:rPr>
              <a:t>Turinys</a:t>
            </a:r>
            <a:endParaRPr lang="en-GB" sz="1100" b="0" i="0" dirty="0">
              <a:solidFill>
                <a:srgbClr val="000000"/>
              </a:solidFill>
              <a:effectLst/>
              <a:latin typeface="Arial" panose="020B0604020202020204" pitchFamily="34" charset="0"/>
              <a:cs typeface="Arial" panose="020B0604020202020204" pitchFamily="34" charset="0"/>
            </a:endParaRPr>
          </a:p>
        </p:txBody>
      </p:sp>
      <p:sp>
        <p:nvSpPr>
          <p:cNvPr id="12" name="Picture Placeholder 11">
            <a:extLst>
              <a:ext uri="{FF2B5EF4-FFF2-40B4-BE49-F238E27FC236}">
                <a16:creationId xmlns:a16="http://schemas.microsoft.com/office/drawing/2014/main" id="{2D229D56-4D34-4E92-B08C-499915E61538}"/>
              </a:ext>
            </a:extLst>
          </p:cNvPr>
          <p:cNvSpPr>
            <a:spLocks noGrp="1"/>
          </p:cNvSpPr>
          <p:nvPr>
            <p:ph type="pic" sz="quarter" idx="10" hasCustomPrompt="1"/>
          </p:nvPr>
        </p:nvSpPr>
        <p:spPr>
          <a:xfrm>
            <a:off x="6096000" y="0"/>
            <a:ext cx="6096000" cy="6176961"/>
          </a:xfrm>
          <a:prstGeom prst="rect">
            <a:avLst/>
          </a:prstGeom>
        </p:spPr>
        <p:txBody>
          <a:bodyPr/>
          <a:lstStyle/>
          <a:p>
            <a:r>
              <a:rPr lang="en-GB" dirty="0"/>
              <a:t>Įkelti nuotrauką</a:t>
            </a:r>
            <a:endParaRPr lang="en-US" dirty="0"/>
          </a:p>
        </p:txBody>
      </p:sp>
      <p:sp>
        <p:nvSpPr>
          <p:cNvPr id="25" name="Text Placeholder 12">
            <a:extLst>
              <a:ext uri="{FF2B5EF4-FFF2-40B4-BE49-F238E27FC236}">
                <a16:creationId xmlns:a16="http://schemas.microsoft.com/office/drawing/2014/main" id="{3553403A-EB7C-4A11-849E-99EBB2C932BE}"/>
              </a:ext>
            </a:extLst>
          </p:cNvPr>
          <p:cNvSpPr>
            <a:spLocks noGrp="1"/>
          </p:cNvSpPr>
          <p:nvPr>
            <p:ph type="body" sz="quarter" idx="11"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26" name="Text Placeholder 12">
            <a:extLst>
              <a:ext uri="{FF2B5EF4-FFF2-40B4-BE49-F238E27FC236}">
                <a16:creationId xmlns:a16="http://schemas.microsoft.com/office/drawing/2014/main" id="{B9417CA9-0B2A-45BB-B815-09173918F613}"/>
              </a:ext>
            </a:extLst>
          </p:cNvPr>
          <p:cNvSpPr>
            <a:spLocks noGrp="1"/>
          </p:cNvSpPr>
          <p:nvPr>
            <p:ph type="body" sz="quarter" idx="12" hasCustomPrompt="1"/>
          </p:nvPr>
        </p:nvSpPr>
        <p:spPr>
          <a:xfrm>
            <a:off x="9224203" y="6176960"/>
            <a:ext cx="2396177" cy="681039"/>
          </a:xfrm>
          <a:prstGeom prst="rect">
            <a:avLst/>
          </a:prstGeom>
        </p:spPr>
        <p:txBody>
          <a:bodyPr anchor="ctr"/>
          <a:lstStyle>
            <a:lvl1pPr marL="0" indent="0" algn="r">
              <a:buNone/>
              <a:defRPr sz="800"/>
            </a:lvl1pPr>
          </a:lstStyle>
          <a:p>
            <a:pPr lvl="0"/>
            <a:r>
              <a:rPr lang="lt-LT" sz="800" dirty="0"/>
              <a:t>Data</a:t>
            </a:r>
            <a:endParaRPr lang="en-US" dirty="0"/>
          </a:p>
        </p:txBody>
      </p:sp>
      <p:sp>
        <p:nvSpPr>
          <p:cNvPr id="3" name="Title 2">
            <a:extLst>
              <a:ext uri="{FF2B5EF4-FFF2-40B4-BE49-F238E27FC236}">
                <a16:creationId xmlns:a16="http://schemas.microsoft.com/office/drawing/2014/main" id="{FDD63450-095E-194E-AFEF-FD661763EDDF}"/>
              </a:ext>
            </a:extLst>
          </p:cNvPr>
          <p:cNvSpPr>
            <a:spLocks noGrp="1"/>
          </p:cNvSpPr>
          <p:nvPr>
            <p:ph type="title" hasCustomPrompt="1"/>
          </p:nvPr>
        </p:nvSpPr>
        <p:spPr>
          <a:xfrm>
            <a:off x="571620" y="196162"/>
            <a:ext cx="4483280" cy="1325563"/>
          </a:xfrm>
          <a:prstGeom prst="rect">
            <a:avLst/>
          </a:prstGeom>
        </p:spPr>
        <p:txBody>
          <a:bodyPr/>
          <a:lstStyle/>
          <a:p>
            <a:r>
              <a:rPr lang="en-GB" dirty="0" err="1"/>
              <a:t>Antraštė</a:t>
            </a:r>
            <a:endParaRPr lang="en-LT" dirty="0"/>
          </a:p>
        </p:txBody>
      </p:sp>
    </p:spTree>
    <p:extLst>
      <p:ext uri="{BB962C8B-B14F-4D97-AF65-F5344CB8AC3E}">
        <p14:creationId xmlns:p14="http://schemas.microsoft.com/office/powerpoint/2010/main" val="41656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Nuotrauka">
    <p:bg>
      <p:bgPr>
        <a:solidFill>
          <a:schemeClr val="bg1"/>
        </a:solidFill>
        <a:effectLst/>
      </p:bgPr>
    </p:bg>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D229D56-4D34-4E92-B08C-499915E61538}"/>
              </a:ext>
            </a:extLst>
          </p:cNvPr>
          <p:cNvSpPr>
            <a:spLocks noGrp="1"/>
          </p:cNvSpPr>
          <p:nvPr>
            <p:ph type="pic" sz="quarter" idx="10" hasCustomPrompt="1"/>
          </p:nvPr>
        </p:nvSpPr>
        <p:spPr>
          <a:xfrm>
            <a:off x="6096000" y="0"/>
            <a:ext cx="6096000" cy="6176961"/>
          </a:xfrm>
          <a:prstGeom prst="rect">
            <a:avLst/>
          </a:prstGeom>
        </p:spPr>
        <p:txBody>
          <a:bodyPr/>
          <a:lstStyle/>
          <a:p>
            <a:r>
              <a:rPr lang="en-GB" dirty="0"/>
              <a:t>Įkelti nuotrauką</a:t>
            </a:r>
            <a:endParaRPr lang="en-US" dirty="0"/>
          </a:p>
        </p:txBody>
      </p:sp>
      <p:sp>
        <p:nvSpPr>
          <p:cNvPr id="25" name="Text Placeholder 12">
            <a:extLst>
              <a:ext uri="{FF2B5EF4-FFF2-40B4-BE49-F238E27FC236}">
                <a16:creationId xmlns:a16="http://schemas.microsoft.com/office/drawing/2014/main" id="{3553403A-EB7C-4A11-849E-99EBB2C932BE}"/>
              </a:ext>
            </a:extLst>
          </p:cNvPr>
          <p:cNvSpPr>
            <a:spLocks noGrp="1"/>
          </p:cNvSpPr>
          <p:nvPr>
            <p:ph type="body" sz="quarter" idx="11" hasCustomPrompt="1"/>
          </p:nvPr>
        </p:nvSpPr>
        <p:spPr>
          <a:xfrm>
            <a:off x="571620" y="6176960"/>
            <a:ext cx="2396177" cy="681039"/>
          </a:xfrm>
          <a:prstGeom prst="rect">
            <a:avLst/>
          </a:prstGeom>
        </p:spPr>
        <p:txBody>
          <a:bodyPr anchor="ctr"/>
          <a:lstStyle>
            <a:lvl1pPr marL="0" indent="0">
              <a:buNone/>
              <a:defRPr sz="800"/>
            </a:lvl1pPr>
          </a:lstStyle>
          <a:p>
            <a:pPr lvl="0"/>
            <a:r>
              <a:rPr lang="lt-LT" sz="800" noProof="0" dirty="0"/>
              <a:t>Prezentacijos pavadinimas</a:t>
            </a:r>
            <a:endParaRPr lang="en-US" noProof="0" dirty="0"/>
          </a:p>
        </p:txBody>
      </p:sp>
      <p:sp>
        <p:nvSpPr>
          <p:cNvPr id="26" name="Text Placeholder 12">
            <a:extLst>
              <a:ext uri="{FF2B5EF4-FFF2-40B4-BE49-F238E27FC236}">
                <a16:creationId xmlns:a16="http://schemas.microsoft.com/office/drawing/2014/main" id="{B9417CA9-0B2A-45BB-B815-09173918F613}"/>
              </a:ext>
            </a:extLst>
          </p:cNvPr>
          <p:cNvSpPr>
            <a:spLocks noGrp="1"/>
          </p:cNvSpPr>
          <p:nvPr>
            <p:ph type="body" sz="quarter" idx="12" hasCustomPrompt="1"/>
          </p:nvPr>
        </p:nvSpPr>
        <p:spPr>
          <a:xfrm>
            <a:off x="9224203" y="6176960"/>
            <a:ext cx="2396177" cy="681039"/>
          </a:xfrm>
          <a:prstGeom prst="rect">
            <a:avLst/>
          </a:prstGeom>
        </p:spPr>
        <p:txBody>
          <a:bodyPr anchor="ctr"/>
          <a:lstStyle>
            <a:lvl1pPr marL="0" indent="0" algn="r">
              <a:buNone/>
              <a:defRPr sz="800"/>
            </a:lvl1pPr>
          </a:lstStyle>
          <a:p>
            <a:pPr lvl="0"/>
            <a:r>
              <a:rPr lang="lt-LT" sz="800" dirty="0"/>
              <a:t>Data</a:t>
            </a:r>
            <a:endParaRPr lang="en-US" dirty="0"/>
          </a:p>
        </p:txBody>
      </p:sp>
    </p:spTree>
    <p:extLst>
      <p:ext uri="{BB962C8B-B14F-4D97-AF65-F5344CB8AC3E}">
        <p14:creationId xmlns:p14="http://schemas.microsoft.com/office/powerpoint/2010/main" val="3065204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7249322"/>
      </p:ext>
    </p:extLst>
  </p:cSld>
  <p:clrMap bg1="lt1" tx1="dk1" bg2="lt2" tx2="dk2" accent1="accent1" accent2="accent2" accent3="accent3" accent4="accent4" accent5="accent5" accent6="accent6" hlink="hlink" folHlink="folHlink"/>
  <p:sldLayoutIdLst>
    <p:sldLayoutId id="2147483676" r:id="rId1"/>
    <p:sldLayoutId id="2147483666" r:id="rId2"/>
    <p:sldLayoutId id="2147483668" r:id="rId3"/>
    <p:sldLayoutId id="2147483673" r:id="rId4"/>
    <p:sldLayoutId id="2147483670" r:id="rId5"/>
    <p:sldLayoutId id="2147483669" r:id="rId6"/>
    <p:sldLayoutId id="2147483675" r:id="rId7"/>
    <p:sldLayoutId id="2147483655" r:id="rId8"/>
    <p:sldLayoutId id="2147483677" r:id="rId9"/>
    <p:sldLayoutId id="2147483674" r:id="rId10"/>
    <p:sldLayoutId id="2147483672" r:id="rId11"/>
    <p:sldLayoutId id="2147483678" r:id="rId12"/>
    <p:sldLayoutId id="2147483679"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t-LT"/>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lt-LT"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t-LT"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A8917-11D4-4604-A500-84ACBC801404}" type="slidenum">
              <a:rPr lang="lt-LT" smtClean="0"/>
              <a:t>‹#›</a:t>
            </a:fld>
            <a:endParaRPr lang="lt-LT" dirty="0"/>
          </a:p>
        </p:txBody>
      </p:sp>
    </p:spTree>
    <p:extLst>
      <p:ext uri="{BB962C8B-B14F-4D97-AF65-F5344CB8AC3E}">
        <p14:creationId xmlns:p14="http://schemas.microsoft.com/office/powerpoint/2010/main" val="149388883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4DC7"/>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lt-LT" sz="3200" dirty="0">
                <a:latin typeface="Arial" panose="020B0604020202020204" pitchFamily="34" charset="0"/>
                <a:cs typeface="Arial" panose="020B0604020202020204" pitchFamily="34" charset="0"/>
              </a:rPr>
              <a:t>Name</a:t>
            </a:r>
            <a:r>
              <a:rPr lang="en-US" sz="3200" dirty="0">
                <a:latin typeface="Arial" panose="020B0604020202020204" pitchFamily="34" charset="0"/>
                <a:cs typeface="Arial" panose="020B0604020202020204" pitchFamily="34" charset="0"/>
              </a:rPr>
              <a:t>: Mahesh Kumar Pratihar</a:t>
            </a:r>
            <a:br>
              <a:rPr lang="lt-LT" sz="3200" dirty="0">
                <a:latin typeface="Arial" panose="020B0604020202020204" pitchFamily="34" charset="0"/>
                <a:cs typeface="Arial" panose="020B0604020202020204" pitchFamily="34" charset="0"/>
              </a:rPr>
            </a:br>
            <a:br>
              <a:rPr lang="en-US" sz="32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Supervisor</a:t>
            </a:r>
            <a:r>
              <a:rPr lang="lt-LT"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Assoc</a:t>
            </a:r>
            <a:r>
              <a:rPr lang="lt-LT" sz="2400" dirty="0">
                <a:latin typeface="Arial" panose="020B0604020202020204" pitchFamily="34" charset="0"/>
                <a:cs typeface="Arial" panose="020B0604020202020204" pitchFamily="34" charset="0"/>
              </a:rPr>
              <a:t>. prof. dr. </a:t>
            </a:r>
            <a:r>
              <a:rPr lang="en-US" sz="2400" dirty="0">
                <a:latin typeface="Arial" panose="020B0604020202020204" pitchFamily="34" charset="0"/>
                <a:cs typeface="Arial" panose="020B0604020202020204" pitchFamily="34" charset="0"/>
              </a:rPr>
              <a:t>Pavel Stefanovi</a:t>
            </a:r>
            <a:r>
              <a:rPr lang="lt-LT" sz="2400" dirty="0">
                <a:latin typeface="Arial" panose="020B0604020202020204" pitchFamily="34" charset="0"/>
                <a:cs typeface="Arial" panose="020B0604020202020204" pitchFamily="34" charset="0"/>
              </a:rPr>
              <a:t>č</a:t>
            </a:r>
          </a:p>
        </p:txBody>
      </p:sp>
      <p:sp>
        <p:nvSpPr>
          <p:cNvPr id="8" name="Title 4"/>
          <p:cNvSpPr txBox="1">
            <a:spLocks/>
          </p:cNvSpPr>
          <p:nvPr/>
        </p:nvSpPr>
        <p:spPr>
          <a:xfrm>
            <a:off x="606828" y="1425494"/>
            <a:ext cx="8136052" cy="1914035"/>
          </a:xfrm>
          <a:prstGeom prst="rect">
            <a:avLst/>
          </a:prstGeom>
        </p:spPr>
        <p:txBody>
          <a:bodyPr anchor="b"/>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a:spcAft>
                <a:spcPts val="600"/>
              </a:spcAft>
            </a:pPr>
            <a:r>
              <a:rPr lang="en-US" dirty="0">
                <a:latin typeface="Arial" panose="020B0604020202020204" pitchFamily="34" charset="0"/>
                <a:cs typeface="Arial" panose="020B0604020202020204" pitchFamily="34" charset="0"/>
              </a:rPr>
              <a:t>Textual Data </a:t>
            </a:r>
            <a:r>
              <a:rPr lang="en-US" dirty="0" err="1">
                <a:latin typeface="Arial" panose="020B0604020202020204" pitchFamily="34" charset="0"/>
                <a:cs typeface="Arial" panose="020B0604020202020204" pitchFamily="34" charset="0"/>
              </a:rPr>
              <a:t>Clusterization</a:t>
            </a:r>
            <a:r>
              <a:rPr lang="en-US" dirty="0">
                <a:latin typeface="Arial" panose="020B0604020202020204" pitchFamily="34" charset="0"/>
                <a:cs typeface="Arial" panose="020B0604020202020204" pitchFamily="34" charset="0"/>
              </a:rPr>
              <a:t> Based on Self-organizing Maps and Word Embeddings</a:t>
            </a:r>
          </a:p>
        </p:txBody>
      </p:sp>
    </p:spTree>
    <p:extLst>
      <p:ext uri="{BB962C8B-B14F-4D97-AF65-F5344CB8AC3E}">
        <p14:creationId xmlns:p14="http://schemas.microsoft.com/office/powerpoint/2010/main" val="198963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71620" y="1712550"/>
            <a:ext cx="11048758" cy="4582371"/>
          </a:xfrm>
        </p:spPr>
        <p:txBody>
          <a:bodyPr>
            <a:normAutofit/>
          </a:bodyPr>
          <a:lstStyle/>
          <a:p>
            <a:pPr marL="0" indent="0" algn="just">
              <a:buNone/>
            </a:pPr>
            <a:r>
              <a:rPr lang="en-US" b="1" dirty="0">
                <a:latin typeface="Arial" panose="020B0604020202020204" pitchFamily="34" charset="0"/>
                <a:cs typeface="Arial" panose="020B0604020202020204" pitchFamily="34" charset="0"/>
              </a:rPr>
              <a:t>Problem:</a:t>
            </a:r>
            <a:endParaRPr lang="en-US" dirty="0">
              <a:latin typeface="Arial" panose="020B0604020202020204" pitchFamily="34" charset="0"/>
              <a:cs typeface="Arial" panose="020B0604020202020204" pitchFamily="34" charset="0"/>
            </a:endParaRPr>
          </a:p>
          <a:p>
            <a:pPr marL="0" indent="0" algn="just">
              <a:buNone/>
            </a:pPr>
            <a:r>
              <a:rPr lang="en-US" dirty="0">
                <a:effectLst/>
                <a:latin typeface="Arial" panose="020B0604020202020204" pitchFamily="34" charset="0"/>
                <a:cs typeface="Arial" panose="020B0604020202020204" pitchFamily="34" charset="0"/>
              </a:rPr>
              <a:t>Various text data preparation algorithms exist, such as text2vector, a bag of words, a bag of n-grams, and the most popular word embedding models. In this topic, the main task will be to take different characteristics datasets that are already classified and use the SOM to cluster results as well as possible.</a:t>
            </a:r>
            <a:endParaRPr lang="en-US"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686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71620" y="1712550"/>
            <a:ext cx="11048758" cy="4582371"/>
          </a:xfrm>
        </p:spPr>
        <p:txBody>
          <a:bodyPr>
            <a:noAutofit/>
          </a:bodyPr>
          <a:lstStyle/>
          <a:p>
            <a:pPr>
              <a:lnSpc>
                <a:spcPct val="100000"/>
              </a:lnSpc>
            </a:pPr>
            <a:r>
              <a:rPr lang="en-US" sz="2600" dirty="0">
                <a:latin typeface="Arial" panose="020B0604020202020204" pitchFamily="34" charset="0"/>
                <a:cs typeface="Arial" panose="020B0604020202020204" pitchFamily="34" charset="0"/>
              </a:rPr>
              <a:t>Aim:</a:t>
            </a:r>
          </a:p>
          <a:p>
            <a:pPr lvl="1">
              <a:lnSpc>
                <a:spcPct val="100000"/>
              </a:lnSpc>
            </a:pPr>
            <a:r>
              <a:rPr lang="en-IN" sz="2000" dirty="0">
                <a:effectLst/>
                <a:latin typeface="Arial" panose="020B0604020202020204" pitchFamily="34" charset="0"/>
                <a:ea typeface="Aptos" panose="020B0004020202020204" pitchFamily="34" charset="0"/>
                <a:cs typeface="Arial" panose="020B0604020202020204" pitchFamily="34" charset="0"/>
              </a:rPr>
              <a:t>To explore how Self-Organizing Maps (SOMs) and word embeddings can enhance the clustering of textual data by addressing issues like high dimensionality and semantic variability.</a:t>
            </a:r>
            <a:endParaRPr lang="en-US" sz="2000" dirty="0">
              <a:latin typeface="Arial" panose="020B0604020202020204" pitchFamily="34" charset="0"/>
              <a:cs typeface="Arial" panose="020B0604020202020204" pitchFamily="34" charset="0"/>
            </a:endParaRPr>
          </a:p>
          <a:p>
            <a:pPr>
              <a:lnSpc>
                <a:spcPct val="100000"/>
              </a:lnSpc>
            </a:pPr>
            <a:r>
              <a:rPr lang="en-US" sz="2600" dirty="0">
                <a:latin typeface="Arial" panose="020B0604020202020204" pitchFamily="34" charset="0"/>
                <a:cs typeface="Arial" panose="020B0604020202020204" pitchFamily="34" charset="0"/>
              </a:rPr>
              <a:t>Tasks:</a:t>
            </a:r>
          </a:p>
          <a:p>
            <a:pPr marL="914400" lvl="1" indent="-457200">
              <a:lnSpc>
                <a:spcPct val="100000"/>
              </a:lnSpc>
              <a:buFont typeface="+mj-lt"/>
              <a:buAutoNum type="arabicPeriod"/>
            </a:pPr>
            <a:r>
              <a:rPr lang="en-US" sz="2000" kern="0" dirty="0">
                <a:effectLst/>
                <a:latin typeface="Arial" panose="020B0604020202020204" pitchFamily="34" charset="0"/>
                <a:ea typeface="Times New Roman" panose="02020603050405020304" pitchFamily="18" charset="0"/>
                <a:cs typeface="Arial" panose="020B0604020202020204" pitchFamily="34" charset="0"/>
              </a:rPr>
              <a:t>To analyze related works on unstructured data classification in the context of clustering techniques and embedding methods</a:t>
            </a:r>
            <a:r>
              <a:rPr lang="en-US" sz="2000" dirty="0">
                <a:latin typeface="Arial" panose="020B0604020202020204" pitchFamily="34" charset="0"/>
                <a:cs typeface="Arial" panose="020B0604020202020204" pitchFamily="34" charset="0"/>
              </a:rPr>
              <a:t>.</a:t>
            </a:r>
          </a:p>
          <a:p>
            <a:pPr marL="914400" lvl="1" indent="-457200">
              <a:lnSpc>
                <a:spcPct val="100000"/>
              </a:lnSpc>
              <a:buFont typeface="+mj-lt"/>
              <a:buAutoNum type="arabicPeriod"/>
            </a:pPr>
            <a:r>
              <a:rPr lang="en-US" sz="2000" kern="0" dirty="0">
                <a:effectLst/>
                <a:latin typeface="Arial" panose="020B0604020202020204" pitchFamily="34" charset="0"/>
                <a:ea typeface="Times New Roman" panose="02020603050405020304" pitchFamily="18" charset="0"/>
                <a:cs typeface="Arial" panose="020B0604020202020204" pitchFamily="34" charset="0"/>
              </a:rPr>
              <a:t>To propose an approach for classifying textual data using SOMs and word embeddings.</a:t>
            </a:r>
            <a:endParaRPr lang="en-US" sz="2000" dirty="0">
              <a:latin typeface="Arial" panose="020B0604020202020204" pitchFamily="34" charset="0"/>
              <a:cs typeface="Arial" panose="020B0604020202020204" pitchFamily="34" charset="0"/>
            </a:endParaRPr>
          </a:p>
          <a:p>
            <a:pPr marL="914400" lvl="1" indent="-457200">
              <a:lnSpc>
                <a:spcPct val="100000"/>
              </a:lnSpc>
              <a:buFont typeface="+mj-lt"/>
              <a:buAutoNum type="arabicPeriod"/>
            </a:pPr>
            <a:r>
              <a:rPr lang="en-US" sz="2000" kern="0" dirty="0">
                <a:effectLst/>
                <a:latin typeface="Arial" panose="020B0604020202020204" pitchFamily="34" charset="0"/>
                <a:ea typeface="Times New Roman" panose="02020603050405020304" pitchFamily="18" charset="0"/>
                <a:cs typeface="Arial" panose="020B0604020202020204" pitchFamily="34" charset="0"/>
              </a:rPr>
              <a:t>To implement the proposed approach as a prototype and evaluate its efficiency.</a:t>
            </a:r>
            <a:endParaRPr lang="en-US" sz="2000" dirty="0">
              <a:latin typeface="Arial" panose="020B0604020202020204" pitchFamily="34" charset="0"/>
              <a:cs typeface="Arial" panose="020B0604020202020204" pitchFamily="34" charset="0"/>
            </a:endParaRPr>
          </a:p>
          <a:p>
            <a:pPr>
              <a:lnSpc>
                <a:spcPct val="100000"/>
              </a:lnSpc>
            </a:pPr>
            <a:endParaRPr lang="en-US" sz="2600" dirty="0">
              <a:latin typeface="Arial" panose="020B0604020202020204" pitchFamily="34" charset="0"/>
              <a:cs typeface="Arial" panose="020B0604020202020204" pitchFamily="34" charset="0"/>
            </a:endParaRPr>
          </a:p>
          <a:p>
            <a:pPr>
              <a:lnSpc>
                <a:spcPct val="100000"/>
              </a:lnSpc>
            </a:pPr>
            <a:endParaRPr lang="en-US" sz="2600" dirty="0">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571620" y="511865"/>
            <a:ext cx="10782180" cy="801547"/>
          </a:xfrm>
        </p:spPr>
        <p:txBody>
          <a:bodyPr/>
          <a:lstStyle/>
          <a:p>
            <a:r>
              <a:rPr lang="en-US" dirty="0">
                <a:latin typeface="Arial" panose="020B0604020202020204" pitchFamily="34" charset="0"/>
                <a:cs typeface="Arial" panose="020B0604020202020204" pitchFamily="34" charset="0"/>
              </a:rPr>
              <a:t>The main aim of the work, tasks</a:t>
            </a:r>
          </a:p>
        </p:txBody>
      </p:sp>
    </p:spTree>
    <p:extLst>
      <p:ext uri="{BB962C8B-B14F-4D97-AF65-F5344CB8AC3E}">
        <p14:creationId xmlns:p14="http://schemas.microsoft.com/office/powerpoint/2010/main" val="3571763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71620" y="1712551"/>
            <a:ext cx="11048758" cy="3832642"/>
          </a:xfrm>
        </p:spPr>
        <p:txBody>
          <a:bodyPr>
            <a:normAutofit fontScale="92500" lnSpcReduction="10000"/>
          </a:bodyPr>
          <a:lstStyle/>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Search String:</a:t>
            </a:r>
          </a:p>
          <a:p>
            <a:pPr lvl="1" algn="just"/>
            <a:r>
              <a:rPr lang="en-US" dirty="0">
                <a:latin typeface="Arial" panose="020B0604020202020204" pitchFamily="34" charset="0"/>
                <a:cs typeface="Arial" panose="020B0604020202020204" pitchFamily="34" charset="0"/>
              </a:rPr>
              <a:t>(“TEXT*” OR “DATA”) AND (“CLUSTER*”) AND (“SELF-ORGANIZ*”) AND (“MAP” OR “WORD EMBEDDING*”)</a:t>
            </a: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Results:. SOMs integrated with word embeddings(BERT, </a:t>
            </a:r>
            <a:r>
              <a:rPr lang="en-US" dirty="0" err="1">
                <a:latin typeface="Arial" panose="020B0604020202020204" pitchFamily="34" charset="0"/>
                <a:cs typeface="Arial" panose="020B0604020202020204" pitchFamily="34" charset="0"/>
              </a:rPr>
              <a:t>GloVe</a:t>
            </a:r>
            <a:r>
              <a:rPr lang="en-US" dirty="0">
                <a:latin typeface="Arial" panose="020B0604020202020204" pitchFamily="34" charset="0"/>
                <a:cs typeface="Arial" panose="020B0604020202020204" pitchFamily="34" charset="0"/>
              </a:rPr>
              <a:t>, Word2Vec) enable superior contextual semantic clustering.</a:t>
            </a: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lt-LT" dirty="0">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571620" y="511865"/>
            <a:ext cx="10782180" cy="801547"/>
          </a:xfrm>
        </p:spPr>
        <p:txBody>
          <a:bodyPr/>
          <a:lstStyle/>
          <a:p>
            <a:r>
              <a:rPr lang="en-US" dirty="0">
                <a:latin typeface="Arial" panose="020B0604020202020204" pitchFamily="34" charset="0"/>
                <a:cs typeface="Arial" panose="020B0604020202020204" pitchFamily="34" charset="0"/>
              </a:rPr>
              <a:t>The results of the literature review</a:t>
            </a:r>
          </a:p>
        </p:txBody>
      </p:sp>
    </p:spTree>
    <p:extLst>
      <p:ext uri="{BB962C8B-B14F-4D97-AF65-F5344CB8AC3E}">
        <p14:creationId xmlns:p14="http://schemas.microsoft.com/office/powerpoint/2010/main" val="201604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71620" y="1712551"/>
            <a:ext cx="11048758" cy="4770136"/>
          </a:xfrm>
        </p:spPr>
        <p:txBody>
          <a:bodyPr>
            <a:noAutofit/>
          </a:bodyPr>
          <a:lstStyle/>
          <a:p>
            <a:pPr algn="just"/>
            <a:r>
              <a:rPr lang="en-US" sz="1600" dirty="0">
                <a:latin typeface="Arial" panose="020B0604020202020204" pitchFamily="34" charset="0"/>
                <a:cs typeface="Arial" panose="020B0604020202020204" pitchFamily="34" charset="0"/>
              </a:rPr>
              <a:t>SOMs frequently combined with advanced word embedding models (Word2Vec, </a:t>
            </a:r>
            <a:r>
              <a:rPr lang="en-US" sz="1600" dirty="0" err="1">
                <a:latin typeface="Arial" panose="020B0604020202020204" pitchFamily="34" charset="0"/>
                <a:cs typeface="Arial" panose="020B0604020202020204" pitchFamily="34" charset="0"/>
              </a:rPr>
              <a:t>GloVe</a:t>
            </a:r>
            <a:r>
              <a:rPr lang="en-US" sz="1600" dirty="0">
                <a:latin typeface="Arial" panose="020B0604020202020204" pitchFamily="34" charset="0"/>
                <a:cs typeface="Arial" panose="020B0604020202020204" pitchFamily="34" charset="0"/>
              </a:rPr>
              <a:t>, BERT) to capture richer contextual relationships.</a:t>
            </a:r>
          </a:p>
          <a:p>
            <a:pPr algn="just"/>
            <a:r>
              <a:rPr lang="en-US" sz="1600" dirty="0">
                <a:latin typeface="Arial" panose="020B0604020202020204" pitchFamily="34" charset="0"/>
                <a:cs typeface="Arial" panose="020B0604020202020204" pitchFamily="34" charset="0"/>
              </a:rPr>
              <a:t>Hybrid models: Integration of SOMs with Generative Adversarial Networks (GANs) or hierarchical approaches for improved performance.</a:t>
            </a:r>
          </a:p>
          <a:p>
            <a:pPr algn="just"/>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Datasets Used:</a:t>
            </a: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Pre-labeled multilingual text corpora like:</a:t>
            </a:r>
          </a:p>
          <a:p>
            <a:pPr marL="1200150" lvl="2" indent="-285750"/>
            <a:r>
              <a:rPr lang="en-US" sz="1600" dirty="0">
                <a:latin typeface="Arial" panose="020B0604020202020204" pitchFamily="34" charset="0"/>
                <a:cs typeface="Arial" panose="020B0604020202020204" pitchFamily="34" charset="0"/>
              </a:rPr>
              <a:t>News datasets (e.g., </a:t>
            </a:r>
            <a:r>
              <a:rPr lang="en-US" sz="1600" dirty="0" err="1">
                <a:latin typeface="Arial" panose="020B0604020202020204" pitchFamily="34" charset="0"/>
                <a:cs typeface="Arial" panose="020B0604020202020204" pitchFamily="34" charset="0"/>
              </a:rPr>
              <a:t>AgNews</a:t>
            </a:r>
            <a:r>
              <a:rPr lang="en-US" sz="1600" dirty="0">
                <a:latin typeface="Arial" panose="020B0604020202020204" pitchFamily="34" charset="0"/>
                <a:cs typeface="Arial" panose="020B0604020202020204" pitchFamily="34" charset="0"/>
              </a:rPr>
              <a:t>, Romanian </a:t>
            </a:r>
            <a:r>
              <a:rPr lang="en-US" sz="1600" dirty="0" err="1">
                <a:latin typeface="Arial" panose="020B0604020202020204" pitchFamily="34" charset="0"/>
                <a:cs typeface="Arial" panose="020B0604020202020204" pitchFamily="34" charset="0"/>
              </a:rPr>
              <a:t>LaRoSeDa</a:t>
            </a:r>
            <a:r>
              <a:rPr lang="en-US" sz="1600" dirty="0">
                <a:latin typeface="Arial" panose="020B0604020202020204" pitchFamily="34" charset="0"/>
                <a:cs typeface="Arial" panose="020B0604020202020204" pitchFamily="34" charset="0"/>
              </a:rPr>
              <a:t>).</a:t>
            </a:r>
          </a:p>
          <a:p>
            <a:pPr marL="1200150" lvl="2" indent="-285750"/>
            <a:r>
              <a:rPr lang="en-US" sz="1600" dirty="0">
                <a:latin typeface="Arial" panose="020B0604020202020204" pitchFamily="34" charset="0"/>
                <a:cs typeface="Arial" panose="020B0604020202020204" pitchFamily="34" charset="0"/>
              </a:rPr>
              <a:t>Domain-specific datasets (e.g., financial news, product reviews).</a:t>
            </a:r>
          </a:p>
          <a:p>
            <a:pPr lvl="1"/>
            <a:r>
              <a:rPr lang="en-US" sz="1600" dirty="0">
                <a:latin typeface="Arial" panose="020B0604020202020204" pitchFamily="34" charset="0"/>
                <a:cs typeface="Arial" panose="020B0604020202020204" pitchFamily="34" charset="0"/>
              </a:rPr>
              <a:t>Social media datasets (e.g., Twitter for topic modeling and sentiment analysis).</a:t>
            </a:r>
          </a:p>
          <a:p>
            <a:pPr lvl="1"/>
            <a:r>
              <a:rPr lang="en-US" sz="1600" dirty="0">
                <a:latin typeface="Arial" panose="020B0604020202020204" pitchFamily="34" charset="0"/>
                <a:cs typeface="Arial" panose="020B0604020202020204" pitchFamily="34" charset="0"/>
              </a:rPr>
              <a:t>High-dimensional synthetic or benchmark datasets for validation.</a:t>
            </a:r>
          </a:p>
          <a:p>
            <a:pPr lvl="1"/>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Proposed Dataset:</a:t>
            </a:r>
          </a:p>
          <a:p>
            <a:pPr lvl="1"/>
            <a:r>
              <a:rPr lang="en-US" sz="1600" dirty="0">
                <a:latin typeface="Arial" panose="020B0604020202020204" pitchFamily="34" charset="0"/>
                <a:cs typeface="Arial" panose="020B0604020202020204" pitchFamily="34" charset="0"/>
              </a:rPr>
              <a:t>A labeled English dataset will serve as the foundational corpus, ensuring alignment with the research aim.</a:t>
            </a:r>
          </a:p>
          <a:p>
            <a:pPr lvl="1"/>
            <a:r>
              <a:rPr lang="en-US" sz="1600" dirty="0">
                <a:latin typeface="Arial" panose="020B0604020202020204" pitchFamily="34" charset="0"/>
                <a:cs typeface="Arial" panose="020B0604020202020204" pitchFamily="34" charset="0"/>
              </a:rPr>
              <a:t>Augmented by synthetic datasets or standard multilingual corpora to evaluate scalability and adaptability of the model.</a:t>
            </a:r>
          </a:p>
          <a:p>
            <a:pPr lvl="1"/>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571620" y="511865"/>
            <a:ext cx="10782180" cy="801547"/>
          </a:xfrm>
        </p:spPr>
        <p:txBody>
          <a:bodyPr>
            <a:normAutofit/>
          </a:bodyPr>
          <a:lstStyle/>
          <a:p>
            <a:r>
              <a:rPr lang="en-US" dirty="0">
                <a:latin typeface="Arial" panose="020B0604020202020204" pitchFamily="34" charset="0"/>
                <a:cs typeface="Arial" panose="020B0604020202020204" pitchFamily="34" charset="0"/>
              </a:rPr>
              <a:t>Discussion on technological background</a:t>
            </a:r>
          </a:p>
        </p:txBody>
      </p:sp>
    </p:spTree>
    <p:extLst>
      <p:ext uri="{BB962C8B-B14F-4D97-AF65-F5344CB8AC3E}">
        <p14:creationId xmlns:p14="http://schemas.microsoft.com/office/powerpoint/2010/main" val="74625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71620" y="1712551"/>
            <a:ext cx="11048758" cy="3832642"/>
          </a:xfrm>
        </p:spPr>
        <p:txBody>
          <a:bodyPr>
            <a:normAutofit fontScale="85000" lnSpcReduction="10000"/>
          </a:bodyPr>
          <a:lstStyle/>
          <a:p>
            <a:pPr algn="just"/>
            <a:r>
              <a:rPr lang="en-US" b="1" dirty="0">
                <a:latin typeface="Arial" panose="020B0604020202020204" pitchFamily="34" charset="0"/>
                <a:cs typeface="Arial" panose="020B0604020202020204" pitchFamily="34" charset="0"/>
              </a:rPr>
              <a:t>Scientific Articles:</a:t>
            </a:r>
            <a:r>
              <a:rPr lang="en-US" dirty="0">
                <a:latin typeface="Arial" panose="020B0604020202020204" pitchFamily="34" charset="0"/>
                <a:cs typeface="Arial" panose="020B0604020202020204" pitchFamily="34" charset="0"/>
              </a:rPr>
              <a:t> Approximately </a:t>
            </a:r>
            <a:r>
              <a:rPr lang="en-US" b="1" dirty="0">
                <a:latin typeface="Arial" panose="020B0604020202020204" pitchFamily="34" charset="0"/>
                <a:cs typeface="Arial" panose="020B0604020202020204" pitchFamily="34" charset="0"/>
              </a:rPr>
              <a:t>18</a:t>
            </a:r>
            <a:r>
              <a:rPr lang="en-US" dirty="0">
                <a:latin typeface="Arial" panose="020B0604020202020204" pitchFamily="34" charset="0"/>
                <a:cs typeface="Arial" panose="020B0604020202020204" pitchFamily="34" charset="0"/>
              </a:rPr>
              <a:t>, published in peer-reviewed journals, offering substantial insights into methodology, experimentation, and results.</a:t>
            </a: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Conference Papers:</a:t>
            </a:r>
            <a:r>
              <a:rPr lang="en-US" dirty="0">
                <a:latin typeface="Arial" panose="020B0604020202020204" pitchFamily="34" charset="0"/>
                <a:cs typeface="Arial" panose="020B0604020202020204" pitchFamily="34" charset="0"/>
              </a:rPr>
              <a:t> Around </a:t>
            </a:r>
            <a:r>
              <a:rPr lang="en-US" b="1" dirty="0">
                <a:latin typeface="Arial" panose="020B0604020202020204" pitchFamily="34" charset="0"/>
                <a:cs typeface="Arial" panose="020B0604020202020204" pitchFamily="34" charset="0"/>
              </a:rPr>
              <a:t>7</a:t>
            </a:r>
            <a:r>
              <a:rPr lang="en-US" dirty="0">
                <a:latin typeface="Arial" panose="020B0604020202020204" pitchFamily="34" charset="0"/>
                <a:cs typeface="Arial" panose="020B0604020202020204" pitchFamily="34" charset="0"/>
              </a:rPr>
              <a:t>, which focused on innovative methods like hybrid models (e.g., SOMGAN) and real-world applications, often presenting recent advancements in the field.</a:t>
            </a:r>
          </a:p>
          <a:p>
            <a:pPr algn="just"/>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Closest and Most Relevant Source</a:t>
            </a:r>
          </a:p>
          <a:p>
            <a:pPr lvl="1"/>
            <a:r>
              <a:rPr lang="en-US" dirty="0">
                <a:latin typeface="Arial" panose="020B0604020202020204" pitchFamily="34" charset="0"/>
                <a:cs typeface="Arial" panose="020B0604020202020204" pitchFamily="34" charset="0"/>
              </a:rPr>
              <a:t>The study by </a:t>
            </a:r>
            <a:r>
              <a:rPr lang="en-US" b="1" dirty="0">
                <a:latin typeface="Arial" panose="020B0604020202020204" pitchFamily="34" charset="0"/>
                <a:cs typeface="Arial" panose="020B0604020202020204" pitchFamily="34" charset="0"/>
              </a:rPr>
              <a:t>Mehta et al.</a:t>
            </a:r>
            <a:r>
              <a:rPr lang="en-US" dirty="0">
                <a:latin typeface="Arial" panose="020B0604020202020204" pitchFamily="34" charset="0"/>
                <a:cs typeface="Arial" panose="020B0604020202020204" pitchFamily="34" charset="0"/>
              </a:rPr>
              <a:t> on the </a:t>
            </a:r>
            <a:r>
              <a:rPr lang="en-US" dirty="0" err="1">
                <a:latin typeface="Arial" panose="020B0604020202020204" pitchFamily="34" charset="0"/>
                <a:cs typeface="Arial" panose="020B0604020202020204" pitchFamily="34" charset="0"/>
              </a:rPr>
              <a:t>WEClustering</a:t>
            </a:r>
            <a:r>
              <a:rPr lang="en-US" dirty="0">
                <a:latin typeface="Arial" panose="020B0604020202020204" pitchFamily="34" charset="0"/>
                <a:cs typeface="Arial" panose="020B0604020202020204" pitchFamily="34" charset="0"/>
              </a:rPr>
              <a:t> framework (combining BERT embeddings with SOMs for clustering large-scale textual datasets) is particularly aligned with my objectives.</a:t>
            </a:r>
          </a:p>
          <a:p>
            <a:pPr algn="just"/>
            <a:endParaRPr lang="lt-LT" dirty="0">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571620" y="511865"/>
            <a:ext cx="10782180" cy="801547"/>
          </a:xfrm>
        </p:spPr>
        <p:txBody>
          <a:bodyPr/>
          <a:lstStyle/>
          <a:p>
            <a:r>
              <a:rPr lang="en-US" dirty="0">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3326710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71620" y="1712551"/>
            <a:ext cx="11048758" cy="3832642"/>
          </a:xfrm>
        </p:spPr>
        <p:txBody>
          <a:bodyPr>
            <a:normAutofit fontScale="85000" lnSpcReduction="10000"/>
          </a:bodyPr>
          <a:lstStyle/>
          <a:p>
            <a:pPr>
              <a:buFont typeface="+mj-lt"/>
              <a:buAutoNum type="arabicPeriod"/>
            </a:pPr>
            <a:r>
              <a:rPr lang="en-US" b="1" dirty="0">
                <a:latin typeface="Arial" panose="020B0604020202020204" pitchFamily="34" charset="0"/>
                <a:cs typeface="Arial" panose="020B0604020202020204" pitchFamily="34" charset="0"/>
              </a:rPr>
              <a:t> Effectiveness of SOMs:</a:t>
            </a:r>
            <a:r>
              <a:rPr lang="en-US" dirty="0">
                <a:latin typeface="Arial" panose="020B0604020202020204" pitchFamily="34" charset="0"/>
                <a:cs typeface="Arial" panose="020B0604020202020204" pitchFamily="34" charset="0"/>
              </a:rPr>
              <a:t> Self-Organizing Maps excel in clustering high-dimensional and semantically complex textual data, outperforming traditional methods like K-means.</a:t>
            </a:r>
          </a:p>
          <a:p>
            <a:pPr>
              <a:buFont typeface="+mj-lt"/>
              <a:buAutoNum type="arabicPeriod"/>
            </a:pPr>
            <a:r>
              <a:rPr lang="en-US" b="1" dirty="0">
                <a:latin typeface="Arial" panose="020B0604020202020204" pitchFamily="34" charset="0"/>
                <a:cs typeface="Arial" panose="020B0604020202020204" pitchFamily="34" charset="0"/>
              </a:rPr>
              <a:t> Power of Word Embeddings:</a:t>
            </a:r>
            <a:r>
              <a:rPr lang="en-US" dirty="0">
                <a:latin typeface="Arial" panose="020B0604020202020204" pitchFamily="34" charset="0"/>
                <a:cs typeface="Arial" panose="020B0604020202020204" pitchFamily="34" charset="0"/>
              </a:rPr>
              <a:t> Advanced embeddings (e.g., BERT, Word2Vec) significantly enhance semantic understanding in clustering tasks.</a:t>
            </a:r>
          </a:p>
          <a:p>
            <a:pPr>
              <a:buFont typeface="+mj-lt"/>
              <a:buAutoNum type="arabicPeriod"/>
            </a:pPr>
            <a:r>
              <a:rPr lang="en-US" b="1" dirty="0">
                <a:latin typeface="Arial" panose="020B0604020202020204" pitchFamily="34" charset="0"/>
                <a:cs typeface="Arial" panose="020B0604020202020204" pitchFamily="34" charset="0"/>
              </a:rPr>
              <a:t> Hybrid Approaches Lead:</a:t>
            </a:r>
            <a:r>
              <a:rPr lang="en-US" dirty="0">
                <a:latin typeface="Arial" panose="020B0604020202020204" pitchFamily="34" charset="0"/>
                <a:cs typeface="Arial" panose="020B0604020202020204" pitchFamily="34" charset="0"/>
              </a:rPr>
              <a:t> Combining SOMs with techniques like LSA, GANs, or hierarchical clustering offers improved accuracy and adaptability.</a:t>
            </a:r>
          </a:p>
          <a:p>
            <a:pPr>
              <a:buFont typeface="+mj-lt"/>
              <a:buAutoNum type="arabicPeriod"/>
            </a:pPr>
            <a:r>
              <a:rPr lang="en-US" b="1" dirty="0">
                <a:latin typeface="Arial" panose="020B0604020202020204" pitchFamily="34" charset="0"/>
                <a:cs typeface="Arial" panose="020B0604020202020204" pitchFamily="34" charset="0"/>
              </a:rPr>
              <a:t> Challenges Remain:</a:t>
            </a:r>
            <a:r>
              <a:rPr lang="en-US" dirty="0">
                <a:latin typeface="Arial" panose="020B0604020202020204" pitchFamily="34" charset="0"/>
                <a:cs typeface="Arial" panose="020B0604020202020204" pitchFamily="34" charset="0"/>
              </a:rPr>
              <a:t> Computational complexity, sensitivity to hyperparameters, and preprocessing requirements are key areas to address.</a:t>
            </a:r>
          </a:p>
          <a:p>
            <a:pPr>
              <a:buFont typeface="+mj-lt"/>
              <a:buAutoNum type="arabicPeriod"/>
            </a:pPr>
            <a:r>
              <a:rPr lang="en-US" b="1" dirty="0">
                <a:latin typeface="Arial" panose="020B0604020202020204" pitchFamily="34" charset="0"/>
                <a:cs typeface="Arial" panose="020B0604020202020204" pitchFamily="34" charset="0"/>
              </a:rPr>
              <a:t> Alignment with Multilingual NLP:</a:t>
            </a:r>
            <a:r>
              <a:rPr lang="en-US" dirty="0">
                <a:latin typeface="Arial" panose="020B0604020202020204" pitchFamily="34" charset="0"/>
                <a:cs typeface="Arial" panose="020B0604020202020204" pitchFamily="34" charset="0"/>
              </a:rPr>
              <a:t> Applying SOM-based methods to low-resource languages like Hindi is both feasible and impactful.</a:t>
            </a:r>
          </a:p>
        </p:txBody>
      </p:sp>
      <p:sp>
        <p:nvSpPr>
          <p:cNvPr id="5" name="Title 4"/>
          <p:cNvSpPr>
            <a:spLocks noGrp="1"/>
          </p:cNvSpPr>
          <p:nvPr>
            <p:ph type="title"/>
          </p:nvPr>
        </p:nvSpPr>
        <p:spPr>
          <a:xfrm>
            <a:off x="571620" y="511865"/>
            <a:ext cx="10782180" cy="801547"/>
          </a:xfrm>
        </p:spPr>
        <p:txBody>
          <a:bodyPr/>
          <a:lstStyle/>
          <a:p>
            <a:r>
              <a:rPr lang="en-US" dirty="0">
                <a:latin typeface="Arial" panose="020B0604020202020204" pitchFamily="34" charset="0"/>
                <a:cs typeface="Arial" panose="020B0604020202020204" pitchFamily="34" charset="0"/>
              </a:rPr>
              <a:t>The conclusions of literature review</a:t>
            </a:r>
          </a:p>
        </p:txBody>
      </p:sp>
    </p:spTree>
    <p:extLst>
      <p:ext uri="{BB962C8B-B14F-4D97-AF65-F5344CB8AC3E}">
        <p14:creationId xmlns:p14="http://schemas.microsoft.com/office/powerpoint/2010/main" val="3489220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4294967295"/>
          </p:nvPr>
        </p:nvSpPr>
        <p:spPr>
          <a:xfrm>
            <a:off x="571620" y="1712551"/>
            <a:ext cx="11048758" cy="3832642"/>
          </a:xfrm>
        </p:spPr>
        <p:txBody>
          <a:bodyPr/>
          <a:lstStyle/>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Studying about the implementation of SOMs</a:t>
            </a:r>
          </a:p>
          <a:p>
            <a:r>
              <a:rPr lang="en-US" dirty="0">
                <a:latin typeface="Arial" panose="020B0604020202020204" pitchFamily="34" charset="0"/>
                <a:cs typeface="Arial" panose="020B0604020202020204" pitchFamily="34" charset="0"/>
              </a:rPr>
              <a:t>Researching </a:t>
            </a:r>
            <a:r>
              <a:rPr lang="en-US">
                <a:latin typeface="Arial" panose="020B0604020202020204" pitchFamily="34" charset="0"/>
                <a:cs typeface="Arial" panose="020B0604020202020204" pitchFamily="34" charset="0"/>
              </a:rPr>
              <a:t>about English </a:t>
            </a:r>
            <a:r>
              <a:rPr lang="en-US" dirty="0">
                <a:latin typeface="Arial" panose="020B0604020202020204" pitchFamily="34" charset="0"/>
                <a:cs typeface="Arial" panose="020B0604020202020204" pitchFamily="34" charset="0"/>
              </a:rPr>
              <a:t>dataset</a:t>
            </a:r>
          </a:p>
          <a:p>
            <a:r>
              <a:rPr lang="en-US" dirty="0">
                <a:latin typeface="Arial" panose="020B0604020202020204" pitchFamily="34" charset="0"/>
                <a:cs typeface="Arial" panose="020B0604020202020204" pitchFamily="34" charset="0"/>
              </a:rPr>
              <a:t>Cleaning and Structuring the data</a:t>
            </a:r>
          </a:p>
          <a:p>
            <a:endParaRPr lang="en-US" dirty="0">
              <a:latin typeface="Arial" panose="020B0604020202020204" pitchFamily="34" charset="0"/>
              <a:cs typeface="Arial" panose="020B0604020202020204" pitchFamily="34" charset="0"/>
            </a:endParaRPr>
          </a:p>
        </p:txBody>
      </p:sp>
      <p:sp>
        <p:nvSpPr>
          <p:cNvPr id="5" name="Title 4"/>
          <p:cNvSpPr>
            <a:spLocks noGrp="1"/>
          </p:cNvSpPr>
          <p:nvPr>
            <p:ph type="title"/>
          </p:nvPr>
        </p:nvSpPr>
        <p:spPr>
          <a:xfrm>
            <a:off x="571620" y="511865"/>
            <a:ext cx="10782180" cy="801547"/>
          </a:xfrm>
        </p:spPr>
        <p:txBody>
          <a:bodyPr/>
          <a:lstStyle/>
          <a:p>
            <a:r>
              <a:rPr lang="en-US" dirty="0">
                <a:latin typeface="Arial" panose="020B0604020202020204" pitchFamily="34" charset="0"/>
                <a:cs typeface="Arial" panose="020B0604020202020204" pitchFamily="34" charset="0"/>
              </a:rPr>
              <a:t>Plan for next semester</a:t>
            </a:r>
          </a:p>
        </p:txBody>
      </p:sp>
    </p:spTree>
    <p:extLst>
      <p:ext uri="{BB962C8B-B14F-4D97-AF65-F5344CB8AC3E}">
        <p14:creationId xmlns:p14="http://schemas.microsoft.com/office/powerpoint/2010/main" val="72520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B4DC7"/>
        </a:solidFill>
        <a:effectLst/>
      </p:bgPr>
    </p:bg>
    <p:spTree>
      <p:nvGrpSpPr>
        <p:cNvPr id="1" name=""/>
        <p:cNvGrpSpPr/>
        <p:nvPr/>
      </p:nvGrpSpPr>
      <p:grpSpPr>
        <a:xfrm>
          <a:off x="0" y="0"/>
          <a:ext cx="0" cy="0"/>
          <a:chOff x="0" y="0"/>
          <a:chExt cx="0" cy="0"/>
        </a:xfrm>
      </p:grpSpPr>
      <p:sp>
        <p:nvSpPr>
          <p:cNvPr id="3" name="Turinio vietos rezervavimo ženklas 2"/>
          <p:cNvSpPr>
            <a:spLocks noGrp="1"/>
          </p:cNvSpPr>
          <p:nvPr>
            <p:ph idx="1"/>
          </p:nvPr>
        </p:nvSpPr>
        <p:spPr>
          <a:xfrm>
            <a:off x="2753708" y="3041146"/>
            <a:ext cx="7858365" cy="1437339"/>
          </a:xfrm>
        </p:spPr>
        <p:txBody>
          <a:bodyPr>
            <a:normAutofit/>
          </a:bodyPr>
          <a:lstStyle/>
          <a:p>
            <a:pPr marL="0" indent="0" algn="just">
              <a:buNone/>
            </a:pPr>
            <a:r>
              <a:rPr lang="en-US" sz="4000" dirty="0">
                <a:solidFill>
                  <a:schemeClr val="bg1"/>
                </a:solidFill>
              </a:rPr>
              <a:t>Questions, suggestions?</a:t>
            </a:r>
          </a:p>
        </p:txBody>
      </p:sp>
      <p:sp>
        <p:nvSpPr>
          <p:cNvPr id="5" name="Slide Number Placeholder 4"/>
          <p:cNvSpPr>
            <a:spLocks noGrp="1"/>
          </p:cNvSpPr>
          <p:nvPr>
            <p:ph type="sldNum" sz="quarter" idx="12"/>
          </p:nvPr>
        </p:nvSpPr>
        <p:spPr/>
        <p:txBody>
          <a:bodyPr/>
          <a:lstStyle/>
          <a:p>
            <a:fld id="{A451E2BC-D197-42E0-93EA-4E24880C5CE1}" type="slidenum">
              <a:rPr lang="lt-LT" smtClean="0">
                <a:solidFill>
                  <a:schemeClr val="bg1"/>
                </a:solidFill>
              </a:rPr>
              <a:t>9</a:t>
            </a:fld>
            <a:endParaRPr lang="lt-LT" dirty="0">
              <a:solidFill>
                <a:schemeClr val="bg1"/>
              </a:solidFill>
            </a:endParaRPr>
          </a:p>
        </p:txBody>
      </p:sp>
    </p:spTree>
    <p:extLst>
      <p:ext uri="{BB962C8B-B14F-4D97-AF65-F5344CB8AC3E}">
        <p14:creationId xmlns:p14="http://schemas.microsoft.com/office/powerpoint/2010/main" val="2672376022"/>
      </p:ext>
    </p:extLst>
  </p:cSld>
  <p:clrMapOvr>
    <a:masterClrMapping/>
  </p:clrMapOvr>
</p:sld>
</file>

<file path=ppt/theme/theme1.xml><?xml version="1.0" encoding="utf-8"?>
<a:theme xmlns:a="http://schemas.openxmlformats.org/drawingml/2006/main" name="Vilnius_Tech_mėlynas_LT">
  <a:themeElements>
    <a:clrScheme name="Vilnius Tech Spalvos">
      <a:dk1>
        <a:srgbClr val="000000"/>
      </a:dk1>
      <a:lt1>
        <a:srgbClr val="FFFFFF"/>
      </a:lt1>
      <a:dk2>
        <a:srgbClr val="44546A"/>
      </a:dk2>
      <a:lt2>
        <a:srgbClr val="E7E6E6"/>
      </a:lt2>
      <a:accent1>
        <a:srgbClr val="0B4DC7"/>
      </a:accent1>
      <a:accent2>
        <a:srgbClr val="F68B28"/>
      </a:accent2>
      <a:accent3>
        <a:srgbClr val="BDCCD3"/>
      </a:accent3>
      <a:accent4>
        <a:srgbClr val="FEBF3E"/>
      </a:accent4>
      <a:accent5>
        <a:srgbClr val="3EB8D8"/>
      </a:accent5>
      <a:accent6>
        <a:srgbClr val="00DDA5"/>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14D21445-6F54-9349-B33F-CFCE8278CA74}" vid="{5C0A0FF2-AFBF-9342-A85D-B715CB648C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VILNIUS TECH_widescreen_16 9</Template>
  <TotalTime>2573</TotalTime>
  <Words>600</Words>
  <Application>Microsoft Office PowerPoint</Application>
  <PresentationFormat>Widescreen</PresentationFormat>
  <Paragraphs>56</Paragraphs>
  <Slides>9</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Calibri Light</vt:lpstr>
      <vt:lpstr>Vilnius_Tech_mėlynas_LT</vt:lpstr>
      <vt:lpstr>Office Theme</vt:lpstr>
      <vt:lpstr>Name: Mahesh Kumar Pratihar  Supervisor: Assoc. prof. dr. Pavel Stefanovič</vt:lpstr>
      <vt:lpstr>PowerPoint Presentation</vt:lpstr>
      <vt:lpstr>The main aim of the work, tasks</vt:lpstr>
      <vt:lpstr>The results of the literature review</vt:lpstr>
      <vt:lpstr>Discussion on technological background</vt:lpstr>
      <vt:lpstr>References</vt:lpstr>
      <vt:lpstr>The conclusions of literature review</vt:lpstr>
      <vt:lpstr>Plan for next semester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Vardas Pavardė, Prif-17/1 Vadovas: dr. Pavel Stefanovič</dc:title>
  <dc:creator>Pavel Stefanovič</dc:creator>
  <cp:lastModifiedBy>Mahesh Kumar Pratihar</cp:lastModifiedBy>
  <cp:revision>53</cp:revision>
  <dcterms:created xsi:type="dcterms:W3CDTF">2021-04-29T10:12:51Z</dcterms:created>
  <dcterms:modified xsi:type="dcterms:W3CDTF">2025-01-27T12:10:11Z</dcterms:modified>
</cp:coreProperties>
</file>