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680" r:id="rId2"/>
    <p:sldMasterId id="2147483694" r:id="rId3"/>
  </p:sldMasterIdLst>
  <p:notesMasterIdLst>
    <p:notesMasterId r:id="rId20"/>
  </p:notesMasterIdLst>
  <p:handoutMasterIdLst>
    <p:handoutMasterId r:id="rId21"/>
  </p:handoutMasterIdLst>
  <p:sldIdLst>
    <p:sldId id="256" r:id="rId4"/>
    <p:sldId id="311" r:id="rId5"/>
    <p:sldId id="312" r:id="rId6"/>
    <p:sldId id="314" r:id="rId7"/>
    <p:sldId id="319" r:id="rId8"/>
    <p:sldId id="320" r:id="rId9"/>
    <p:sldId id="323" r:id="rId10"/>
    <p:sldId id="324" r:id="rId11"/>
    <p:sldId id="328" r:id="rId12"/>
    <p:sldId id="325" r:id="rId13"/>
    <p:sldId id="327" r:id="rId14"/>
    <p:sldId id="321" r:id="rId15"/>
    <p:sldId id="322" r:id="rId16"/>
    <p:sldId id="318" r:id="rId17"/>
    <p:sldId id="317" r:id="rId18"/>
    <p:sldId id="30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1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DC7"/>
    <a:srgbClr val="006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5"/>
  </p:normalViewPr>
  <p:slideViewPr>
    <p:cSldViewPr snapToGrid="0" snapToObjects="1">
      <p:cViewPr varScale="1">
        <p:scale>
          <a:sx n="122" d="100"/>
          <a:sy n="122" d="100"/>
        </p:scale>
        <p:origin x="96" y="228"/>
      </p:cViewPr>
      <p:guideLst>
        <p:guide orient="horz" pos="255"/>
        <p:guide pos="189"/>
      </p:guideLst>
    </p:cSldViewPr>
  </p:slideViewPr>
  <p:notesTextViewPr>
    <p:cViewPr>
      <p:scale>
        <a:sx n="1" d="1"/>
        <a:sy n="1" d="1"/>
      </p:scale>
      <p:origin x="0" y="0"/>
    </p:cViewPr>
  </p:notesTextViewPr>
  <p:notesViewPr>
    <p:cSldViewPr snapToGrid="0" snapToObjects="1" showGuides="1">
      <p:cViewPr varScale="1">
        <p:scale>
          <a:sx n="50" d="100"/>
          <a:sy n="50" d="100"/>
        </p:scale>
        <p:origin x="2640"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F6A4CF-6F40-F247-A40D-A506003812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a:extLst>
              <a:ext uri="{FF2B5EF4-FFF2-40B4-BE49-F238E27FC236}">
                <a16:creationId xmlns:a16="http://schemas.microsoft.com/office/drawing/2014/main" id="{B2442FE1-1197-204F-8F29-30924E62D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616102-A814-B34B-A78D-C3C8F1BEDD06}" type="datetimeFigureOut">
              <a:rPr lang="en-LT" smtClean="0"/>
              <a:t>06/25/2025</a:t>
            </a:fld>
            <a:endParaRPr lang="en-LT"/>
          </a:p>
        </p:txBody>
      </p:sp>
      <p:sp>
        <p:nvSpPr>
          <p:cNvPr id="4" name="Footer Placeholder 3">
            <a:extLst>
              <a:ext uri="{FF2B5EF4-FFF2-40B4-BE49-F238E27FC236}">
                <a16:creationId xmlns:a16="http://schemas.microsoft.com/office/drawing/2014/main" id="{4EA926D2-6108-F742-8CE9-3BDE43E5D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5" name="Slide Number Placeholder 4">
            <a:extLst>
              <a:ext uri="{FF2B5EF4-FFF2-40B4-BE49-F238E27FC236}">
                <a16:creationId xmlns:a16="http://schemas.microsoft.com/office/drawing/2014/main" id="{21A1404D-63A8-8A4A-AADA-E0995DC43E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A18C4D-A878-9141-BB15-8DD00E6EE4FD}" type="slidenum">
              <a:rPr lang="en-LT" smtClean="0"/>
              <a:t>‹#›</a:t>
            </a:fld>
            <a:endParaRPr lang="en-LT"/>
          </a:p>
        </p:txBody>
      </p:sp>
    </p:spTree>
    <p:extLst>
      <p:ext uri="{BB962C8B-B14F-4D97-AF65-F5344CB8AC3E}">
        <p14:creationId xmlns:p14="http://schemas.microsoft.com/office/powerpoint/2010/main" val="2020931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7D121-F726-4CDC-B448-28473410EE37}" type="datetimeFigureOut">
              <a:rPr lang="lt-LT" smtClean="0"/>
              <a:t>2025-06-25</a:t>
            </a:fld>
            <a:endParaRPr lang="lt-LT"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1C6D8-D920-453E-9D91-76DCD593C3DB}" type="slidenum">
              <a:rPr lang="lt-LT" smtClean="0"/>
              <a:t>‹#›</a:t>
            </a:fld>
            <a:endParaRPr lang="lt-LT" dirty="0"/>
          </a:p>
        </p:txBody>
      </p:sp>
    </p:spTree>
    <p:extLst>
      <p:ext uri="{BB962C8B-B14F-4D97-AF65-F5344CB8AC3E}">
        <p14:creationId xmlns:p14="http://schemas.microsoft.com/office/powerpoint/2010/main" val="340737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C0A36133-0C79-4C4B-ACD6-ABB745778F48}" type="slidenum">
              <a:rPr lang="lt-LT" smtClean="0"/>
              <a:t>16</a:t>
            </a:fld>
            <a:endParaRPr lang="lt-LT" dirty="0"/>
          </a:p>
        </p:txBody>
      </p:sp>
    </p:spTree>
    <p:extLst>
      <p:ext uri="{BB962C8B-B14F-4D97-AF65-F5344CB8AC3E}">
        <p14:creationId xmlns:p14="http://schemas.microsoft.com/office/powerpoint/2010/main" val="1455214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is_bendras">
    <p:spTree>
      <p:nvGrpSpPr>
        <p:cNvPr id="1" name=""/>
        <p:cNvGrpSpPr/>
        <p:nvPr/>
      </p:nvGrpSpPr>
      <p:grpSpPr>
        <a:xfrm>
          <a:off x="0" y="0"/>
          <a:ext cx="0" cy="0"/>
          <a:chOff x="0" y="0"/>
          <a:chExt cx="0" cy="0"/>
        </a:xfrm>
      </p:grpSpPr>
      <p:sp>
        <p:nvSpPr>
          <p:cNvPr id="3" name="Text Placeholder 12">
            <a:extLst>
              <a:ext uri="{FF2B5EF4-FFF2-40B4-BE49-F238E27FC236}">
                <a16:creationId xmlns:a16="http://schemas.microsoft.com/office/drawing/2014/main" id="{42516040-C19B-4140-A538-0356695CA3CA}"/>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4" name="Text Placeholder 12">
            <a:extLst>
              <a:ext uri="{FF2B5EF4-FFF2-40B4-BE49-F238E27FC236}">
                <a16:creationId xmlns:a16="http://schemas.microsoft.com/office/drawing/2014/main" id="{03A2A38D-8CC0-F140-9A6D-BA0FBC0F1FDA}"/>
              </a:ext>
            </a:extLst>
          </p:cNvPr>
          <p:cNvSpPr>
            <a:spLocks noGrp="1"/>
          </p:cNvSpPr>
          <p:nvPr>
            <p:ph type="body" sz="quarter" idx="11" hasCustomPrompt="1"/>
          </p:nvPr>
        </p:nvSpPr>
        <p:spPr>
          <a:xfrm>
            <a:off x="10353892" y="6176327"/>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lt-LT" dirty="0"/>
              <a:t>Data</a:t>
            </a:r>
            <a:endParaRPr lang="en-US" dirty="0"/>
          </a:p>
        </p:txBody>
      </p:sp>
      <p:sp>
        <p:nvSpPr>
          <p:cNvPr id="7" name="Title 10">
            <a:extLst>
              <a:ext uri="{FF2B5EF4-FFF2-40B4-BE49-F238E27FC236}">
                <a16:creationId xmlns:a16="http://schemas.microsoft.com/office/drawing/2014/main" id="{5B9A3A6B-65D1-A246-8E08-BC4FEEB93905}"/>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Prezentacijos pavadinimas</a:t>
            </a:r>
            <a:endParaRPr lang="en-US" noProof="0" dirty="0"/>
          </a:p>
        </p:txBody>
      </p:sp>
    </p:spTree>
    <p:extLst>
      <p:ext uri="{BB962C8B-B14F-4D97-AF65-F5344CB8AC3E}">
        <p14:creationId xmlns:p14="http://schemas.microsoft.com/office/powerpoint/2010/main" val="316143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Nuotrauka">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3851808" y="0"/>
            <a:ext cx="8340191" cy="6176961"/>
          </a:xfrm>
          <a:prstGeom prst="rect">
            <a:avLst/>
          </a:prstGeom>
        </p:spPr>
        <p:txBody>
          <a:bodyPr/>
          <a:lstStyle/>
          <a:p>
            <a:r>
              <a:rPr lang="en-GB" dirty="0"/>
              <a:t>Įkelti 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pic>
        <p:nvPicPr>
          <p:cNvPr id="10" name="Graphic 9">
            <a:extLst>
              <a:ext uri="{FF2B5EF4-FFF2-40B4-BE49-F238E27FC236}">
                <a16:creationId xmlns:a16="http://schemas.microsoft.com/office/drawing/2014/main" id="{4E7A898C-35A3-E148-AE53-BBE27F45CBC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454033" y="1183751"/>
            <a:ext cx="4596275" cy="7879329"/>
          </a:xfrm>
          <a:prstGeom prst="rect">
            <a:avLst/>
          </a:prstGeom>
        </p:spPr>
      </p:pic>
      <p:pic>
        <p:nvPicPr>
          <p:cNvPr id="3" name="Graphic 2">
            <a:extLst>
              <a:ext uri="{FF2B5EF4-FFF2-40B4-BE49-F238E27FC236}">
                <a16:creationId xmlns:a16="http://schemas.microsoft.com/office/drawing/2014/main" id="{00571FF4-A7BC-3045-89E2-92C95ED4311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8486" y="1248487"/>
            <a:ext cx="4596275" cy="7879329"/>
          </a:xfrm>
          <a:prstGeom prst="rect">
            <a:avLst/>
          </a:prstGeom>
        </p:spPr>
      </p:pic>
      <p:sp>
        <p:nvSpPr>
          <p:cNvPr id="6" name="Text Placeholder 5">
            <a:extLst>
              <a:ext uri="{FF2B5EF4-FFF2-40B4-BE49-F238E27FC236}">
                <a16:creationId xmlns:a16="http://schemas.microsoft.com/office/drawing/2014/main" id="{EDAF4A23-2938-EF4F-BDDB-2FECC0CC2883}"/>
              </a:ext>
            </a:extLst>
          </p:cNvPr>
          <p:cNvSpPr>
            <a:spLocks noGrp="1"/>
          </p:cNvSpPr>
          <p:nvPr>
            <p:ph type="body" sz="quarter" idx="13" hasCustomPrompt="1"/>
          </p:nvPr>
        </p:nvSpPr>
        <p:spPr>
          <a:xfrm>
            <a:off x="841375" y="2006599"/>
            <a:ext cx="2470967" cy="3602914"/>
          </a:xfrm>
          <a:prstGeom prst="rect">
            <a:avLst/>
          </a:prstGeom>
        </p:spPr>
        <p:txBody>
          <a:bodyPr/>
          <a:lstStyle>
            <a:lvl1pPr>
              <a:lnSpc>
                <a:spcPct val="100000"/>
              </a:lnSpc>
              <a:buNone/>
              <a:defRPr sz="2400"/>
            </a:lvl1pPr>
          </a:lstStyle>
          <a:p>
            <a:pPr>
              <a:lnSpc>
                <a:spcPct val="100000"/>
              </a:lnSpc>
            </a:pPr>
            <a:r>
              <a:rPr lang="en-US" sz="2800" b="1" dirty="0" err="1"/>
              <a:t>Tekstas</a:t>
            </a:r>
            <a:endParaRPr lang="en-LT" sz="2800" b="1" dirty="0"/>
          </a:p>
        </p:txBody>
      </p:sp>
    </p:spTree>
    <p:extLst>
      <p:ext uri="{BB962C8B-B14F-4D97-AF65-F5344CB8AC3E}">
        <p14:creationId xmlns:p14="http://schemas.microsoft.com/office/powerpoint/2010/main" val="285547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ontaktai">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AA703CF6-8DE8-BE4C-A765-43C0CC80EF3A}"/>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Dėkojame</a:t>
            </a:r>
            <a:endParaRPr lang="en-US" noProof="0" dirty="0"/>
          </a:p>
        </p:txBody>
      </p:sp>
      <p:sp>
        <p:nvSpPr>
          <p:cNvPr id="4" name="Text Placeholder 12">
            <a:extLst>
              <a:ext uri="{FF2B5EF4-FFF2-40B4-BE49-F238E27FC236}">
                <a16:creationId xmlns:a16="http://schemas.microsoft.com/office/drawing/2014/main" id="{4F804E58-9474-4846-8238-9A37D2C7F70C}"/>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5" name="Text Placeholder 12">
            <a:extLst>
              <a:ext uri="{FF2B5EF4-FFF2-40B4-BE49-F238E27FC236}">
                <a16:creationId xmlns:a16="http://schemas.microsoft.com/office/drawing/2014/main" id="{2731471F-AD81-0648-91EA-B559006B4883}"/>
              </a:ext>
            </a:extLst>
          </p:cNvPr>
          <p:cNvSpPr>
            <a:spLocks noGrp="1"/>
          </p:cNvSpPr>
          <p:nvPr>
            <p:ph type="body" sz="quarter" idx="12" hasCustomPrompt="1"/>
          </p:nvPr>
        </p:nvSpPr>
        <p:spPr>
          <a:xfrm>
            <a:off x="554694" y="4235932"/>
            <a:ext cx="3520691" cy="1124344"/>
          </a:xfrm>
          <a:prstGeom prst="rect">
            <a:avLst/>
          </a:prstGeom>
        </p:spPr>
        <p:txBody>
          <a:bodyPr/>
          <a:lstStyle>
            <a:lvl1pPr marL="0" indent="0" algn="l">
              <a:lnSpc>
                <a:spcPct val="100000"/>
              </a:lnSpc>
              <a:buNone/>
              <a:defRPr sz="1800">
                <a:solidFill>
                  <a:schemeClr val="bg1"/>
                </a:solidFill>
              </a:defRPr>
            </a:lvl1pPr>
            <a:lvl2pPr>
              <a:defRPr sz="1000"/>
            </a:lvl2pPr>
            <a:lvl3pPr>
              <a:defRPr sz="900"/>
            </a:lvl3pPr>
            <a:lvl4pPr>
              <a:defRPr sz="800"/>
            </a:lvl4pPr>
            <a:lvl5pPr>
              <a:defRPr sz="800"/>
            </a:lvl5pPr>
          </a:lstStyle>
          <a:p>
            <a:pPr lvl="0"/>
            <a:r>
              <a:rPr lang="lt-LT" noProof="0" dirty="0" err="1"/>
              <a:t>kontaktas@domain.lt</a:t>
            </a:r>
            <a:br>
              <a:rPr lang="lt-LT" noProof="0" dirty="0"/>
            </a:br>
            <a:r>
              <a:rPr lang="lt-LT" noProof="0" dirty="0"/>
              <a:t>+370 000 00 000</a:t>
            </a:r>
            <a:endParaRPr lang="en-US" noProof="0" dirty="0"/>
          </a:p>
        </p:txBody>
      </p:sp>
    </p:spTree>
    <p:extLst>
      <p:ext uri="{BB962C8B-B14F-4D97-AF65-F5344CB8AC3E}">
        <p14:creationId xmlns:p14="http://schemas.microsoft.com/office/powerpoint/2010/main" val="3272879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3039096"/>
            <a:ext cx="9793088" cy="1470025"/>
          </a:xfrm>
          <a:prstGeom prst="rect">
            <a:avLst/>
          </a:prstGeom>
        </p:spPr>
        <p:txBody>
          <a:bodyPr/>
          <a:lstStyle>
            <a:lvl1pPr>
              <a:defRPr>
                <a:solidFill>
                  <a:srgbClr val="003A6C"/>
                </a:solidFill>
              </a:defRPr>
            </a:lvl1pPr>
          </a:lstStyle>
          <a:p>
            <a:r>
              <a:rPr lang="en-US"/>
              <a:t>Click to edit Master title style</a:t>
            </a:r>
            <a:endParaRPr lang="lt-LT" dirty="0"/>
          </a:p>
        </p:txBody>
      </p:sp>
      <p:sp>
        <p:nvSpPr>
          <p:cNvPr id="3" name="Subtitle 2"/>
          <p:cNvSpPr>
            <a:spLocks noGrp="1"/>
          </p:cNvSpPr>
          <p:nvPr>
            <p:ph type="subTitle" idx="1"/>
          </p:nvPr>
        </p:nvSpPr>
        <p:spPr>
          <a:xfrm>
            <a:off x="1828800" y="4556720"/>
            <a:ext cx="8534400" cy="1752600"/>
          </a:xfrm>
          <a:prstGeom prst="rect">
            <a:avLst/>
          </a:prstGeom>
        </p:spPr>
        <p:txBody>
          <a:bodyPr/>
          <a:lstStyle>
            <a:lvl1pPr marL="0" indent="0" algn="ctr">
              <a:buNone/>
              <a:defRPr sz="2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lt-LT" dirty="0"/>
          </a:p>
        </p:txBody>
      </p:sp>
      <p:sp>
        <p:nvSpPr>
          <p:cNvPr id="4" name="Date Placeholder 3"/>
          <p:cNvSpPr>
            <a:spLocks noGrp="1"/>
          </p:cNvSpPr>
          <p:nvPr>
            <p:ph type="dt" sz="half" idx="10"/>
          </p:nvPr>
        </p:nvSpPr>
        <p:spPr>
          <a:xfrm>
            <a:off x="629587" y="6356351"/>
            <a:ext cx="10939021" cy="365125"/>
          </a:xfrm>
          <a:prstGeom prst="rect">
            <a:avLst/>
          </a:prstGeom>
        </p:spPr>
        <p:txBody>
          <a:bodyPr/>
          <a:lstStyle>
            <a:lvl1pPr algn="ctr">
              <a:defRPr>
                <a:solidFill>
                  <a:srgbClr val="666666"/>
                </a:solidFill>
                <a:latin typeface="Arial" pitchFamily="34" charset="0"/>
                <a:cs typeface="Arial" pitchFamily="34" charset="0"/>
              </a:defRPr>
            </a:lvl1pPr>
          </a:lstStyle>
          <a:p>
            <a:endParaRPr lang="lt-LT" dirty="0"/>
          </a:p>
        </p:txBody>
      </p:sp>
    </p:spTree>
    <p:extLst>
      <p:ext uri="{BB962C8B-B14F-4D97-AF65-F5344CB8AC3E}">
        <p14:creationId xmlns:p14="http://schemas.microsoft.com/office/powerpoint/2010/main" val="654744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95733" y="116632"/>
            <a:ext cx="8064896" cy="1498178"/>
          </a:xfrm>
          <a:prstGeom prst="rect">
            <a:avLst/>
          </a:prstGeom>
        </p:spPr>
        <p:txBody>
          <a:bodyPr anchor="ctr"/>
          <a:lstStyle>
            <a:lvl1pPr algn="l">
              <a:defRPr>
                <a:solidFill>
                  <a:srgbClr val="003A6C"/>
                </a:solidFill>
              </a:defRPr>
            </a:lvl1pPr>
          </a:lstStyle>
          <a:p>
            <a:r>
              <a:rPr lang="en-US"/>
              <a:t>Click to edit Master title style</a:t>
            </a:r>
            <a:endParaRPr lang="lt-LT" dirty="0"/>
          </a:p>
        </p:txBody>
      </p:sp>
      <p:sp>
        <p:nvSpPr>
          <p:cNvPr id="3"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5" name="Footer Placeholder 4"/>
          <p:cNvSpPr>
            <a:spLocks noGrp="1"/>
          </p:cNvSpPr>
          <p:nvPr>
            <p:ph type="ftr" sz="quarter" idx="11"/>
          </p:nvPr>
        </p:nvSpPr>
        <p:spPr>
          <a:xfrm>
            <a:off x="623392" y="6356351"/>
            <a:ext cx="10177131" cy="365125"/>
          </a:xfrm>
          <a:prstGeom prst="rect">
            <a:avLst/>
          </a:prstGeom>
        </p:spPr>
        <p:txBody>
          <a:bodyPr/>
          <a:lstStyle>
            <a:lvl1pPr>
              <a:defRPr>
                <a:solidFill>
                  <a:srgbClr val="666666"/>
                </a:solidFill>
                <a:latin typeface="Arial" pitchFamily="34" charset="0"/>
                <a:cs typeface="Arial" pitchFamily="34" charset="0"/>
              </a:defRPr>
            </a:lvl1pPr>
          </a:lstStyle>
          <a:p>
            <a:endParaRPr lang="lt-LT" dirty="0"/>
          </a:p>
        </p:txBody>
      </p:sp>
      <p:sp>
        <p:nvSpPr>
          <p:cNvPr id="6" name="Slide Number Placeholder 5"/>
          <p:cNvSpPr>
            <a:spLocks noGrp="1"/>
          </p:cNvSpPr>
          <p:nvPr>
            <p:ph type="sldNum" sz="quarter" idx="12"/>
          </p:nvPr>
        </p:nvSpPr>
        <p:spPr>
          <a:xfrm>
            <a:off x="10896533" y="6356351"/>
            <a:ext cx="864096" cy="365125"/>
          </a:xfrm>
          <a:prstGeom prst="rect">
            <a:avLst/>
          </a:prstGeom>
        </p:spPr>
        <p:txBody>
          <a:bodyPr/>
          <a:lstStyle>
            <a:lvl1pPr>
              <a:defRPr>
                <a:solidFill>
                  <a:srgbClr val="666666"/>
                </a:solidFill>
                <a:latin typeface="Arial" pitchFamily="34" charset="0"/>
                <a:cs typeface="Arial" pitchFamily="34" charset="0"/>
              </a:defRPr>
            </a:lvl1pPr>
          </a:lstStyle>
          <a:p>
            <a:fld id="{A451E2BC-D197-42E0-93EA-4E24880C5CE1}" type="slidenum">
              <a:rPr lang="lt-LT" smtClean="0"/>
              <a:t>‹#›</a:t>
            </a:fld>
            <a:endParaRPr lang="lt-LT" dirty="0"/>
          </a:p>
        </p:txBody>
      </p:sp>
    </p:spTree>
    <p:extLst>
      <p:ext uri="{BB962C8B-B14F-4D97-AF65-F5344CB8AC3E}">
        <p14:creationId xmlns:p14="http://schemas.microsoft.com/office/powerpoint/2010/main" val="103781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t-L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t-LT"/>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54815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lt-LT"/>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lt-LT"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lt-LT"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451E2BC-D197-42E0-93EA-4E24880C5CE1}" type="slidenum">
              <a:rPr lang="lt-LT" smtClean="0"/>
              <a:pPr/>
              <a:t>‹#›</a:t>
            </a:fld>
            <a:endParaRPr lang="lt-LT" dirty="0"/>
          </a:p>
        </p:txBody>
      </p:sp>
    </p:spTree>
    <p:extLst>
      <p:ext uri="{BB962C8B-B14F-4D97-AF65-F5344CB8AC3E}">
        <p14:creationId xmlns:p14="http://schemas.microsoft.com/office/powerpoint/2010/main" val="3868358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t-L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372264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Date Placeholder 4"/>
          <p:cNvSpPr>
            <a:spLocks noGrp="1"/>
          </p:cNvSpPr>
          <p:nvPr>
            <p:ph type="dt" sz="half" idx="10"/>
          </p:nvPr>
        </p:nvSpPr>
        <p:spPr/>
        <p:txBody>
          <a:bodyPr/>
          <a:lstStyle/>
          <a:p>
            <a:endParaRPr lang="lt-LT" dirty="0"/>
          </a:p>
        </p:txBody>
      </p:sp>
      <p:sp>
        <p:nvSpPr>
          <p:cNvPr id="6" name="Footer Placeholder 5"/>
          <p:cNvSpPr>
            <a:spLocks noGrp="1"/>
          </p:cNvSpPr>
          <p:nvPr>
            <p:ph type="ftr" sz="quarter" idx="11"/>
          </p:nvPr>
        </p:nvSpPr>
        <p:spPr/>
        <p:txBody>
          <a:bodyPr/>
          <a:lstStyle/>
          <a:p>
            <a:endParaRPr lang="lt-LT" dirty="0"/>
          </a:p>
        </p:txBody>
      </p:sp>
      <p:sp>
        <p:nvSpPr>
          <p:cNvPr id="7" name="Slide Number Placeholder 6"/>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3639763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lt-L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7" name="Date Placeholder 6"/>
          <p:cNvSpPr>
            <a:spLocks noGrp="1"/>
          </p:cNvSpPr>
          <p:nvPr>
            <p:ph type="dt" sz="half" idx="10"/>
          </p:nvPr>
        </p:nvSpPr>
        <p:spPr/>
        <p:txBody>
          <a:bodyPr/>
          <a:lstStyle/>
          <a:p>
            <a:endParaRPr lang="lt-LT" dirty="0"/>
          </a:p>
        </p:txBody>
      </p:sp>
      <p:sp>
        <p:nvSpPr>
          <p:cNvPr id="8" name="Footer Placeholder 7"/>
          <p:cNvSpPr>
            <a:spLocks noGrp="1"/>
          </p:cNvSpPr>
          <p:nvPr>
            <p:ph type="ftr" sz="quarter" idx="11"/>
          </p:nvPr>
        </p:nvSpPr>
        <p:spPr/>
        <p:txBody>
          <a:bodyPr/>
          <a:lstStyle/>
          <a:p>
            <a:endParaRPr lang="lt-LT" dirty="0"/>
          </a:p>
        </p:txBody>
      </p:sp>
      <p:sp>
        <p:nvSpPr>
          <p:cNvPr id="9" name="Slide Number Placeholder 8"/>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590747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
        <p:nvSpPr>
          <p:cNvPr id="3" name="Date Placeholder 2"/>
          <p:cNvSpPr>
            <a:spLocks noGrp="1"/>
          </p:cNvSpPr>
          <p:nvPr>
            <p:ph type="dt" sz="half" idx="10"/>
          </p:nvPr>
        </p:nvSpPr>
        <p:spPr/>
        <p:txBody>
          <a:bodyPr/>
          <a:lstStyle/>
          <a:p>
            <a:endParaRPr lang="lt-LT" dirty="0"/>
          </a:p>
        </p:txBody>
      </p:sp>
      <p:sp>
        <p:nvSpPr>
          <p:cNvPr id="4" name="Footer Placeholder 3"/>
          <p:cNvSpPr>
            <a:spLocks noGrp="1"/>
          </p:cNvSpPr>
          <p:nvPr>
            <p:ph type="ftr" sz="quarter" idx="11"/>
          </p:nvPr>
        </p:nvSpPr>
        <p:spPr/>
        <p:txBody>
          <a:bodyPr/>
          <a:lstStyle/>
          <a:p>
            <a:endParaRPr lang="lt-LT" dirty="0"/>
          </a:p>
        </p:txBody>
      </p:sp>
      <p:sp>
        <p:nvSpPr>
          <p:cNvPr id="5" name="Slide Number Placeholder 4"/>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41913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ulinis_fakultetui">
    <p:bg>
      <p:bgPr>
        <a:solidFill>
          <a:schemeClr val="accent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7B9B736-8059-9E4F-8226-97318FD73FB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05554" y="3738679"/>
            <a:ext cx="5790981" cy="2805830"/>
          </a:xfrm>
          <a:prstGeom prst="rect">
            <a:avLst/>
          </a:prstGeom>
        </p:spPr>
      </p:pic>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Prezentacijos pavadinimas</a:t>
            </a:r>
            <a:endParaRPr lang="en-US" noProof="0" dirty="0"/>
          </a:p>
        </p:txBody>
      </p:sp>
      <p:sp>
        <p:nvSpPr>
          <p:cNvPr id="13" name="Text Placeholder 12">
            <a:extLst>
              <a:ext uri="{FF2B5EF4-FFF2-40B4-BE49-F238E27FC236}">
                <a16:creationId xmlns:a16="http://schemas.microsoft.com/office/drawing/2014/main" id="{57287D86-E9E5-4E8F-92D7-9490F21B13C9}"/>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14" name="Text Placeholder 12">
            <a:extLst>
              <a:ext uri="{FF2B5EF4-FFF2-40B4-BE49-F238E27FC236}">
                <a16:creationId xmlns:a16="http://schemas.microsoft.com/office/drawing/2014/main" id="{C2E5E2C2-ED9C-4B14-BD16-5C88B86E543F}"/>
              </a:ext>
            </a:extLst>
          </p:cNvPr>
          <p:cNvSpPr>
            <a:spLocks noGrp="1"/>
          </p:cNvSpPr>
          <p:nvPr>
            <p:ph type="body" sz="quarter" idx="11" hasCustomPrompt="1"/>
          </p:nvPr>
        </p:nvSpPr>
        <p:spPr>
          <a:xfrm>
            <a:off x="10353892" y="6176327"/>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lt-LT" dirty="0"/>
              <a:t>Data</a:t>
            </a:r>
            <a:endParaRPr lang="en-US" dirty="0"/>
          </a:p>
        </p:txBody>
      </p:sp>
    </p:spTree>
    <p:extLst>
      <p:ext uri="{BB962C8B-B14F-4D97-AF65-F5344CB8AC3E}">
        <p14:creationId xmlns:p14="http://schemas.microsoft.com/office/powerpoint/2010/main" val="1362854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lt-LT" dirty="0"/>
          </a:p>
        </p:txBody>
      </p:sp>
      <p:sp>
        <p:nvSpPr>
          <p:cNvPr id="3" name="Footer Placeholder 2"/>
          <p:cNvSpPr>
            <a:spLocks noGrp="1"/>
          </p:cNvSpPr>
          <p:nvPr>
            <p:ph type="ftr" sz="quarter" idx="11"/>
          </p:nvPr>
        </p:nvSpPr>
        <p:spPr/>
        <p:txBody>
          <a:bodyPr/>
          <a:lstStyle/>
          <a:p>
            <a:endParaRPr lang="lt-LT" dirty="0"/>
          </a:p>
        </p:txBody>
      </p:sp>
      <p:sp>
        <p:nvSpPr>
          <p:cNvPr id="4" name="Slide Number Placeholder 3"/>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2171734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lt-LT" dirty="0"/>
          </a:p>
        </p:txBody>
      </p:sp>
      <p:sp>
        <p:nvSpPr>
          <p:cNvPr id="6" name="Footer Placeholder 5"/>
          <p:cNvSpPr>
            <a:spLocks noGrp="1"/>
          </p:cNvSpPr>
          <p:nvPr>
            <p:ph type="ftr" sz="quarter" idx="11"/>
          </p:nvPr>
        </p:nvSpPr>
        <p:spPr/>
        <p:txBody>
          <a:bodyPr/>
          <a:lstStyle/>
          <a:p>
            <a:endParaRPr lang="lt-LT" dirty="0"/>
          </a:p>
        </p:txBody>
      </p:sp>
      <p:sp>
        <p:nvSpPr>
          <p:cNvPr id="7" name="Slide Number Placeholder 6"/>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018284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lt-LT" dirty="0"/>
          </a:p>
        </p:txBody>
      </p:sp>
      <p:sp>
        <p:nvSpPr>
          <p:cNvPr id="6" name="Footer Placeholder 5"/>
          <p:cNvSpPr>
            <a:spLocks noGrp="1"/>
          </p:cNvSpPr>
          <p:nvPr>
            <p:ph type="ftr" sz="quarter" idx="11"/>
          </p:nvPr>
        </p:nvSpPr>
        <p:spPr/>
        <p:txBody>
          <a:bodyPr/>
          <a:lstStyle/>
          <a:p>
            <a:endParaRPr lang="lt-LT" dirty="0"/>
          </a:p>
        </p:txBody>
      </p:sp>
      <p:sp>
        <p:nvSpPr>
          <p:cNvPr id="7" name="Slide Number Placeholder 6"/>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2025677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280971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lt-L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399051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Skyrius">
    <p:bg>
      <p:bgPr>
        <a:solidFill>
          <a:schemeClr val="accent5"/>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650182"/>
          </a:xfrm>
          <a:prstGeom prst="rect">
            <a:avLst/>
          </a:prstGeom>
        </p:spPr>
      </p:pic>
      <p:sp>
        <p:nvSpPr>
          <p:cNvPr id="4" name="Title 3">
            <a:extLst>
              <a:ext uri="{FF2B5EF4-FFF2-40B4-BE49-F238E27FC236}">
                <a16:creationId xmlns:a16="http://schemas.microsoft.com/office/drawing/2014/main" id="{5A964CC1-BD46-B14A-8F54-DAD8428561EF}"/>
              </a:ext>
            </a:extLst>
          </p:cNvPr>
          <p:cNvSpPr>
            <a:spLocks noGrp="1"/>
          </p:cNvSpPr>
          <p:nvPr>
            <p:ph type="title" hasCustomPrompt="1"/>
          </p:nvPr>
        </p:nvSpPr>
        <p:spPr>
          <a:xfrm>
            <a:off x="301487" y="4084983"/>
            <a:ext cx="6983896" cy="1908314"/>
          </a:xfrm>
          <a:prstGeom prst="rect">
            <a:avLst/>
          </a:prstGeom>
        </p:spPr>
        <p:txBody>
          <a:bodyPr anchor="b"/>
          <a:lstStyle>
            <a:lvl1pPr>
              <a:defRPr>
                <a:solidFill>
                  <a:schemeClr val="bg1"/>
                </a:solidFill>
              </a:defRPr>
            </a:lvl1pPr>
          </a:lstStyle>
          <a:p>
            <a:r>
              <a:rPr lang="en-GB" dirty="0"/>
              <a:t>Vieta </a:t>
            </a:r>
            <a:r>
              <a:rPr lang="en-GB" dirty="0" err="1"/>
              <a:t>pavadinimui</a:t>
            </a:r>
            <a:endParaRPr lang="en-LT" dirty="0"/>
          </a:p>
        </p:txBody>
      </p:sp>
      <p:pic>
        <p:nvPicPr>
          <p:cNvPr id="3" name="Picture 2"/>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522868" y="291821"/>
            <a:ext cx="2160000" cy="780778"/>
          </a:xfrm>
          <a:prstGeom prst="rect">
            <a:avLst/>
          </a:prstGeom>
        </p:spPr>
      </p:pic>
    </p:spTree>
    <p:extLst>
      <p:ext uri="{BB962C8B-B14F-4D97-AF65-F5344CB8AC3E}">
        <p14:creationId xmlns:p14="http://schemas.microsoft.com/office/powerpoint/2010/main" val="27658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ekstas">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5F1CD5A-CEDC-492D-AA05-893AEFDC298D}"/>
              </a:ext>
            </a:extLst>
          </p:cNvPr>
          <p:cNvSpPr>
            <a:spLocks noGrp="1"/>
          </p:cNvSpPr>
          <p:nvPr>
            <p:ph idx="4294967295" hasCustomPrompt="1"/>
          </p:nvPr>
        </p:nvSpPr>
        <p:spPr>
          <a:xfrm>
            <a:off x="571622" y="2344318"/>
            <a:ext cx="11048758" cy="3832642"/>
          </a:xfrm>
          <a:prstGeom prst="rect">
            <a:avLst/>
          </a:prstGeom>
        </p:spPr>
        <p:txBody>
          <a:bodyPr>
            <a:normAutofit/>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71620" y="245857"/>
            <a:ext cx="107821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869350009"/>
      </p:ext>
    </p:extLst>
  </p:cSld>
  <p:clrMapOvr>
    <a:masterClrMapping/>
  </p:clrMapOvr>
  <p:extLst>
    <p:ext uri="{DCECCB84-F9BA-43D5-87BE-67443E8EF086}">
      <p15:sldGuideLst xmlns:p15="http://schemas.microsoft.com/office/powerpoint/2012/main">
        <p15:guide id="1" orient="horz" pos="21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420742" y="3840480"/>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en-US" noProof="0" dirty="0"/>
              <a:t>Presentation name goes here</a:t>
            </a:r>
          </a:p>
        </p:txBody>
      </p:sp>
      <p:sp>
        <p:nvSpPr>
          <p:cNvPr id="13" name="Text Placeholder 12">
            <a:extLst>
              <a:ext uri="{FF2B5EF4-FFF2-40B4-BE49-F238E27FC236}">
                <a16:creationId xmlns:a16="http://schemas.microsoft.com/office/drawing/2014/main" id="{57287D86-E9E5-4E8F-92D7-9490F21B13C9}"/>
              </a:ext>
            </a:extLst>
          </p:cNvPr>
          <p:cNvSpPr>
            <a:spLocks noGrp="1"/>
          </p:cNvSpPr>
          <p:nvPr>
            <p:ph type="body" sz="quarter" idx="10" hasCustomPrompt="1"/>
          </p:nvPr>
        </p:nvSpPr>
        <p:spPr>
          <a:xfrm>
            <a:off x="420688" y="3573782"/>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en-US" noProof="0" dirty="0"/>
              <a:t>Name Surname</a:t>
            </a:r>
          </a:p>
        </p:txBody>
      </p:sp>
      <p:sp>
        <p:nvSpPr>
          <p:cNvPr id="14" name="Text Placeholder 12">
            <a:extLst>
              <a:ext uri="{FF2B5EF4-FFF2-40B4-BE49-F238E27FC236}">
                <a16:creationId xmlns:a16="http://schemas.microsoft.com/office/drawing/2014/main" id="{C2E5E2C2-ED9C-4B14-BD16-5C88B86E543F}"/>
              </a:ext>
            </a:extLst>
          </p:cNvPr>
          <p:cNvSpPr>
            <a:spLocks noGrp="1"/>
          </p:cNvSpPr>
          <p:nvPr>
            <p:ph type="body" sz="quarter" idx="11" hasCustomPrompt="1"/>
          </p:nvPr>
        </p:nvSpPr>
        <p:spPr>
          <a:xfrm>
            <a:off x="10353893" y="6176329"/>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en-US" noProof="0" dirty="0"/>
              <a:t>Date</a:t>
            </a:r>
          </a:p>
        </p:txBody>
      </p:sp>
    </p:spTree>
    <p:extLst>
      <p:ext uri="{BB962C8B-B14F-4D97-AF65-F5344CB8AC3E}">
        <p14:creationId xmlns:p14="http://schemas.microsoft.com/office/powerpoint/2010/main" val="1110549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p:bg>
      <p:bgRef idx="1001">
        <a:schemeClr val="bg1"/>
      </p:bgRef>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mj-lt"/>
                <a:ea typeface="Tahoma" panose="020B0604030504040204" pitchFamily="34" charset="0"/>
                <a:cs typeface="Tahoma" panose="020B0604030504040204" pitchFamily="34" charset="0"/>
              </a:defRPr>
            </a:lvl1pPr>
            <a:lvl2pPr>
              <a:defRPr sz="2400">
                <a:solidFill>
                  <a:schemeClr val="tx1"/>
                </a:solidFill>
                <a:latin typeface="+mn-lt"/>
                <a:ea typeface="Tahoma" panose="020B0604030504040204" pitchFamily="34" charset="0"/>
                <a:cs typeface="Tahoma" panose="020B0604030504040204" pitchFamily="34" charset="0"/>
              </a:defRPr>
            </a:lvl2pPr>
            <a:lvl3pPr>
              <a:defRPr sz="2000">
                <a:solidFill>
                  <a:schemeClr val="tx1"/>
                </a:solidFill>
                <a:latin typeface="+mn-lt"/>
                <a:ea typeface="Tahoma" panose="020B0604030504040204" pitchFamily="34" charset="0"/>
                <a:cs typeface="Tahoma" panose="020B0604030504040204" pitchFamily="34" charset="0"/>
              </a:defRPr>
            </a:lvl3pPr>
            <a:lvl4pPr>
              <a:defRPr sz="1800">
                <a:solidFill>
                  <a:schemeClr val="tx1"/>
                </a:solidFill>
                <a:latin typeface="+mn-lt"/>
                <a:ea typeface="Tahoma" panose="020B0604030504040204" pitchFamily="34" charset="0"/>
                <a:cs typeface="Tahoma" panose="020B0604030504040204" pitchFamily="34" charset="0"/>
              </a:defRPr>
            </a:lvl4pPr>
            <a:lvl5pPr>
              <a:defRPr sz="1800">
                <a:solidFill>
                  <a:schemeClr val="tx1"/>
                </a:solidFill>
                <a:latin typeface="+mn-lt"/>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62208089"/>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with picture">
    <p:bg>
      <p:bgPr>
        <a:solidFill>
          <a:schemeClr val="bg1"/>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1DE040-DE2B-41C7-AF8E-B17187AA0402}"/>
              </a:ext>
            </a:extLst>
          </p:cNvPr>
          <p:cNvSpPr>
            <a:spLocks noGrp="1"/>
          </p:cNvSpPr>
          <p:nvPr>
            <p:ph idx="4294967295"/>
          </p:nvPr>
        </p:nvSpPr>
        <p:spPr>
          <a:xfrm>
            <a:off x="571623" y="2344318"/>
            <a:ext cx="4483280" cy="3832644"/>
          </a:xfrm>
          <a:prstGeom prst="rect">
            <a:avLst/>
          </a:prstGeom>
        </p:spPr>
        <p:txBody>
          <a:bodyPr>
            <a:normAutofit/>
          </a:bodyPr>
          <a:lstStyle>
            <a:lvl1pPr>
              <a:defRPr>
                <a:solidFill>
                  <a:schemeClr val="tx1"/>
                </a:solidFill>
              </a:defRPr>
            </a:lvl1pPr>
          </a:lstStyle>
          <a:p>
            <a:pPr marL="0" lvl="0" indent="0">
              <a:lnSpc>
                <a:spcPct val="150000"/>
              </a:lnSpc>
              <a:buNone/>
            </a:pPr>
            <a:r>
              <a:rPr lang="en-US" sz="1100" b="0" i="0">
                <a:solidFill>
                  <a:srgbClr val="000000"/>
                </a:solidFill>
                <a:effectLst/>
                <a:latin typeface="Arial" panose="020B0604020202020204" pitchFamily="34" charset="0"/>
                <a:cs typeface="Arial" panose="020B0604020202020204" pitchFamily="34" charset="0"/>
              </a:rPr>
              <a:t>Edit Master text styles</a:t>
            </a:r>
          </a:p>
        </p:txBody>
      </p:sp>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p:nvPr>
        </p:nvSpPr>
        <p:spPr>
          <a:xfrm>
            <a:off x="6096000" y="2"/>
            <a:ext cx="6096000" cy="6176961"/>
          </a:xfrm>
          <a:prstGeom prst="rect">
            <a:avLst/>
          </a:prstGeom>
        </p:spPr>
        <p:txBody>
          <a:bodyPr/>
          <a:lstStyle>
            <a:lvl1pPr>
              <a:defRPr>
                <a:solidFill>
                  <a:schemeClr val="tx1"/>
                </a:solidFill>
              </a:defRPr>
            </a:lvl1pPr>
          </a:lstStyle>
          <a:p>
            <a:r>
              <a:rPr lang="en-US"/>
              <a:t>Click icon to add picture</a:t>
            </a:r>
            <a:endParaRPr lang="en-US" dirty="0"/>
          </a:p>
        </p:txBody>
      </p:sp>
      <p:sp>
        <p:nvSpPr>
          <p:cNvPr id="24" name="Title 1">
            <a:extLst>
              <a:ext uri="{FF2B5EF4-FFF2-40B4-BE49-F238E27FC236}">
                <a16:creationId xmlns:a16="http://schemas.microsoft.com/office/drawing/2014/main" id="{B13C218B-CACD-4BF1-8C5D-05BC5CFF4A5C}"/>
              </a:ext>
            </a:extLst>
          </p:cNvPr>
          <p:cNvSpPr>
            <a:spLocks noGrp="1"/>
          </p:cNvSpPr>
          <p:nvPr>
            <p:ph type="title" idx="4294967295"/>
          </p:nvPr>
        </p:nvSpPr>
        <p:spPr>
          <a:xfrm>
            <a:off x="571623" y="365126"/>
            <a:ext cx="4483280" cy="1019058"/>
          </a:xfrm>
          <a:prstGeom prst="rect">
            <a:avLst/>
          </a:prstGeom>
        </p:spPr>
        <p:txBody>
          <a:bodyPr anchor="ctr">
            <a:normAutofit fontScale="90000"/>
          </a:bodyPr>
          <a:lstStyle>
            <a:lvl1pPr>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Tree>
    <p:extLst>
      <p:ext uri="{BB962C8B-B14F-4D97-AF65-F5344CB8AC3E}">
        <p14:creationId xmlns:p14="http://schemas.microsoft.com/office/powerpoint/2010/main" val="78053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ekstas">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5F1CD5A-CEDC-492D-AA05-893AEFDC298D}"/>
              </a:ext>
            </a:extLst>
          </p:cNvPr>
          <p:cNvSpPr>
            <a:spLocks noGrp="1"/>
          </p:cNvSpPr>
          <p:nvPr>
            <p:ph idx="4294967295" hasCustomPrompt="1"/>
          </p:nvPr>
        </p:nvSpPr>
        <p:spPr>
          <a:xfrm>
            <a:off x="571622" y="2344318"/>
            <a:ext cx="11048758" cy="3832642"/>
          </a:xfrm>
          <a:prstGeom prst="rect">
            <a:avLst/>
          </a:prstGeom>
        </p:spPr>
        <p:txBody>
          <a:bodyPr>
            <a:normAutofit/>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71620" y="245857"/>
            <a:ext cx="107821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26497381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1" y="6376085"/>
            <a:ext cx="2396177" cy="321278"/>
          </a:xfrm>
          <a:prstGeom prst="rect">
            <a:avLst/>
          </a:prstGeom>
        </p:spPr>
        <p:txBody>
          <a:bodyPr anchor="ctr"/>
          <a:lstStyle>
            <a:lvl1pPr marL="0" indent="0">
              <a:buNone/>
              <a:defRPr sz="800">
                <a:solidFill>
                  <a:schemeClr val="tx1"/>
                </a:solidFill>
              </a:defRPr>
            </a:lvl1pPr>
          </a:lstStyle>
          <a:p>
            <a:pPr lvl="0"/>
            <a:r>
              <a:rPr lang="en-US" noProof="0" dirty="0"/>
              <a:t>Presentation name goes here</a:t>
            </a:r>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4" y="6376087"/>
            <a:ext cx="2144013" cy="321277"/>
          </a:xfrm>
          <a:prstGeom prst="rect">
            <a:avLst/>
          </a:prstGeom>
        </p:spPr>
        <p:txBody>
          <a:bodyPr anchor="ctr"/>
          <a:lstStyle>
            <a:lvl1pPr marL="0" indent="0" algn="r">
              <a:buNone/>
              <a:defRPr sz="800">
                <a:solidFill>
                  <a:schemeClr val="tx1"/>
                </a:solidFill>
              </a:defRPr>
            </a:lvl1pPr>
          </a:lstStyle>
          <a:p>
            <a:pPr lvl="0"/>
            <a:r>
              <a:rPr lang="en-US" sz="800" noProof="0" dirty="0"/>
              <a:t>Date</a:t>
            </a:r>
            <a:endParaRPr lang="en-US" noProof="0" dirty="0"/>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mj-lt"/>
                <a:ea typeface="Tahoma" panose="020B0604030504040204" pitchFamily="34" charset="0"/>
                <a:cs typeface="Tahoma" panose="020B0604030504040204" pitchFamily="34" charset="0"/>
              </a:defRPr>
            </a:lvl1pPr>
            <a:lvl2pPr>
              <a:defRPr sz="2400">
                <a:solidFill>
                  <a:schemeClr val="tx1"/>
                </a:solidFill>
                <a:latin typeface="+mn-lt"/>
                <a:ea typeface="Tahoma" panose="020B0604030504040204" pitchFamily="34" charset="0"/>
                <a:cs typeface="Tahoma" panose="020B0604030504040204" pitchFamily="34" charset="0"/>
              </a:defRPr>
            </a:lvl2pPr>
            <a:lvl3pPr>
              <a:defRPr sz="2000">
                <a:solidFill>
                  <a:schemeClr val="tx1"/>
                </a:solidFill>
                <a:latin typeface="+mn-lt"/>
                <a:ea typeface="Tahoma" panose="020B0604030504040204" pitchFamily="34" charset="0"/>
                <a:cs typeface="Tahoma" panose="020B0604030504040204" pitchFamily="34" charset="0"/>
              </a:defRPr>
            </a:lvl3pPr>
            <a:lvl4pPr>
              <a:defRPr sz="1800">
                <a:solidFill>
                  <a:schemeClr val="tx1"/>
                </a:solidFill>
                <a:latin typeface="+mn-lt"/>
                <a:ea typeface="Tahoma" panose="020B0604030504040204" pitchFamily="34" charset="0"/>
                <a:cs typeface="Tahoma" panose="020B0604030504040204" pitchFamily="34" charset="0"/>
              </a:defRPr>
            </a:lvl4pPr>
            <a:lvl5pPr>
              <a:defRPr sz="1800">
                <a:solidFill>
                  <a:schemeClr val="tx1"/>
                </a:solidFill>
                <a:latin typeface="+mn-lt"/>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91947" y="6310968"/>
            <a:ext cx="346788" cy="346788"/>
          </a:xfrm>
          <a:prstGeom prst="rect">
            <a:avLst/>
          </a:prstGeom>
        </p:spPr>
      </p:pic>
    </p:spTree>
    <p:extLst>
      <p:ext uri="{BB962C8B-B14F-4D97-AF65-F5344CB8AC3E}">
        <p14:creationId xmlns:p14="http://schemas.microsoft.com/office/powerpoint/2010/main" val="3275174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1" y="6376085"/>
            <a:ext cx="2396177" cy="321278"/>
          </a:xfrm>
          <a:prstGeom prst="rect">
            <a:avLst/>
          </a:prstGeom>
        </p:spPr>
        <p:txBody>
          <a:bodyPr anchor="ctr"/>
          <a:lstStyle>
            <a:lvl1pPr marL="0" indent="0">
              <a:buNone/>
              <a:defRPr sz="800">
                <a:solidFill>
                  <a:schemeClr val="tx1"/>
                </a:solidFill>
              </a:defRPr>
            </a:lvl1pPr>
          </a:lstStyle>
          <a:p>
            <a:pPr lvl="0"/>
            <a:r>
              <a:rPr lang="en-US" noProof="0" dirty="0"/>
              <a:t>Presentation name goes here</a:t>
            </a:r>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4" y="6376087"/>
            <a:ext cx="2144013" cy="321277"/>
          </a:xfrm>
          <a:prstGeom prst="rect">
            <a:avLst/>
          </a:prstGeom>
        </p:spPr>
        <p:txBody>
          <a:bodyPr anchor="ctr"/>
          <a:lstStyle>
            <a:lvl1pPr marL="0" indent="0" algn="r">
              <a:buNone/>
              <a:defRPr sz="800">
                <a:solidFill>
                  <a:schemeClr val="tx1"/>
                </a:solidFill>
              </a:defRPr>
            </a:lvl1pPr>
          </a:lstStyle>
          <a:p>
            <a:pPr lvl="0"/>
            <a:r>
              <a:rPr lang="en-US" sz="800" noProof="0" dirty="0"/>
              <a:t>Date</a:t>
            </a:r>
            <a:endParaRPr lang="en-US" noProof="0" dirty="0"/>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mj-lt"/>
                <a:ea typeface="Tahoma" panose="020B0604030504040204" pitchFamily="34" charset="0"/>
                <a:cs typeface="Tahoma" panose="020B0604030504040204" pitchFamily="34" charset="0"/>
              </a:defRPr>
            </a:lvl1pPr>
            <a:lvl2pPr>
              <a:defRPr sz="2400">
                <a:solidFill>
                  <a:schemeClr val="tx1"/>
                </a:solidFill>
                <a:latin typeface="+mn-lt"/>
                <a:ea typeface="Tahoma" panose="020B0604030504040204" pitchFamily="34" charset="0"/>
                <a:cs typeface="Tahoma" panose="020B0604030504040204" pitchFamily="34" charset="0"/>
              </a:defRPr>
            </a:lvl2pPr>
            <a:lvl3pPr>
              <a:defRPr sz="2000">
                <a:solidFill>
                  <a:schemeClr val="tx1"/>
                </a:solidFill>
                <a:latin typeface="+mn-lt"/>
                <a:ea typeface="Tahoma" panose="020B0604030504040204" pitchFamily="34" charset="0"/>
                <a:cs typeface="Tahoma" panose="020B0604030504040204" pitchFamily="34" charset="0"/>
              </a:defRPr>
            </a:lvl3pPr>
            <a:lvl4pPr>
              <a:defRPr sz="1800">
                <a:solidFill>
                  <a:schemeClr val="tx1"/>
                </a:solidFill>
                <a:latin typeface="+mn-lt"/>
                <a:ea typeface="Tahoma" panose="020B0604030504040204" pitchFamily="34" charset="0"/>
                <a:cs typeface="Tahoma" panose="020B0604030504040204" pitchFamily="34" charset="0"/>
              </a:defRPr>
            </a:lvl4pPr>
            <a:lvl5pPr>
              <a:defRPr sz="1800">
                <a:solidFill>
                  <a:schemeClr val="tx1"/>
                </a:solidFill>
                <a:latin typeface="+mn-lt"/>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91947" y="6310968"/>
            <a:ext cx="346788" cy="346788"/>
          </a:xfrm>
          <a:prstGeom prst="rect">
            <a:avLst/>
          </a:prstGeom>
        </p:spPr>
      </p:pic>
    </p:spTree>
    <p:extLst>
      <p:ext uri="{BB962C8B-B14F-4D97-AF65-F5344CB8AC3E}">
        <p14:creationId xmlns:p14="http://schemas.microsoft.com/office/powerpoint/2010/main" val="2160018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3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
        <p:nvSpPr>
          <p:cNvPr id="10"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spTree>
    <p:extLst>
      <p:ext uri="{BB962C8B-B14F-4D97-AF65-F5344CB8AC3E}">
        <p14:creationId xmlns:p14="http://schemas.microsoft.com/office/powerpoint/2010/main" val="35320231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4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
        <p:nvSpPr>
          <p:cNvPr id="10"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spTree>
    <p:extLst>
      <p:ext uri="{BB962C8B-B14F-4D97-AF65-F5344CB8AC3E}">
        <p14:creationId xmlns:p14="http://schemas.microsoft.com/office/powerpoint/2010/main" val="40020074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5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Tree>
    <p:extLst>
      <p:ext uri="{BB962C8B-B14F-4D97-AF65-F5344CB8AC3E}">
        <p14:creationId xmlns:p14="http://schemas.microsoft.com/office/powerpoint/2010/main" val="1327395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6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Tree>
    <p:extLst>
      <p:ext uri="{BB962C8B-B14F-4D97-AF65-F5344CB8AC3E}">
        <p14:creationId xmlns:p14="http://schemas.microsoft.com/office/powerpoint/2010/main" val="8348475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Tree>
    <p:extLst>
      <p:ext uri="{BB962C8B-B14F-4D97-AF65-F5344CB8AC3E}">
        <p14:creationId xmlns:p14="http://schemas.microsoft.com/office/powerpoint/2010/main" val="543789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8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Tree>
    <p:extLst>
      <p:ext uri="{BB962C8B-B14F-4D97-AF65-F5344CB8AC3E}">
        <p14:creationId xmlns:p14="http://schemas.microsoft.com/office/powerpoint/2010/main" val="17946664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AndTx">
  <p:cSld name="Pavadinimas, turinys ir tekstas">
    <p:spTree>
      <p:nvGrpSpPr>
        <p:cNvPr id="1" name=""/>
        <p:cNvGrpSpPr/>
        <p:nvPr/>
      </p:nvGrpSpPr>
      <p:grpSpPr>
        <a:xfrm>
          <a:off x="0" y="0"/>
          <a:ext cx="0" cy="0"/>
          <a:chOff x="0" y="0"/>
          <a:chExt cx="0" cy="0"/>
        </a:xfrm>
      </p:grpSpPr>
      <p:sp>
        <p:nvSpPr>
          <p:cNvPr id="2" name="Antraštė 1"/>
          <p:cNvSpPr>
            <a:spLocks noGrp="1"/>
          </p:cNvSpPr>
          <p:nvPr>
            <p:ph type="title"/>
          </p:nvPr>
        </p:nvSpPr>
        <p:spPr>
          <a:xfrm>
            <a:off x="1826684" y="301625"/>
            <a:ext cx="9751483" cy="1143000"/>
          </a:xfrm>
          <a:prstGeom prst="rect">
            <a:avLst/>
          </a:prstGeom>
        </p:spPr>
        <p:txBody>
          <a:bodyPr/>
          <a:lstStyle/>
          <a:p>
            <a:r>
              <a:rPr lang="lt-LT"/>
              <a:t>Spustelėję redag. ruoš. pavad. stilių</a:t>
            </a:r>
          </a:p>
        </p:txBody>
      </p:sp>
      <p:sp>
        <p:nvSpPr>
          <p:cNvPr id="3" name="Turinio vietos rezervavimo ženklas 2"/>
          <p:cNvSpPr>
            <a:spLocks noGrp="1"/>
          </p:cNvSpPr>
          <p:nvPr>
            <p:ph sz="half" idx="1"/>
          </p:nvPr>
        </p:nvSpPr>
        <p:spPr>
          <a:xfrm>
            <a:off x="1826684" y="1827213"/>
            <a:ext cx="4773083" cy="4114800"/>
          </a:xfrm>
          <a:prstGeom prst="rect">
            <a:avLst/>
          </a:prstGeom>
        </p:spPr>
        <p:txBody>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p>
        </p:txBody>
      </p:sp>
      <p:sp>
        <p:nvSpPr>
          <p:cNvPr id="4" name="Teksto vietos rezervavimo ženklas 3"/>
          <p:cNvSpPr>
            <a:spLocks noGrp="1"/>
          </p:cNvSpPr>
          <p:nvPr>
            <p:ph type="body" sz="half" idx="2"/>
          </p:nvPr>
        </p:nvSpPr>
        <p:spPr>
          <a:xfrm>
            <a:off x="6802967" y="1827213"/>
            <a:ext cx="4775200" cy="4114800"/>
          </a:xfrm>
          <a:prstGeom prst="rect">
            <a:avLst/>
          </a:prstGeom>
        </p:spPr>
        <p:txBody>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p>
        </p:txBody>
      </p:sp>
      <p:sp>
        <p:nvSpPr>
          <p:cNvPr id="5" name="Datos vietos rezervavimo ženklas 4"/>
          <p:cNvSpPr>
            <a:spLocks noGrp="1"/>
          </p:cNvSpPr>
          <p:nvPr>
            <p:ph type="dt" sz="half" idx="10"/>
          </p:nvPr>
        </p:nvSpPr>
        <p:spPr>
          <a:xfrm>
            <a:off x="609600" y="6248400"/>
            <a:ext cx="2844800" cy="457200"/>
          </a:xfrm>
          <a:prstGeom prst="rect">
            <a:avLst/>
          </a:prstGeom>
        </p:spPr>
        <p:txBody>
          <a:bodyPr/>
          <a:lstStyle>
            <a:lvl1pPr>
              <a:defRPr/>
            </a:lvl1pPr>
          </a:lstStyle>
          <a:p>
            <a:fld id="{F2C419BC-B39A-48A1-B255-32BDDB378389}" type="datetime1">
              <a:rPr lang="de-AT" altLang="lt-LT" smtClean="0"/>
              <a:t>25.06.2025</a:t>
            </a:fld>
            <a:endParaRPr lang="en-US" altLang="lt-LT"/>
          </a:p>
        </p:txBody>
      </p:sp>
      <p:sp>
        <p:nvSpPr>
          <p:cNvPr id="6" name="Poraštės vietos rezervavimo ženklas 5"/>
          <p:cNvSpPr>
            <a:spLocks noGrp="1"/>
          </p:cNvSpPr>
          <p:nvPr>
            <p:ph type="ftr" sz="quarter" idx="11"/>
          </p:nvPr>
        </p:nvSpPr>
        <p:spPr>
          <a:xfrm>
            <a:off x="4165600" y="6248400"/>
            <a:ext cx="3860800" cy="457200"/>
          </a:xfrm>
          <a:prstGeom prst="rect">
            <a:avLst/>
          </a:prstGeom>
        </p:spPr>
        <p:txBody>
          <a:bodyPr/>
          <a:lstStyle>
            <a:lvl1pPr>
              <a:defRPr/>
            </a:lvl1pPr>
          </a:lstStyle>
          <a:p>
            <a:r>
              <a:rPr lang="en-US" altLang="lt-LT"/>
              <a:t>Fusszeile</a:t>
            </a:r>
          </a:p>
        </p:txBody>
      </p:sp>
      <p:sp>
        <p:nvSpPr>
          <p:cNvPr id="7" name="Skaidrės numerio vietos rezervavimo ženklas 6"/>
          <p:cNvSpPr>
            <a:spLocks noGrp="1"/>
          </p:cNvSpPr>
          <p:nvPr>
            <p:ph type="sldNum" sz="quarter" idx="12"/>
          </p:nvPr>
        </p:nvSpPr>
        <p:spPr>
          <a:xfrm>
            <a:off x="8737600" y="6248400"/>
            <a:ext cx="2844800" cy="457200"/>
          </a:xfrm>
          <a:prstGeom prst="rect">
            <a:avLst/>
          </a:prstGeom>
        </p:spPr>
        <p:txBody>
          <a:bodyPr/>
          <a:lstStyle>
            <a:lvl1pPr>
              <a:defRPr/>
            </a:lvl1pPr>
          </a:lstStyle>
          <a:p>
            <a:fld id="{49E9A490-4905-4CF0-9E3B-591216239141}" type="slidenum">
              <a:rPr lang="en-US" altLang="lt-LT"/>
              <a:pPr/>
              <a:t>‹#›</a:t>
            </a:fld>
            <a:endParaRPr lang="en-US" altLang="lt-LT"/>
          </a:p>
        </p:txBody>
      </p:sp>
    </p:spTree>
    <p:extLst>
      <p:ext uri="{BB962C8B-B14F-4D97-AF65-F5344CB8AC3E}">
        <p14:creationId xmlns:p14="http://schemas.microsoft.com/office/powerpoint/2010/main" val="14912797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Du turinia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95733" y="116633"/>
            <a:ext cx="8064896" cy="1494811"/>
          </a:xfrm>
          <a:prstGeom prst="rect">
            <a:avLst/>
          </a:prstGeom>
        </p:spPr>
        <p:txBody>
          <a:bodyPr anchor="ctr"/>
          <a:lstStyle>
            <a:lvl1pPr algn="l">
              <a:defRPr>
                <a:solidFill>
                  <a:srgbClr val="003A6C"/>
                </a:solidFill>
              </a:defRPr>
            </a:lvl1pPr>
          </a:lstStyle>
          <a:p>
            <a:r>
              <a:rPr lang="en-US"/>
              <a:t>Click to edit Master title style</a:t>
            </a:r>
            <a:endParaRPr lang="lt-LT" dirty="0"/>
          </a:p>
        </p:txBody>
      </p:sp>
      <p:sp>
        <p:nvSpPr>
          <p:cNvPr id="3" name="Content Placeholder 2"/>
          <p:cNvSpPr>
            <a:spLocks noGrp="1"/>
          </p:cNvSpPr>
          <p:nvPr>
            <p:ph sz="half" idx="1"/>
          </p:nvPr>
        </p:nvSpPr>
        <p:spPr>
          <a:xfrm>
            <a:off x="609600" y="1700808"/>
            <a:ext cx="5582411" cy="4608512"/>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4" name="Content Placeholder 3"/>
          <p:cNvSpPr>
            <a:spLocks noGrp="1"/>
          </p:cNvSpPr>
          <p:nvPr>
            <p:ph sz="half" idx="2"/>
          </p:nvPr>
        </p:nvSpPr>
        <p:spPr>
          <a:xfrm>
            <a:off x="6279819" y="1700808"/>
            <a:ext cx="5480811" cy="4608512"/>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6" name="Footer Placeholder 5"/>
          <p:cNvSpPr>
            <a:spLocks noGrp="1"/>
          </p:cNvSpPr>
          <p:nvPr>
            <p:ph type="ftr" sz="quarter" idx="11"/>
          </p:nvPr>
        </p:nvSpPr>
        <p:spPr>
          <a:xfrm>
            <a:off x="623392" y="6356351"/>
            <a:ext cx="10177131" cy="365125"/>
          </a:xfrm>
          <a:prstGeom prst="rect">
            <a:avLst/>
          </a:prstGeom>
        </p:spPr>
        <p:txBody>
          <a:bodyPr/>
          <a:lstStyle>
            <a:lvl1pPr>
              <a:defRPr>
                <a:solidFill>
                  <a:srgbClr val="666666"/>
                </a:solidFill>
                <a:latin typeface="Arial" pitchFamily="34" charset="0"/>
                <a:cs typeface="Arial" pitchFamily="34" charset="0"/>
              </a:defRPr>
            </a:lvl1pPr>
          </a:lstStyle>
          <a:p>
            <a:r>
              <a:rPr lang="lt-LT"/>
              <a:t>Fusszeile</a:t>
            </a:r>
          </a:p>
        </p:txBody>
      </p:sp>
      <p:sp>
        <p:nvSpPr>
          <p:cNvPr id="7" name="Slide Number Placeholder 6"/>
          <p:cNvSpPr>
            <a:spLocks noGrp="1"/>
          </p:cNvSpPr>
          <p:nvPr>
            <p:ph type="sldNum" sz="quarter" idx="12"/>
          </p:nvPr>
        </p:nvSpPr>
        <p:spPr>
          <a:xfrm>
            <a:off x="10896533" y="6356351"/>
            <a:ext cx="864096" cy="365125"/>
          </a:xfrm>
          <a:prstGeom prst="rect">
            <a:avLst/>
          </a:prstGeom>
        </p:spPr>
        <p:txBody>
          <a:bodyPr/>
          <a:lstStyle>
            <a:lvl1pPr>
              <a:defRPr>
                <a:solidFill>
                  <a:srgbClr val="666666"/>
                </a:solidFill>
                <a:latin typeface="Arial" pitchFamily="34" charset="0"/>
                <a:cs typeface="Arial" pitchFamily="34" charset="0"/>
              </a:defRPr>
            </a:lvl1pPr>
          </a:lstStyle>
          <a:p>
            <a:fld id="{1F94EF19-F46D-4F2B-A70D-0E26545C9841}" type="slidenum">
              <a:rPr lang="lt-LT" smtClean="0"/>
              <a:t>‹#›</a:t>
            </a:fld>
            <a:endParaRPr lang="lt-LT"/>
          </a:p>
        </p:txBody>
      </p:sp>
    </p:spTree>
    <p:extLst>
      <p:ext uri="{BB962C8B-B14F-4D97-AF65-F5344CB8AC3E}">
        <p14:creationId xmlns:p14="http://schemas.microsoft.com/office/powerpoint/2010/main" val="42271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ekstas_mėl">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solidFill>
                  <a:schemeClr val="bg1"/>
                </a:solidFill>
              </a:defRPr>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solidFill>
                  <a:schemeClr val="bg1"/>
                </a:solidFill>
              </a:defRPr>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2" name="Title 1">
            <a:extLst>
              <a:ext uri="{FF2B5EF4-FFF2-40B4-BE49-F238E27FC236}">
                <a16:creationId xmlns:a16="http://schemas.microsoft.com/office/drawing/2014/main" id="{3B624B00-87F4-0147-B0E1-12D107222D5B}"/>
              </a:ext>
            </a:extLst>
          </p:cNvPr>
          <p:cNvSpPr>
            <a:spLocks noGrp="1"/>
          </p:cNvSpPr>
          <p:nvPr>
            <p:ph type="title" hasCustomPrompt="1"/>
          </p:nvPr>
        </p:nvSpPr>
        <p:spPr>
          <a:xfrm>
            <a:off x="571620" y="265735"/>
            <a:ext cx="10782180" cy="1325563"/>
          </a:xfrm>
          <a:prstGeom prst="rect">
            <a:avLst/>
          </a:prstGeom>
        </p:spPr>
        <p:txBody>
          <a:bodyPr/>
          <a:lstStyle>
            <a:lvl1pPr>
              <a:defRPr>
                <a:solidFill>
                  <a:schemeClr val="bg1"/>
                </a:solidFill>
              </a:defRPr>
            </a:lvl1pPr>
          </a:lstStyle>
          <a:p>
            <a:r>
              <a:rPr lang="en-GB" dirty="0" err="1"/>
              <a:t>Antraštė</a:t>
            </a:r>
            <a:endParaRPr lang="en-LT" dirty="0"/>
          </a:p>
        </p:txBody>
      </p:sp>
      <p:sp>
        <p:nvSpPr>
          <p:cNvPr id="6" name="Text Placeholder 5">
            <a:extLst>
              <a:ext uri="{FF2B5EF4-FFF2-40B4-BE49-F238E27FC236}">
                <a16:creationId xmlns:a16="http://schemas.microsoft.com/office/drawing/2014/main" id="{29C3DD15-7D91-1945-B0CE-259AB36DDBB3}"/>
              </a:ext>
            </a:extLst>
          </p:cNvPr>
          <p:cNvSpPr>
            <a:spLocks noGrp="1"/>
          </p:cNvSpPr>
          <p:nvPr>
            <p:ph type="body" sz="quarter" idx="12" hasCustomPrompt="1"/>
          </p:nvPr>
        </p:nvSpPr>
        <p:spPr>
          <a:xfrm>
            <a:off x="571500" y="3340100"/>
            <a:ext cx="5524500" cy="2484438"/>
          </a:xfrm>
          <a:prstGeom prst="rect">
            <a:avLst/>
          </a:prstGeom>
        </p:spPr>
        <p:txBody>
          <a:bodyPr/>
          <a:lstStyle>
            <a:lvl1pPr>
              <a:buNone/>
              <a:defRPr>
                <a:solidFill>
                  <a:schemeClr val="bg1"/>
                </a:solidFill>
              </a:defRPr>
            </a:lvl1pPr>
          </a:lstStyle>
          <a:p>
            <a:pPr lvl="0"/>
            <a:r>
              <a:rPr lang="en-GB" dirty="0" err="1"/>
              <a:t>Turinys</a:t>
            </a:r>
            <a:endParaRPr lang="en-LT" dirty="0"/>
          </a:p>
        </p:txBody>
      </p:sp>
    </p:spTree>
    <p:extLst>
      <p:ext uri="{BB962C8B-B14F-4D97-AF65-F5344CB8AC3E}">
        <p14:creationId xmlns:p14="http://schemas.microsoft.com/office/powerpoint/2010/main" val="1439005347"/>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Zwei Inhalte Vergleich">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16540" y="2323189"/>
            <a:ext cx="5280000" cy="3921401"/>
          </a:xfrm>
        </p:spPr>
        <p:txBody>
          <a:bodyPr>
            <a:normAutofit/>
          </a:bodyPr>
          <a:lstStyle>
            <a:lvl1pPr>
              <a:defRPr sz="1920"/>
            </a:lvl1pPr>
            <a:lvl2pPr>
              <a:defRPr sz="1800"/>
            </a:lvl2pPr>
            <a:lvl3pPr>
              <a:defRPr sz="1440"/>
            </a:lvl3pPr>
            <a:lvl4pPr>
              <a:defRPr sz="1320"/>
            </a:lvl4pPr>
            <a:lvl5pPr>
              <a:defRPr sz="1320"/>
            </a:lvl5pPr>
            <a:lvl6pPr>
              <a:defRPr sz="2160"/>
            </a:lvl6pPr>
            <a:lvl7pPr>
              <a:defRPr sz="2160"/>
            </a:lvl7pPr>
            <a:lvl8pPr>
              <a:defRPr sz="2160"/>
            </a:lvl8pPr>
            <a:lvl9pPr>
              <a:defRPr sz="2160"/>
            </a:lvl9pPr>
          </a:lstStyle>
          <a:p>
            <a:pPr lvl="0"/>
            <a:r>
              <a:rPr lang="de-AT" dirty="0"/>
              <a:t>Textmasterformat bearbeiten</a:t>
            </a:r>
          </a:p>
          <a:p>
            <a:pPr lvl="1"/>
            <a:r>
              <a:rPr lang="de-AT" dirty="0"/>
              <a:t>Zweite Ebene</a:t>
            </a:r>
          </a:p>
          <a:p>
            <a:pPr lvl="2"/>
            <a:r>
              <a:rPr lang="de-AT" dirty="0"/>
              <a:t>Dritte Ebene</a:t>
            </a:r>
          </a:p>
        </p:txBody>
      </p:sp>
      <p:sp>
        <p:nvSpPr>
          <p:cNvPr id="4" name="Inhaltsplatzhalter 3"/>
          <p:cNvSpPr>
            <a:spLocks noGrp="1"/>
          </p:cNvSpPr>
          <p:nvPr>
            <p:ph sz="half" idx="2" hasCustomPrompt="1"/>
          </p:nvPr>
        </p:nvSpPr>
        <p:spPr>
          <a:xfrm>
            <a:off x="6287584" y="2323189"/>
            <a:ext cx="5280000" cy="3921401"/>
          </a:xfrm>
        </p:spPr>
        <p:txBody>
          <a:bodyPr>
            <a:normAutofit/>
          </a:bodyPr>
          <a:lstStyle>
            <a:lvl1pPr>
              <a:defRPr sz="1920"/>
            </a:lvl1pPr>
            <a:lvl2pPr>
              <a:defRPr sz="1800"/>
            </a:lvl2pPr>
            <a:lvl3pPr>
              <a:defRPr sz="1440"/>
            </a:lvl3pPr>
            <a:lvl4pPr>
              <a:defRPr sz="1320"/>
            </a:lvl4pPr>
            <a:lvl5pPr>
              <a:defRPr sz="1320"/>
            </a:lvl5pPr>
            <a:lvl6pPr>
              <a:defRPr sz="2160"/>
            </a:lvl6pPr>
            <a:lvl7pPr>
              <a:defRPr sz="2160"/>
            </a:lvl7pPr>
            <a:lvl8pPr>
              <a:defRPr sz="2160"/>
            </a:lvl8pPr>
            <a:lvl9pPr>
              <a:defRPr sz="2160"/>
            </a:lvl9pPr>
          </a:lstStyle>
          <a:p>
            <a:pPr lvl="0"/>
            <a:r>
              <a:rPr lang="de-AT" dirty="0"/>
              <a:t>Textmasterformat bearbeiten</a:t>
            </a:r>
          </a:p>
          <a:p>
            <a:pPr lvl="1"/>
            <a:r>
              <a:rPr lang="de-AT" dirty="0"/>
              <a:t>Zweite Ebene</a:t>
            </a:r>
          </a:p>
          <a:p>
            <a:pPr lvl="2"/>
            <a:r>
              <a:rPr lang="de-AT" dirty="0"/>
              <a:t>Dritte Ebene</a:t>
            </a:r>
          </a:p>
        </p:txBody>
      </p:sp>
      <p:sp>
        <p:nvSpPr>
          <p:cNvPr id="8" name="Textplatzhalter 2"/>
          <p:cNvSpPr>
            <a:spLocks noGrp="1"/>
          </p:cNvSpPr>
          <p:nvPr>
            <p:ph type="body" idx="13" hasCustomPrompt="1"/>
          </p:nvPr>
        </p:nvSpPr>
        <p:spPr bwMode="gray">
          <a:xfrm>
            <a:off x="624420" y="1613536"/>
            <a:ext cx="5281081" cy="639763"/>
          </a:xfrm>
          <a:solidFill>
            <a:srgbClr val="CBDDEF"/>
          </a:solidFill>
          <a:ln>
            <a:solidFill>
              <a:schemeClr val="bg1"/>
            </a:solidFill>
          </a:ln>
        </p:spPr>
        <p:style>
          <a:lnRef idx="2">
            <a:schemeClr val="accent3">
              <a:shade val="50000"/>
            </a:schemeClr>
          </a:lnRef>
          <a:fillRef idx="1">
            <a:schemeClr val="accent3"/>
          </a:fillRef>
          <a:effectRef idx="0">
            <a:schemeClr val="accent3"/>
          </a:effectRef>
          <a:fontRef idx="none"/>
        </p:style>
        <p:txBody>
          <a:bodyPr anchor="ctr" anchorCtr="0">
            <a:noAutofit/>
          </a:bodyPr>
          <a:lstStyle>
            <a:lvl1pPr marL="110479" indent="0">
              <a:buNone/>
              <a:tabLst/>
              <a:defRPr sz="2160" b="1" baseline="0">
                <a:solidFill>
                  <a:schemeClr val="tx1"/>
                </a:solidFill>
                <a:latin typeface="+mj-lt"/>
              </a:defRPr>
            </a:lvl1pPr>
            <a:lvl2pPr marL="548584" indent="0">
              <a:buNone/>
              <a:defRPr sz="2400" b="1"/>
            </a:lvl2pPr>
            <a:lvl3pPr marL="1097167" indent="0">
              <a:buNone/>
              <a:defRPr sz="2160" b="1"/>
            </a:lvl3pPr>
            <a:lvl4pPr marL="1645752" indent="0">
              <a:buNone/>
              <a:defRPr sz="1920" b="1"/>
            </a:lvl4pPr>
            <a:lvl5pPr marL="2194336" indent="0">
              <a:buNone/>
              <a:defRPr sz="1920" b="1"/>
            </a:lvl5pPr>
            <a:lvl6pPr marL="2742920" indent="0">
              <a:buNone/>
              <a:defRPr sz="1920" b="1"/>
            </a:lvl6pPr>
            <a:lvl7pPr marL="3291504" indent="0">
              <a:buNone/>
              <a:defRPr sz="1920" b="1"/>
            </a:lvl7pPr>
            <a:lvl8pPr marL="3840088" indent="0">
              <a:buNone/>
              <a:defRPr sz="1920" b="1"/>
            </a:lvl8pPr>
            <a:lvl9pPr marL="4388672" indent="0">
              <a:buNone/>
              <a:defRPr sz="1920" b="1"/>
            </a:lvl9pPr>
          </a:lstStyle>
          <a:p>
            <a:pPr lvl="0"/>
            <a:r>
              <a:rPr lang="de-AT" dirty="0"/>
              <a:t>Text hier einfügen</a:t>
            </a:r>
          </a:p>
        </p:txBody>
      </p:sp>
      <p:sp>
        <p:nvSpPr>
          <p:cNvPr id="5" name="Datumsplatzhalter 4"/>
          <p:cNvSpPr>
            <a:spLocks noGrp="1"/>
          </p:cNvSpPr>
          <p:nvPr>
            <p:ph type="dt" sz="half" idx="14"/>
          </p:nvPr>
        </p:nvSpPr>
        <p:spPr/>
        <p:txBody>
          <a:bodyPr/>
          <a:lstStyle/>
          <a:p>
            <a:fld id="{9E967127-0F21-4B59-A911-E6707CF42E6B}" type="datetime1">
              <a:rPr lang="de-AT" smtClean="0"/>
              <a:t>25.06.2025</a:t>
            </a:fld>
            <a:endParaRPr lang="de-AT" dirty="0"/>
          </a:p>
        </p:txBody>
      </p:sp>
      <p:sp>
        <p:nvSpPr>
          <p:cNvPr id="11" name="Fußzeilenplatzhalter 10"/>
          <p:cNvSpPr>
            <a:spLocks noGrp="1"/>
          </p:cNvSpPr>
          <p:nvPr>
            <p:ph type="ftr" sz="quarter" idx="15"/>
          </p:nvPr>
        </p:nvSpPr>
        <p:spPr>
          <a:xfrm>
            <a:off x="1806082" y="6494471"/>
            <a:ext cx="4289924" cy="309702"/>
          </a:xfrm>
          <a:prstGeom prst="rect">
            <a:avLst/>
          </a:prstGeom>
        </p:spPr>
        <p:txBody>
          <a:bodyPr/>
          <a:lstStyle/>
          <a:p>
            <a:r>
              <a:rPr lang="de-AT"/>
              <a:t>Fusszeile</a:t>
            </a:r>
            <a:endParaRPr lang="de-AT" dirty="0"/>
          </a:p>
        </p:txBody>
      </p:sp>
      <p:sp>
        <p:nvSpPr>
          <p:cNvPr id="12" name="Foliennummernplatzhalter 11"/>
          <p:cNvSpPr>
            <a:spLocks noGrp="1"/>
          </p:cNvSpPr>
          <p:nvPr>
            <p:ph type="sldNum" sz="quarter" idx="16"/>
          </p:nvPr>
        </p:nvSpPr>
        <p:spPr/>
        <p:txBody>
          <a:bodyPr/>
          <a:lstStyle/>
          <a:p>
            <a:r>
              <a:rPr lang="de-AT" dirty="0"/>
              <a:t>Slide </a:t>
            </a:r>
            <a:fld id="{BE3DC40E-DBBE-4E2D-9EEC-FBF0DA0E9179}" type="slidenum">
              <a:rPr lang="de-AT" smtClean="0"/>
              <a:pPr/>
              <a:t>‹#›</a:t>
            </a:fld>
            <a:endParaRPr lang="de-AT" dirty="0"/>
          </a:p>
        </p:txBody>
      </p:sp>
      <p:sp>
        <p:nvSpPr>
          <p:cNvPr id="2" name="Titel 1"/>
          <p:cNvSpPr>
            <a:spLocks noGrp="1"/>
          </p:cNvSpPr>
          <p:nvPr>
            <p:ph type="title"/>
          </p:nvPr>
        </p:nvSpPr>
        <p:spPr/>
        <p:txBody>
          <a:bodyPr/>
          <a:lstStyle/>
          <a:p>
            <a:r>
              <a:rPr lang="en-US"/>
              <a:t>Click to edit Master title style</a:t>
            </a:r>
            <a:endParaRPr lang="de-AT" dirty="0"/>
          </a:p>
        </p:txBody>
      </p:sp>
      <p:sp>
        <p:nvSpPr>
          <p:cNvPr id="14" name="Textplatzhalter 2"/>
          <p:cNvSpPr>
            <a:spLocks noGrp="1"/>
          </p:cNvSpPr>
          <p:nvPr>
            <p:ph type="body" idx="17" hasCustomPrompt="1"/>
          </p:nvPr>
        </p:nvSpPr>
        <p:spPr bwMode="gray">
          <a:xfrm>
            <a:off x="6303860" y="1613536"/>
            <a:ext cx="5281081" cy="639763"/>
          </a:xfrm>
          <a:solidFill>
            <a:srgbClr val="CBDDEF"/>
          </a:solidFill>
          <a:ln>
            <a:solidFill>
              <a:schemeClr val="bg1"/>
            </a:solidFill>
          </a:ln>
        </p:spPr>
        <p:style>
          <a:lnRef idx="2">
            <a:schemeClr val="accent3">
              <a:shade val="50000"/>
            </a:schemeClr>
          </a:lnRef>
          <a:fillRef idx="1">
            <a:schemeClr val="accent3"/>
          </a:fillRef>
          <a:effectRef idx="0">
            <a:schemeClr val="accent3"/>
          </a:effectRef>
          <a:fontRef idx="none"/>
        </p:style>
        <p:txBody>
          <a:bodyPr anchor="ctr" anchorCtr="0">
            <a:noAutofit/>
          </a:bodyPr>
          <a:lstStyle>
            <a:lvl1pPr marL="110479" indent="0">
              <a:buNone/>
              <a:tabLst/>
              <a:defRPr sz="2160" b="1" baseline="0">
                <a:solidFill>
                  <a:schemeClr val="tx1"/>
                </a:solidFill>
                <a:latin typeface="+mj-lt"/>
              </a:defRPr>
            </a:lvl1pPr>
            <a:lvl2pPr marL="548584" indent="0">
              <a:buNone/>
              <a:defRPr sz="2400" b="1"/>
            </a:lvl2pPr>
            <a:lvl3pPr marL="1097167" indent="0">
              <a:buNone/>
              <a:defRPr sz="2160" b="1"/>
            </a:lvl3pPr>
            <a:lvl4pPr marL="1645752" indent="0">
              <a:buNone/>
              <a:defRPr sz="1920" b="1"/>
            </a:lvl4pPr>
            <a:lvl5pPr marL="2194336" indent="0">
              <a:buNone/>
              <a:defRPr sz="1920" b="1"/>
            </a:lvl5pPr>
            <a:lvl6pPr marL="2742920" indent="0">
              <a:buNone/>
              <a:defRPr sz="1920" b="1"/>
            </a:lvl6pPr>
            <a:lvl7pPr marL="3291504" indent="0">
              <a:buNone/>
              <a:defRPr sz="1920" b="1"/>
            </a:lvl7pPr>
            <a:lvl8pPr marL="3840088" indent="0">
              <a:buNone/>
              <a:defRPr sz="1920" b="1"/>
            </a:lvl8pPr>
            <a:lvl9pPr marL="4388672" indent="0">
              <a:buNone/>
              <a:defRPr sz="1920" b="1"/>
            </a:lvl9pPr>
          </a:lstStyle>
          <a:p>
            <a:pPr lvl="0"/>
            <a:r>
              <a:rPr lang="de-AT" dirty="0"/>
              <a:t>Text hier einfügen</a:t>
            </a:r>
          </a:p>
        </p:txBody>
      </p:sp>
    </p:spTree>
    <p:extLst>
      <p:ext uri="{BB962C8B-B14F-4D97-AF65-F5344CB8AC3E}">
        <p14:creationId xmlns:p14="http://schemas.microsoft.com/office/powerpoint/2010/main" val="172637286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16025" y="1613536"/>
            <a:ext cx="10346192" cy="4624686"/>
          </a:xfrm>
        </p:spPr>
        <p:txBody>
          <a:bodyPr lIns="0" rIns="0">
            <a:normAutofit/>
          </a:bodyPr>
          <a:lstStyle>
            <a:lvl1pPr>
              <a:defRPr sz="1920"/>
            </a:lvl1pPr>
            <a:lvl2pPr>
              <a:defRPr sz="1920"/>
            </a:lvl2pPr>
            <a:lvl3pPr>
              <a:defRPr sz="1920"/>
            </a:lvl3pPr>
            <a:lvl4pPr>
              <a:defRPr sz="1920"/>
            </a:lvl4pPr>
            <a:lvl5pPr>
              <a:defRPr sz="1920"/>
            </a:lvl5pPr>
          </a:lstStyle>
          <a:p>
            <a:pPr lvl="0"/>
            <a:r>
              <a:rPr lang="de-AT" dirty="0"/>
              <a:t>Textmasterformat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 name="Datumsplatzhalter 3"/>
          <p:cNvSpPr>
            <a:spLocks noGrp="1"/>
          </p:cNvSpPr>
          <p:nvPr>
            <p:ph type="dt" sz="half" idx="10"/>
          </p:nvPr>
        </p:nvSpPr>
        <p:spPr/>
        <p:txBody>
          <a:bodyPr/>
          <a:lstStyle/>
          <a:p>
            <a:fld id="{E994BC61-DD4A-4AA5-9741-D5A83CE970DC}" type="datetime1">
              <a:rPr lang="de-AT" smtClean="0"/>
              <a:t>25.06.2025</a:t>
            </a:fld>
            <a:endParaRPr lang="de-AT" dirty="0"/>
          </a:p>
        </p:txBody>
      </p:sp>
      <p:sp>
        <p:nvSpPr>
          <p:cNvPr id="8" name="Fußzeilenplatzhalter 7"/>
          <p:cNvSpPr>
            <a:spLocks noGrp="1"/>
          </p:cNvSpPr>
          <p:nvPr>
            <p:ph type="ftr" sz="quarter" idx="11"/>
          </p:nvPr>
        </p:nvSpPr>
        <p:spPr>
          <a:xfrm>
            <a:off x="1806082" y="6494471"/>
            <a:ext cx="4289924" cy="309702"/>
          </a:xfrm>
          <a:prstGeom prst="rect">
            <a:avLst/>
          </a:prstGeom>
        </p:spPr>
        <p:txBody>
          <a:bodyPr/>
          <a:lstStyle/>
          <a:p>
            <a:r>
              <a:rPr lang="de-AT"/>
              <a:t>Fusszeile</a:t>
            </a:r>
            <a:endParaRPr lang="de-AT" dirty="0"/>
          </a:p>
        </p:txBody>
      </p:sp>
      <p:sp>
        <p:nvSpPr>
          <p:cNvPr id="9" name="Foliennummernplatzhalter 8"/>
          <p:cNvSpPr>
            <a:spLocks noGrp="1"/>
          </p:cNvSpPr>
          <p:nvPr>
            <p:ph type="sldNum" sz="quarter" idx="12"/>
          </p:nvPr>
        </p:nvSpPr>
        <p:spPr/>
        <p:txBody>
          <a:bodyPr/>
          <a:lstStyle/>
          <a:p>
            <a:r>
              <a:rPr lang="de-AT" dirty="0"/>
              <a:t>Slide </a:t>
            </a:r>
            <a:fld id="{BE3DC40E-DBBE-4E2D-9EEC-FBF0DA0E9179}" type="slidenum">
              <a:rPr lang="de-AT" smtClean="0"/>
              <a:pPr/>
              <a:t>‹#›</a:t>
            </a:fld>
            <a:endParaRPr lang="de-AT" dirty="0"/>
          </a:p>
        </p:txBody>
      </p:sp>
      <p:sp>
        <p:nvSpPr>
          <p:cNvPr id="2" name="Titel 1"/>
          <p:cNvSpPr>
            <a:spLocks noGrp="1"/>
          </p:cNvSpPr>
          <p:nvPr>
            <p:ph type="title"/>
          </p:nvPr>
        </p:nvSpPr>
        <p:spPr/>
        <p:txBody>
          <a:bodyPr/>
          <a:lstStyle/>
          <a:p>
            <a:r>
              <a:rPr lang="en-US"/>
              <a:t>Click to edit Master title style</a:t>
            </a:r>
            <a:endParaRPr lang="de-AT" dirty="0"/>
          </a:p>
        </p:txBody>
      </p:sp>
    </p:spTree>
    <p:extLst>
      <p:ext uri="{BB962C8B-B14F-4D97-AF65-F5344CB8AC3E}">
        <p14:creationId xmlns:p14="http://schemas.microsoft.com/office/powerpoint/2010/main" val="28266983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16540" y="1613536"/>
            <a:ext cx="5280000" cy="4631054"/>
          </a:xfrm>
        </p:spPr>
        <p:txBody>
          <a:bodyPr>
            <a:normAutofit/>
          </a:bodyPr>
          <a:lstStyle>
            <a:lvl1pPr>
              <a:buClr>
                <a:schemeClr val="accent2">
                  <a:lumMod val="90000"/>
                  <a:lumOff val="10000"/>
                </a:schemeClr>
              </a:buClr>
              <a:defRPr sz="1920"/>
            </a:lvl1pPr>
            <a:lvl2pPr marL="649574" indent="-342900">
              <a:buClr>
                <a:schemeClr val="accent2">
                  <a:lumMod val="90000"/>
                  <a:lumOff val="10000"/>
                </a:schemeClr>
              </a:buClr>
              <a:buFont typeface="Wingdings" charset="2"/>
              <a:buChar char="§"/>
              <a:defRPr sz="1800"/>
            </a:lvl2pPr>
            <a:lvl3pPr>
              <a:buClr>
                <a:schemeClr val="accent2">
                  <a:lumMod val="90000"/>
                  <a:lumOff val="10000"/>
                </a:schemeClr>
              </a:buClr>
              <a:defRPr sz="1680"/>
            </a:lvl3pPr>
            <a:lvl4pPr>
              <a:buClr>
                <a:schemeClr val="accent1"/>
              </a:buClr>
              <a:defRPr sz="1440"/>
            </a:lvl4pPr>
            <a:lvl5pPr>
              <a:defRPr sz="1440"/>
            </a:lvl5pPr>
            <a:lvl6pPr>
              <a:defRPr sz="2160"/>
            </a:lvl6pPr>
            <a:lvl7pPr>
              <a:defRPr sz="2160"/>
            </a:lvl7pPr>
            <a:lvl8pPr>
              <a:defRPr sz="2160"/>
            </a:lvl8pPr>
            <a:lvl9pPr>
              <a:defRPr sz="2160"/>
            </a:lvl9pPr>
          </a:lstStyle>
          <a:p>
            <a:pPr lvl="0"/>
            <a:r>
              <a:rPr lang="de-AT" dirty="0"/>
              <a:t>Textmasterformat bearbeiten</a:t>
            </a:r>
          </a:p>
          <a:p>
            <a:pPr lvl="1"/>
            <a:r>
              <a:rPr lang="de-AT" dirty="0"/>
              <a:t>Zweite Ebene</a:t>
            </a:r>
          </a:p>
          <a:p>
            <a:pPr lvl="2"/>
            <a:r>
              <a:rPr lang="de-AT" dirty="0"/>
              <a:t>Dritte Ebene</a:t>
            </a:r>
          </a:p>
        </p:txBody>
      </p:sp>
      <p:sp>
        <p:nvSpPr>
          <p:cNvPr id="4" name="Inhaltsplatzhalter 3"/>
          <p:cNvSpPr>
            <a:spLocks noGrp="1"/>
          </p:cNvSpPr>
          <p:nvPr>
            <p:ph sz="half" idx="2" hasCustomPrompt="1"/>
          </p:nvPr>
        </p:nvSpPr>
        <p:spPr>
          <a:xfrm>
            <a:off x="6287584" y="1613536"/>
            <a:ext cx="5280000" cy="4631054"/>
          </a:xfrm>
        </p:spPr>
        <p:txBody>
          <a:bodyPr>
            <a:normAutofit/>
          </a:bodyPr>
          <a:lstStyle>
            <a:lvl1pPr>
              <a:buClr>
                <a:schemeClr val="accent2">
                  <a:lumMod val="90000"/>
                  <a:lumOff val="10000"/>
                </a:schemeClr>
              </a:buClr>
              <a:defRPr sz="1920"/>
            </a:lvl1pPr>
            <a:lvl2pPr marL="649574" indent="-342900">
              <a:buClr>
                <a:schemeClr val="accent2">
                  <a:lumMod val="90000"/>
                  <a:lumOff val="10000"/>
                </a:schemeClr>
              </a:buClr>
              <a:buFont typeface="Wingdings" charset="2"/>
              <a:buChar char="§"/>
              <a:defRPr sz="1800"/>
            </a:lvl2pPr>
            <a:lvl3pPr>
              <a:buClr>
                <a:schemeClr val="accent2">
                  <a:lumMod val="90000"/>
                  <a:lumOff val="10000"/>
                </a:schemeClr>
              </a:buClr>
              <a:defRPr sz="1680"/>
            </a:lvl3pPr>
            <a:lvl4pPr>
              <a:buClr>
                <a:schemeClr val="accent1"/>
              </a:buClr>
              <a:defRPr sz="1440"/>
            </a:lvl4pPr>
            <a:lvl5pPr>
              <a:buClr>
                <a:schemeClr val="accent1"/>
              </a:buClr>
              <a:defRPr sz="1440"/>
            </a:lvl5pPr>
            <a:lvl6pPr>
              <a:defRPr sz="2160"/>
            </a:lvl6pPr>
            <a:lvl7pPr>
              <a:defRPr sz="2160"/>
            </a:lvl7pPr>
            <a:lvl8pPr>
              <a:defRPr sz="2160"/>
            </a:lvl8pPr>
            <a:lvl9pPr>
              <a:defRPr sz="2160"/>
            </a:lvl9pPr>
          </a:lstStyle>
          <a:p>
            <a:pPr lvl="0"/>
            <a:r>
              <a:rPr lang="de-AT" dirty="0"/>
              <a:t>Textmasterformat bearbeiten</a:t>
            </a:r>
          </a:p>
          <a:p>
            <a:pPr lvl="1"/>
            <a:r>
              <a:rPr lang="de-AT" dirty="0"/>
              <a:t>Zweite Ebene</a:t>
            </a:r>
          </a:p>
          <a:p>
            <a:pPr lvl="2"/>
            <a:r>
              <a:rPr lang="de-AT" dirty="0"/>
              <a:t>Dritte Ebene</a:t>
            </a:r>
          </a:p>
        </p:txBody>
      </p:sp>
      <p:sp>
        <p:nvSpPr>
          <p:cNvPr id="5" name="Datumsplatzhalter 4"/>
          <p:cNvSpPr>
            <a:spLocks noGrp="1"/>
          </p:cNvSpPr>
          <p:nvPr>
            <p:ph type="dt" sz="half" idx="10"/>
          </p:nvPr>
        </p:nvSpPr>
        <p:spPr/>
        <p:txBody>
          <a:bodyPr/>
          <a:lstStyle/>
          <a:p>
            <a:fld id="{1EF5A272-DA35-47F7-9309-796EB5AB75EC}" type="datetime1">
              <a:rPr lang="de-AT" smtClean="0"/>
              <a:t>25.06.2025</a:t>
            </a:fld>
            <a:endParaRPr lang="de-AT" dirty="0"/>
          </a:p>
        </p:txBody>
      </p:sp>
      <p:sp>
        <p:nvSpPr>
          <p:cNvPr id="9" name="Fußzeilenplatzhalter 8"/>
          <p:cNvSpPr>
            <a:spLocks noGrp="1"/>
          </p:cNvSpPr>
          <p:nvPr>
            <p:ph type="ftr" sz="quarter" idx="11"/>
          </p:nvPr>
        </p:nvSpPr>
        <p:spPr>
          <a:xfrm>
            <a:off x="1806082" y="6494471"/>
            <a:ext cx="4289924" cy="309702"/>
          </a:xfrm>
          <a:prstGeom prst="rect">
            <a:avLst/>
          </a:prstGeom>
        </p:spPr>
        <p:txBody>
          <a:bodyPr/>
          <a:lstStyle/>
          <a:p>
            <a:r>
              <a:rPr lang="de-AT"/>
              <a:t>Fusszeile</a:t>
            </a:r>
            <a:endParaRPr lang="de-AT" dirty="0"/>
          </a:p>
        </p:txBody>
      </p:sp>
      <p:sp>
        <p:nvSpPr>
          <p:cNvPr id="10" name="Foliennummernplatzhalter 9"/>
          <p:cNvSpPr>
            <a:spLocks noGrp="1"/>
          </p:cNvSpPr>
          <p:nvPr>
            <p:ph type="sldNum" sz="quarter" idx="12"/>
          </p:nvPr>
        </p:nvSpPr>
        <p:spPr/>
        <p:txBody>
          <a:bodyPr/>
          <a:lstStyle/>
          <a:p>
            <a:r>
              <a:rPr lang="de-AT" dirty="0"/>
              <a:t>Slide </a:t>
            </a:r>
            <a:fld id="{BE3DC40E-DBBE-4E2D-9EEC-FBF0DA0E9179}" type="slidenum">
              <a:rPr lang="de-AT" smtClean="0"/>
              <a:pPr/>
              <a:t>‹#›</a:t>
            </a:fld>
            <a:endParaRPr lang="de-AT" dirty="0"/>
          </a:p>
        </p:txBody>
      </p:sp>
      <p:sp>
        <p:nvSpPr>
          <p:cNvPr id="2" name="Titel 1"/>
          <p:cNvSpPr>
            <a:spLocks noGrp="1"/>
          </p:cNvSpPr>
          <p:nvPr>
            <p:ph type="title"/>
          </p:nvPr>
        </p:nvSpPr>
        <p:spPr/>
        <p:txBody>
          <a:bodyPr/>
          <a:lstStyle/>
          <a:p>
            <a:r>
              <a:rPr lang="en-US"/>
              <a:t>Click to edit Master title style</a:t>
            </a:r>
            <a:endParaRPr lang="de-AT" dirty="0"/>
          </a:p>
        </p:txBody>
      </p:sp>
    </p:spTree>
    <p:extLst>
      <p:ext uri="{BB962C8B-B14F-4D97-AF65-F5344CB8AC3E}">
        <p14:creationId xmlns:p14="http://schemas.microsoft.com/office/powerpoint/2010/main" val="188957601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0B4DC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649" y="3813878"/>
            <a:ext cx="5483290" cy="2530937"/>
          </a:xfrm>
        </p:spPr>
        <p:txBody>
          <a:bodyPr anchor="b">
            <a:normAutofit/>
          </a:bodyPr>
          <a:lstStyle>
            <a:lvl1pPr algn="l">
              <a:defRPr sz="5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lt-LT"/>
          </a:p>
        </p:txBody>
      </p:sp>
      <p:sp>
        <p:nvSpPr>
          <p:cNvPr id="3" name="Subtitle 2"/>
          <p:cNvSpPr>
            <a:spLocks noGrp="1"/>
          </p:cNvSpPr>
          <p:nvPr>
            <p:ph type="subTitle" idx="1"/>
          </p:nvPr>
        </p:nvSpPr>
        <p:spPr>
          <a:xfrm>
            <a:off x="305554" y="3263239"/>
            <a:ext cx="5790981" cy="475440"/>
          </a:xfrm>
        </p:spPr>
        <p:txBody>
          <a:bodyPr/>
          <a:lstStyle>
            <a:lvl1pPr marL="0" indent="0" algn="ctr">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t-LT"/>
          </a:p>
        </p:txBody>
      </p:sp>
      <p:sp>
        <p:nvSpPr>
          <p:cNvPr id="4" name="Date Placeholder 3"/>
          <p:cNvSpPr>
            <a:spLocks noGrp="1"/>
          </p:cNvSpPr>
          <p:nvPr>
            <p:ph type="dt" sz="half" idx="10"/>
          </p:nvPr>
        </p:nvSpPr>
        <p:spPr>
          <a:xfrm>
            <a:off x="8890518" y="6201479"/>
            <a:ext cx="2743200" cy="365125"/>
          </a:xfrm>
          <a:prstGeom prst="rect">
            <a:avLst/>
          </a:prstGeom>
        </p:spPr>
        <p:txBody>
          <a:bodyPr/>
          <a:lstStyle>
            <a:lvl1pPr>
              <a:defRPr sz="1400">
                <a:latin typeface="Tahoma" panose="020B0604030504040204" pitchFamily="34" charset="0"/>
                <a:ea typeface="Tahoma" panose="020B0604030504040204" pitchFamily="34" charset="0"/>
                <a:cs typeface="Tahoma" panose="020B0604030504040204" pitchFamily="34" charset="0"/>
              </a:defRPr>
            </a:lvl1pPr>
          </a:lstStyle>
          <a:p>
            <a:fld id="{100E9753-46E3-41E0-81DD-894A8293C0B8}" type="datetime1">
              <a:rPr lang="de-AT" smtClean="0"/>
              <a:t>25.06.2025</a:t>
            </a:fld>
            <a:endParaRPr lang="lt-LT"/>
          </a:p>
        </p:txBody>
      </p:sp>
    </p:spTree>
    <p:extLst>
      <p:ext uri="{BB962C8B-B14F-4D97-AF65-F5344CB8AC3E}">
        <p14:creationId xmlns:p14="http://schemas.microsoft.com/office/powerpoint/2010/main" val="168487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itata">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3" name="Title 1">
            <a:extLst>
              <a:ext uri="{FF2B5EF4-FFF2-40B4-BE49-F238E27FC236}">
                <a16:creationId xmlns:a16="http://schemas.microsoft.com/office/drawing/2014/main" id="{BA1389F8-9C8C-43D8-A1BE-8E81D7D001F3}"/>
              </a:ext>
            </a:extLst>
          </p:cNvPr>
          <p:cNvSpPr>
            <a:spLocks noGrp="1"/>
          </p:cNvSpPr>
          <p:nvPr>
            <p:ph type="title" idx="4294967295" hasCustomPrompt="1"/>
          </p:nvPr>
        </p:nvSpPr>
        <p:spPr>
          <a:xfrm>
            <a:off x="1456566" y="1859426"/>
            <a:ext cx="6457445" cy="3256162"/>
          </a:xfrm>
          <a:prstGeom prst="rect">
            <a:avLst/>
          </a:prstGeom>
        </p:spPr>
        <p:txBody>
          <a:bodyPr anchor="ctr">
            <a:normAutofit fontScale="90000"/>
          </a:bodyPr>
          <a:lstStyle>
            <a:lvl1pPr algn="ctr">
              <a:defRPr sz="2000" b="1" baseline="0">
                <a:solidFill>
                  <a:schemeClr val="bg1"/>
                </a:solidFill>
                <a:latin typeface="+mj-lt"/>
              </a:defRPr>
            </a:lvl1pPr>
          </a:lstStyle>
          <a:p>
            <a:pPr lvl="0"/>
            <a:r>
              <a:rPr lang="en-US" sz="4000" dirty="0"/>
              <a:t>„Lorem ipsum dolor sit </a:t>
            </a:r>
            <a:r>
              <a:rPr lang="en-US" sz="4000" dirty="0" err="1"/>
              <a:t>amet</a:t>
            </a:r>
            <a:r>
              <a:rPr lang="en-US" sz="4000" dirty="0"/>
              <a:t>, </a:t>
            </a:r>
            <a:r>
              <a:rPr lang="en-US" sz="4000" dirty="0" err="1"/>
              <a:t>consectetur</a:t>
            </a:r>
            <a:r>
              <a:rPr lang="en-US" sz="4000" dirty="0"/>
              <a:t> </a:t>
            </a:r>
            <a:r>
              <a:rPr lang="en-US" sz="4000" dirty="0" err="1"/>
              <a:t>adipiscing</a:t>
            </a:r>
            <a:r>
              <a:rPr lang="en-US" sz="4000" dirty="0"/>
              <a:t> </a:t>
            </a:r>
            <a:r>
              <a:rPr lang="en-US" sz="4000" dirty="0" err="1"/>
              <a:t>elit</a:t>
            </a:r>
            <a:r>
              <a:rPr lang="en-US" sz="4000" dirty="0"/>
              <a:t>. </a:t>
            </a:r>
            <a:r>
              <a:rPr lang="en-US" sz="4000" dirty="0" err="1"/>
              <a:t>Etiam</a:t>
            </a:r>
            <a:r>
              <a:rPr lang="en-US" sz="4000" dirty="0"/>
              <a:t> </a:t>
            </a:r>
            <a:r>
              <a:rPr lang="en-US" sz="4000" dirty="0" err="1"/>
              <a:t>eget</a:t>
            </a:r>
            <a:r>
              <a:rPr lang="en-US" sz="4000" dirty="0"/>
              <a:t> </a:t>
            </a:r>
            <a:r>
              <a:rPr lang="en-US" sz="4000" dirty="0" err="1"/>
              <a:t>dapibus</a:t>
            </a:r>
            <a:r>
              <a:rPr lang="en-US" sz="4000" dirty="0"/>
              <a:t> </a:t>
            </a:r>
            <a:r>
              <a:rPr lang="en-US" sz="4000" dirty="0" err="1"/>
              <a:t>tellus</a:t>
            </a:r>
            <a:r>
              <a:rPr lang="en-US" sz="4000" dirty="0"/>
              <a:t>.“</a:t>
            </a:r>
            <a:br>
              <a:rPr lang="en-US" dirty="0"/>
            </a:br>
            <a:endParaRPr lang="en-LT" dirty="0"/>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280" y="365126"/>
            <a:ext cx="1041098" cy="296465"/>
          </a:xfrm>
          <a:prstGeom prst="rect">
            <a:avLst/>
          </a:prstGeom>
        </p:spPr>
      </p:pic>
    </p:spTree>
    <p:extLst>
      <p:ext uri="{BB962C8B-B14F-4D97-AF65-F5344CB8AC3E}">
        <p14:creationId xmlns:p14="http://schemas.microsoft.com/office/powerpoint/2010/main" val="217103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itata">
    <p:bg>
      <p:bgPr>
        <a:solidFill>
          <a:schemeClr val="accent6"/>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280" y="365126"/>
            <a:ext cx="1041098" cy="296465"/>
          </a:xfrm>
          <a:prstGeom prst="rect">
            <a:avLst/>
          </a:prstGeom>
        </p:spPr>
      </p:pic>
      <p:sp>
        <p:nvSpPr>
          <p:cNvPr id="7" name="Text Placeholder 6">
            <a:extLst>
              <a:ext uri="{FF2B5EF4-FFF2-40B4-BE49-F238E27FC236}">
                <a16:creationId xmlns:a16="http://schemas.microsoft.com/office/drawing/2014/main" id="{4225E6BE-7DAD-4C48-AC2C-3BF9FE8D4109}"/>
              </a:ext>
            </a:extLst>
          </p:cNvPr>
          <p:cNvSpPr>
            <a:spLocks noGrp="1"/>
          </p:cNvSpPr>
          <p:nvPr>
            <p:ph type="body" sz="quarter" idx="12" hasCustomPrompt="1"/>
          </p:nvPr>
        </p:nvSpPr>
        <p:spPr>
          <a:xfrm>
            <a:off x="1675051" y="1977585"/>
            <a:ext cx="5696793" cy="3556112"/>
          </a:xfrm>
          <a:prstGeom prst="rect">
            <a:avLst/>
          </a:prstGeom>
        </p:spPr>
        <p:txBody>
          <a:bodyPr/>
          <a:lstStyle>
            <a:lvl1pPr marL="228600" marR="0" indent="-22860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1">
                <a:latin typeface="+mn-lt"/>
              </a:defRPr>
            </a:lvl1pPr>
          </a:lstStyle>
          <a:p>
            <a:pPr lvl="0"/>
            <a:r>
              <a:rPr lang="en-US" sz="2800" dirty="0"/>
              <a:t>„Lorem ipsum dolor sit </a:t>
            </a:r>
            <a:r>
              <a:rPr lang="en-US" sz="2800" dirty="0" err="1"/>
              <a:t>amet</a:t>
            </a:r>
            <a:r>
              <a:rPr lang="en-US" sz="2800" dirty="0"/>
              <a:t>, </a:t>
            </a:r>
            <a:r>
              <a:rPr lang="en-US" sz="2800" dirty="0" err="1"/>
              <a:t>consectetur</a:t>
            </a:r>
            <a:r>
              <a:rPr lang="en-US" sz="2800" dirty="0"/>
              <a:t> </a:t>
            </a:r>
            <a:r>
              <a:rPr lang="en-US" sz="2800" dirty="0" err="1"/>
              <a:t>adipiscing</a:t>
            </a:r>
            <a:r>
              <a:rPr lang="en-US" sz="2800" dirty="0"/>
              <a:t> </a:t>
            </a:r>
            <a:r>
              <a:rPr lang="en-US" sz="2800" dirty="0" err="1"/>
              <a:t>elit</a:t>
            </a:r>
            <a:r>
              <a:rPr lang="en-US" sz="2800" dirty="0"/>
              <a:t>. </a:t>
            </a:r>
            <a:r>
              <a:rPr lang="en-US" sz="2800" dirty="0" err="1"/>
              <a:t>Etiam</a:t>
            </a:r>
            <a:r>
              <a:rPr lang="en-US" sz="2800" dirty="0"/>
              <a:t> </a:t>
            </a:r>
            <a:r>
              <a:rPr lang="en-US" sz="2800" dirty="0" err="1"/>
              <a:t>eget</a:t>
            </a:r>
            <a:r>
              <a:rPr lang="en-US" sz="2800" dirty="0"/>
              <a:t> </a:t>
            </a:r>
            <a:r>
              <a:rPr lang="en-US" sz="2800" dirty="0" err="1"/>
              <a:t>dapibus</a:t>
            </a:r>
            <a:r>
              <a:rPr lang="en-US" sz="2800" dirty="0"/>
              <a:t> </a:t>
            </a:r>
            <a:r>
              <a:rPr lang="en-US" sz="2800" dirty="0" err="1"/>
              <a:t>tellus</a:t>
            </a:r>
            <a:r>
              <a:rPr lang="en-US" sz="2800" dirty="0"/>
              <a:t>, sed </a:t>
            </a:r>
            <a:r>
              <a:rPr lang="en-US" sz="2800" dirty="0" err="1"/>
              <a:t>finibus</a:t>
            </a:r>
            <a:r>
              <a:rPr lang="en-US" sz="2800" dirty="0"/>
              <a:t> </a:t>
            </a:r>
            <a:r>
              <a:rPr lang="en-US" sz="2800" dirty="0" err="1"/>
              <a:t>quam</a:t>
            </a:r>
            <a:r>
              <a:rPr lang="en-US" sz="2800" dirty="0"/>
              <a:t>. </a:t>
            </a:r>
            <a:r>
              <a:rPr lang="en-US" sz="2800" dirty="0" err="1"/>
              <a:t>Pellentesque</a:t>
            </a:r>
            <a:r>
              <a:rPr lang="en-US" sz="2800" dirty="0"/>
              <a:t> </a:t>
            </a:r>
            <a:r>
              <a:rPr lang="en-US" sz="2800" dirty="0" err="1"/>
              <a:t>molestie</a:t>
            </a:r>
            <a:r>
              <a:rPr lang="en-US" sz="2800" dirty="0"/>
              <a:t> </a:t>
            </a:r>
            <a:r>
              <a:rPr lang="en-US" sz="2800" dirty="0" err="1"/>
              <a:t>sagittis</a:t>
            </a:r>
            <a:r>
              <a:rPr lang="en-US" sz="2800" dirty="0"/>
              <a:t> </a:t>
            </a:r>
            <a:r>
              <a:rPr lang="en-US" sz="2800" dirty="0" err="1"/>
              <a:t>elementum</a:t>
            </a:r>
            <a:r>
              <a:rPr lang="en-US" sz="2800" dirty="0"/>
              <a:t>.“</a:t>
            </a:r>
          </a:p>
        </p:txBody>
      </p:sp>
    </p:spTree>
    <p:extLst>
      <p:ext uri="{BB962C8B-B14F-4D97-AF65-F5344CB8AC3E}">
        <p14:creationId xmlns:p14="http://schemas.microsoft.com/office/powerpoint/2010/main" val="2024531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kyrius">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650182"/>
          </a:xfrm>
          <a:prstGeom prst="rect">
            <a:avLst/>
          </a:prstGeom>
        </p:spPr>
      </p:pic>
      <p:sp>
        <p:nvSpPr>
          <p:cNvPr id="4" name="Title 3">
            <a:extLst>
              <a:ext uri="{FF2B5EF4-FFF2-40B4-BE49-F238E27FC236}">
                <a16:creationId xmlns:a16="http://schemas.microsoft.com/office/drawing/2014/main" id="{5A964CC1-BD46-B14A-8F54-DAD8428561EF}"/>
              </a:ext>
            </a:extLst>
          </p:cNvPr>
          <p:cNvSpPr>
            <a:spLocks noGrp="1"/>
          </p:cNvSpPr>
          <p:nvPr>
            <p:ph type="title" hasCustomPrompt="1"/>
          </p:nvPr>
        </p:nvSpPr>
        <p:spPr>
          <a:xfrm>
            <a:off x="301487" y="4084983"/>
            <a:ext cx="6983896" cy="1908314"/>
          </a:xfrm>
          <a:prstGeom prst="rect">
            <a:avLst/>
          </a:prstGeom>
        </p:spPr>
        <p:txBody>
          <a:bodyPr anchor="b"/>
          <a:lstStyle>
            <a:lvl1pPr>
              <a:defRPr>
                <a:solidFill>
                  <a:schemeClr val="bg1"/>
                </a:solidFill>
              </a:defRPr>
            </a:lvl1pPr>
          </a:lstStyle>
          <a:p>
            <a:r>
              <a:rPr lang="en-GB" dirty="0"/>
              <a:t>Vieta </a:t>
            </a:r>
            <a:r>
              <a:rPr lang="en-GB" dirty="0" err="1"/>
              <a:t>pavadinimui</a:t>
            </a:r>
            <a:endParaRPr lang="en-LT" dirty="0"/>
          </a:p>
        </p:txBody>
      </p:sp>
    </p:spTree>
    <p:extLst>
      <p:ext uri="{BB962C8B-B14F-4D97-AF65-F5344CB8AC3E}">
        <p14:creationId xmlns:p14="http://schemas.microsoft.com/office/powerpoint/2010/main" val="124135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ekstas_nuotrauka">
    <p:bg>
      <p:bgPr>
        <a:solidFill>
          <a:schemeClr val="bg1"/>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1DE040-DE2B-41C7-AF8E-B17187AA0402}"/>
              </a:ext>
            </a:extLst>
          </p:cNvPr>
          <p:cNvSpPr>
            <a:spLocks noGrp="1"/>
          </p:cNvSpPr>
          <p:nvPr>
            <p:ph idx="4294967295" hasCustomPrompt="1"/>
          </p:nvPr>
        </p:nvSpPr>
        <p:spPr>
          <a:xfrm>
            <a:off x="571622" y="2344318"/>
            <a:ext cx="4483280" cy="3832644"/>
          </a:xfrm>
          <a:prstGeom prst="rect">
            <a:avLst/>
          </a:prstGeom>
        </p:spPr>
        <p:txBody>
          <a:bodyPr>
            <a:normAutofit/>
          </a:bodyPr>
          <a:lstStyle>
            <a:lvl1pPr>
              <a:lnSpc>
                <a:spcPct val="100000"/>
              </a:lnSpc>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6096000" y="0"/>
            <a:ext cx="6096000" cy="6176961"/>
          </a:xfrm>
          <a:prstGeom prst="rect">
            <a:avLst/>
          </a:prstGeom>
        </p:spPr>
        <p:txBody>
          <a:bodyPr/>
          <a:lstStyle/>
          <a:p>
            <a:r>
              <a:rPr lang="en-GB" dirty="0"/>
              <a:t>Įkelti 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sp>
        <p:nvSpPr>
          <p:cNvPr id="3" name="Title 2">
            <a:extLst>
              <a:ext uri="{FF2B5EF4-FFF2-40B4-BE49-F238E27FC236}">
                <a16:creationId xmlns:a16="http://schemas.microsoft.com/office/drawing/2014/main" id="{FDD63450-095E-194E-AFEF-FD661763EDDF}"/>
              </a:ext>
            </a:extLst>
          </p:cNvPr>
          <p:cNvSpPr>
            <a:spLocks noGrp="1"/>
          </p:cNvSpPr>
          <p:nvPr>
            <p:ph type="title" hasCustomPrompt="1"/>
          </p:nvPr>
        </p:nvSpPr>
        <p:spPr>
          <a:xfrm>
            <a:off x="571620" y="196162"/>
            <a:ext cx="44832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41656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Nuotrauka">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6096000" y="0"/>
            <a:ext cx="6096000" cy="6176961"/>
          </a:xfrm>
          <a:prstGeom prst="rect">
            <a:avLst/>
          </a:prstGeom>
        </p:spPr>
        <p:txBody>
          <a:bodyPr/>
          <a:lstStyle/>
          <a:p>
            <a:r>
              <a:rPr lang="en-GB" dirty="0"/>
              <a:t>Įkelti 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spTree>
    <p:extLst>
      <p:ext uri="{BB962C8B-B14F-4D97-AF65-F5344CB8AC3E}">
        <p14:creationId xmlns:p14="http://schemas.microsoft.com/office/powerpoint/2010/main" val="306520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image" Target="../media/image17.png"/><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249322"/>
      </p:ext>
    </p:extLst>
  </p:cSld>
  <p:clrMap bg1="lt1" tx1="dk1" bg2="lt2" tx2="dk2" accent1="accent1" accent2="accent2" accent3="accent3" accent4="accent4" accent5="accent5" accent6="accent6" hlink="hlink" folHlink="folHlink"/>
  <p:sldLayoutIdLst>
    <p:sldLayoutId id="2147483676" r:id="rId1"/>
    <p:sldLayoutId id="2147483666" r:id="rId2"/>
    <p:sldLayoutId id="2147483668" r:id="rId3"/>
    <p:sldLayoutId id="2147483673" r:id="rId4"/>
    <p:sldLayoutId id="2147483670" r:id="rId5"/>
    <p:sldLayoutId id="2147483669" r:id="rId6"/>
    <p:sldLayoutId id="2147483675" r:id="rId7"/>
    <p:sldLayoutId id="2147483655" r:id="rId8"/>
    <p:sldLayoutId id="2147483677" r:id="rId9"/>
    <p:sldLayoutId id="2147483674" r:id="rId10"/>
    <p:sldLayoutId id="2147483672" r:id="rId11"/>
    <p:sldLayoutId id="2147483678" r:id="rId12"/>
    <p:sldLayoutId id="214748367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t-L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lt-LT"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A8917-11D4-4604-A500-84ACBC801404}" type="slidenum">
              <a:rPr lang="lt-LT" smtClean="0"/>
              <a:t>‹#›</a:t>
            </a:fld>
            <a:endParaRPr lang="lt-LT" dirty="0"/>
          </a:p>
        </p:txBody>
      </p:sp>
    </p:spTree>
    <p:extLst>
      <p:ext uri="{BB962C8B-B14F-4D97-AF65-F5344CB8AC3E}">
        <p14:creationId xmlns:p14="http://schemas.microsoft.com/office/powerpoint/2010/main" val="14938888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57929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olab.research.google.com/drive/1BxKYrfWQWE2d2iiQh45gkY7iz4_ZHuCL?usp=sharing"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4DC7"/>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lt-LT" sz="3200" dirty="0">
                <a:latin typeface="Times New Roman" panose="02020603050405020304" pitchFamily="18" charset="0"/>
                <a:cs typeface="Times New Roman" panose="02020603050405020304" pitchFamily="18" charset="0"/>
              </a:rPr>
              <a:t>Name</a:t>
            </a:r>
            <a:r>
              <a:rPr lang="en-US" sz="3200" dirty="0">
                <a:latin typeface="Times New Roman" panose="02020603050405020304" pitchFamily="18" charset="0"/>
                <a:cs typeface="Times New Roman" panose="02020603050405020304" pitchFamily="18" charset="0"/>
              </a:rPr>
              <a:t>: Mahesh Kumar Pratihar</a:t>
            </a:r>
            <a:br>
              <a:rPr lang="lt-LT"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Supervisor</a:t>
            </a:r>
            <a:r>
              <a:rPr lang="lt-LT"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Assoc</a:t>
            </a:r>
            <a:r>
              <a:rPr lang="lt-LT" sz="2400" dirty="0">
                <a:latin typeface="Times New Roman" panose="02020603050405020304" pitchFamily="18" charset="0"/>
                <a:cs typeface="Times New Roman" panose="02020603050405020304" pitchFamily="18" charset="0"/>
              </a:rPr>
              <a:t>. prof. dr. </a:t>
            </a:r>
            <a:r>
              <a:rPr lang="en-US" sz="2400" dirty="0">
                <a:latin typeface="Times New Roman" panose="02020603050405020304" pitchFamily="18" charset="0"/>
                <a:cs typeface="Times New Roman" panose="02020603050405020304" pitchFamily="18" charset="0"/>
              </a:rPr>
              <a:t>Pavel Stefanovi</a:t>
            </a:r>
            <a:r>
              <a:rPr lang="lt-LT" sz="2400" dirty="0">
                <a:latin typeface="Times New Roman" panose="02020603050405020304" pitchFamily="18" charset="0"/>
                <a:cs typeface="Times New Roman" panose="02020603050405020304" pitchFamily="18" charset="0"/>
              </a:rPr>
              <a:t>č</a:t>
            </a:r>
          </a:p>
        </p:txBody>
      </p:sp>
      <p:sp>
        <p:nvSpPr>
          <p:cNvPr id="8" name="Title 4"/>
          <p:cNvSpPr txBox="1">
            <a:spLocks/>
          </p:cNvSpPr>
          <p:nvPr/>
        </p:nvSpPr>
        <p:spPr>
          <a:xfrm>
            <a:off x="606828" y="1425494"/>
            <a:ext cx="8136052" cy="1914035"/>
          </a:xfrm>
          <a:prstGeom prst="rect">
            <a:avLst/>
          </a:prstGeom>
        </p:spPr>
        <p:txBody>
          <a:bodyPr anchor="b"/>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spcAft>
                <a:spcPts val="600"/>
              </a:spcAft>
            </a:pPr>
            <a:r>
              <a:rPr lang="en-US" dirty="0">
                <a:latin typeface="Times New Roman" panose="02020603050405020304" pitchFamily="18" charset="0"/>
                <a:cs typeface="Times New Roman" panose="02020603050405020304" pitchFamily="18" charset="0"/>
              </a:rPr>
              <a:t>Textual Data </a:t>
            </a:r>
            <a:r>
              <a:rPr lang="en-US" dirty="0" err="1">
                <a:latin typeface="Times New Roman" panose="02020603050405020304" pitchFamily="18" charset="0"/>
                <a:cs typeface="Times New Roman" panose="02020603050405020304" pitchFamily="18" charset="0"/>
              </a:rPr>
              <a:t>Clusterization</a:t>
            </a:r>
            <a:r>
              <a:rPr lang="en-US" dirty="0">
                <a:latin typeface="Times New Roman" panose="02020603050405020304" pitchFamily="18" charset="0"/>
                <a:cs typeface="Times New Roman" panose="02020603050405020304" pitchFamily="18" charset="0"/>
              </a:rPr>
              <a:t> Based on Self-organizing Maps and Word Embeddings</a:t>
            </a:r>
          </a:p>
        </p:txBody>
      </p:sp>
    </p:spTree>
    <p:extLst>
      <p:ext uri="{BB962C8B-B14F-4D97-AF65-F5344CB8AC3E}">
        <p14:creationId xmlns:p14="http://schemas.microsoft.com/office/powerpoint/2010/main" val="1989633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26C19A-7567-78E6-1CFF-B7DDA5CF5C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Graphs U-matrix and Label Purity Heat Map</a:t>
            </a:r>
          </a:p>
        </p:txBody>
      </p:sp>
      <p:pic>
        <p:nvPicPr>
          <p:cNvPr id="6" name="Content Placeholder 5" descr="A red and blue squares&#10;&#10;AI-generated content may be incorrect.">
            <a:extLst>
              <a:ext uri="{FF2B5EF4-FFF2-40B4-BE49-F238E27FC236}">
                <a16:creationId xmlns:a16="http://schemas.microsoft.com/office/drawing/2014/main" id="{97E110DF-DBA1-F9F5-A205-A1340B1AD4B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55595" y="1571421"/>
            <a:ext cx="9662614" cy="4474538"/>
          </a:xfrm>
          <a:prstGeom prst="rect">
            <a:avLst/>
          </a:prstGeom>
          <a:noFill/>
          <a:ln>
            <a:noFill/>
          </a:ln>
        </p:spPr>
      </p:pic>
    </p:spTree>
    <p:extLst>
      <p:ext uri="{BB962C8B-B14F-4D97-AF65-F5344CB8AC3E}">
        <p14:creationId xmlns:p14="http://schemas.microsoft.com/office/powerpoint/2010/main" val="132544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6CB32-37FD-0D6C-CFD2-22A45B82EE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0847D04-1C58-77F0-28A2-F5C253AB3DC7}"/>
              </a:ext>
            </a:extLst>
          </p:cNvPr>
          <p:cNvSpPr>
            <a:spLocks noGrp="1"/>
          </p:cNvSpPr>
          <p:nvPr>
            <p:ph type="title"/>
          </p:nvPr>
        </p:nvSpPr>
        <p:spPr>
          <a:xfrm>
            <a:off x="838200" y="365125"/>
            <a:ext cx="10515600" cy="1325563"/>
          </a:xfrm>
        </p:spPr>
        <p:txBody>
          <a:bodyPr anchor="ctr">
            <a:normAutofit/>
          </a:bodyPr>
          <a:lstStyle/>
          <a:p>
            <a:r>
              <a:rPr lang="en-US" dirty="0">
                <a:latin typeface="Times New Roman" panose="02020603050405020304" pitchFamily="18" charset="0"/>
                <a:cs typeface="Times New Roman" panose="02020603050405020304" pitchFamily="18" charset="0"/>
              </a:rPr>
              <a:t>Graphs- SOM clustering</a:t>
            </a:r>
          </a:p>
        </p:txBody>
      </p:sp>
      <p:pic>
        <p:nvPicPr>
          <p:cNvPr id="7" name="Content Placeholder 6" descr="A graph of a number of dots&#10;&#10;AI-generated content may be incorrect.">
            <a:extLst>
              <a:ext uri="{FF2B5EF4-FFF2-40B4-BE49-F238E27FC236}">
                <a16:creationId xmlns:a16="http://schemas.microsoft.com/office/drawing/2014/main" id="{EE021E58-3D6D-C68E-1445-046DD1FFD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615440" y="1569720"/>
            <a:ext cx="8976359" cy="4923155"/>
          </a:xfrm>
          <a:prstGeom prst="rect">
            <a:avLst/>
          </a:prstGeom>
          <a:noFill/>
        </p:spPr>
      </p:pic>
      <p:sp>
        <p:nvSpPr>
          <p:cNvPr id="12" name="Slide Number Placeholder 3">
            <a:extLst>
              <a:ext uri="{FF2B5EF4-FFF2-40B4-BE49-F238E27FC236}">
                <a16:creationId xmlns:a16="http://schemas.microsoft.com/office/drawing/2014/main" id="{E66953DA-E215-50EE-887F-9A72994D0DB2}"/>
              </a:ext>
            </a:extLst>
          </p:cNvPr>
          <p:cNvSpPr>
            <a:spLocks noGrp="1"/>
          </p:cNvSpPr>
          <p:nvPr>
            <p:ph type="sldNum" sz="quarter" idx="12"/>
          </p:nvPr>
        </p:nvSpPr>
        <p:spPr>
          <a:xfrm>
            <a:off x="8610600" y="6356350"/>
            <a:ext cx="2743200" cy="365125"/>
          </a:xfrm>
        </p:spPr>
        <p:txBody>
          <a:bodyPr/>
          <a:lstStyle/>
          <a:p>
            <a:pPr>
              <a:spcAft>
                <a:spcPts val="600"/>
              </a:spcAft>
            </a:pPr>
            <a:fld id="{A451E2BC-D197-42E0-93EA-4E24880C5CE1}" type="slidenum">
              <a:rPr lang="lt-LT" smtClean="0"/>
              <a:pPr>
                <a:spcAft>
                  <a:spcPts val="600"/>
                </a:spcAft>
              </a:pPr>
              <a:t>11</a:t>
            </a:fld>
            <a:endParaRPr lang="lt-LT"/>
          </a:p>
        </p:txBody>
      </p:sp>
    </p:spTree>
    <p:extLst>
      <p:ext uri="{BB962C8B-B14F-4D97-AF65-F5344CB8AC3E}">
        <p14:creationId xmlns:p14="http://schemas.microsoft.com/office/powerpoint/2010/main" val="418751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83FCE-9576-B1A4-8EF5-216479C9AC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ORANGE DATA MINING</a:t>
            </a:r>
          </a:p>
        </p:txBody>
      </p:sp>
      <p:pic>
        <p:nvPicPr>
          <p:cNvPr id="13" name="Picture 12">
            <a:extLst>
              <a:ext uri="{FF2B5EF4-FFF2-40B4-BE49-F238E27FC236}">
                <a16:creationId xmlns:a16="http://schemas.microsoft.com/office/drawing/2014/main" id="{A1EBE8EC-0B81-E075-0807-C5DD1B9736DE}"/>
              </a:ext>
            </a:extLst>
          </p:cNvPr>
          <p:cNvPicPr>
            <a:picLocks noChangeAspect="1"/>
          </p:cNvPicPr>
          <p:nvPr/>
        </p:nvPicPr>
        <p:blipFill>
          <a:blip r:embed="rId2"/>
          <a:stretch>
            <a:fillRect/>
          </a:stretch>
        </p:blipFill>
        <p:spPr>
          <a:xfrm>
            <a:off x="2783205" y="1356360"/>
            <a:ext cx="5619750" cy="5501640"/>
          </a:xfrm>
          <a:prstGeom prst="rect">
            <a:avLst/>
          </a:prstGeom>
        </p:spPr>
      </p:pic>
    </p:spTree>
    <p:extLst>
      <p:ext uri="{BB962C8B-B14F-4D97-AF65-F5344CB8AC3E}">
        <p14:creationId xmlns:p14="http://schemas.microsoft.com/office/powerpoint/2010/main" val="223940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79C9B65-C90B-46DA-6EB6-44051EDA1CB1}"/>
              </a:ext>
            </a:extLst>
          </p:cNvPr>
          <p:cNvPicPr>
            <a:picLocks noGrp="1" noChangeAspect="1"/>
          </p:cNvPicPr>
          <p:nvPr>
            <p:ph idx="4294967295"/>
          </p:nvPr>
        </p:nvPicPr>
        <p:blipFill>
          <a:blip r:embed="rId2"/>
          <a:stretch>
            <a:fillRect/>
          </a:stretch>
        </p:blipFill>
        <p:spPr>
          <a:xfrm>
            <a:off x="571619" y="1264920"/>
            <a:ext cx="5209935" cy="5135880"/>
          </a:xfrm>
        </p:spPr>
      </p:pic>
      <p:sp>
        <p:nvSpPr>
          <p:cNvPr id="5" name="Title 4">
            <a:extLst>
              <a:ext uri="{FF2B5EF4-FFF2-40B4-BE49-F238E27FC236}">
                <a16:creationId xmlns:a16="http://schemas.microsoft.com/office/drawing/2014/main" id="{526B1985-F50B-6086-A0D9-A287C994E9A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SOM results for tweets using Orange</a:t>
            </a:r>
          </a:p>
        </p:txBody>
      </p:sp>
      <p:pic>
        <p:nvPicPr>
          <p:cNvPr id="8" name="Picture 7">
            <a:extLst>
              <a:ext uri="{FF2B5EF4-FFF2-40B4-BE49-F238E27FC236}">
                <a16:creationId xmlns:a16="http://schemas.microsoft.com/office/drawing/2014/main" id="{F3CC670C-FE4B-77E3-6118-7EDD7B21E113}"/>
              </a:ext>
            </a:extLst>
          </p:cNvPr>
          <p:cNvPicPr>
            <a:picLocks noChangeAspect="1"/>
          </p:cNvPicPr>
          <p:nvPr/>
        </p:nvPicPr>
        <p:blipFill>
          <a:blip r:embed="rId3"/>
          <a:stretch>
            <a:fillRect/>
          </a:stretch>
        </p:blipFill>
        <p:spPr>
          <a:xfrm>
            <a:off x="5781555" y="1264921"/>
            <a:ext cx="5838825" cy="5135880"/>
          </a:xfrm>
          <a:prstGeom prst="rect">
            <a:avLst/>
          </a:prstGeom>
        </p:spPr>
      </p:pic>
    </p:spTree>
    <p:extLst>
      <p:ext uri="{BB962C8B-B14F-4D97-AF65-F5344CB8AC3E}">
        <p14:creationId xmlns:p14="http://schemas.microsoft.com/office/powerpoint/2010/main" val="4149125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4770136"/>
          </a:xfrm>
        </p:spPr>
        <p:txBody>
          <a:bodyPr>
            <a:noAutofit/>
          </a:bodyPr>
          <a:lstStyle/>
          <a:p>
            <a:pPr algn="just"/>
            <a:r>
              <a:rPr lang="en-US" sz="1600" dirty="0">
                <a:latin typeface="Arial" panose="020B0604020202020204" pitchFamily="34" charset="0"/>
                <a:cs typeface="Arial" panose="020B0604020202020204" pitchFamily="34" charset="0"/>
              </a:rPr>
              <a:t>SOMs frequently combined with advanced word embedding models (Word2Vec, </a:t>
            </a:r>
            <a:r>
              <a:rPr lang="en-US" sz="1600" dirty="0" err="1">
                <a:latin typeface="Arial" panose="020B0604020202020204" pitchFamily="34" charset="0"/>
                <a:cs typeface="Arial" panose="020B0604020202020204" pitchFamily="34" charset="0"/>
              </a:rPr>
              <a:t>GloVe</a:t>
            </a:r>
            <a:r>
              <a:rPr lang="en-US" sz="1600" dirty="0">
                <a:latin typeface="Arial" panose="020B0604020202020204" pitchFamily="34" charset="0"/>
                <a:cs typeface="Arial" panose="020B0604020202020204" pitchFamily="34" charset="0"/>
              </a:rPr>
              <a:t>, BERT) to capture richer contextual relationships.</a:t>
            </a:r>
          </a:p>
          <a:p>
            <a:pPr algn="just"/>
            <a:r>
              <a:rPr lang="en-US" sz="1600" dirty="0">
                <a:latin typeface="Arial" panose="020B0604020202020204" pitchFamily="34" charset="0"/>
                <a:cs typeface="Arial" panose="020B0604020202020204" pitchFamily="34" charset="0"/>
              </a:rPr>
              <a:t>Hybrid models: Integration of SOMs with Generative Adversarial Networks (GANs) or hierarchical approaches for improved performance.</a:t>
            </a:r>
          </a:p>
          <a:p>
            <a:pPr algn="just"/>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Datasets Used:</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Pre-labeled multilingual text corpora like:</a:t>
            </a:r>
          </a:p>
          <a:p>
            <a:pPr marL="1200150" lvl="2" indent="-285750"/>
            <a:r>
              <a:rPr lang="en-US" sz="1600" dirty="0">
                <a:latin typeface="Arial" panose="020B0604020202020204" pitchFamily="34" charset="0"/>
                <a:cs typeface="Arial" panose="020B0604020202020204" pitchFamily="34" charset="0"/>
              </a:rPr>
              <a:t>News datasets (e.g., </a:t>
            </a:r>
            <a:r>
              <a:rPr lang="en-US" sz="1600" dirty="0" err="1">
                <a:latin typeface="Arial" panose="020B0604020202020204" pitchFamily="34" charset="0"/>
                <a:cs typeface="Arial" panose="020B0604020202020204" pitchFamily="34" charset="0"/>
              </a:rPr>
              <a:t>AgNews</a:t>
            </a:r>
            <a:r>
              <a:rPr lang="en-US" sz="1600" dirty="0">
                <a:latin typeface="Arial" panose="020B0604020202020204" pitchFamily="34" charset="0"/>
                <a:cs typeface="Arial" panose="020B0604020202020204" pitchFamily="34" charset="0"/>
              </a:rPr>
              <a:t>, Romanian </a:t>
            </a:r>
            <a:r>
              <a:rPr lang="en-US" sz="1600" dirty="0" err="1">
                <a:latin typeface="Arial" panose="020B0604020202020204" pitchFamily="34" charset="0"/>
                <a:cs typeface="Arial" panose="020B0604020202020204" pitchFamily="34" charset="0"/>
              </a:rPr>
              <a:t>LaRoSeDa</a:t>
            </a:r>
            <a:r>
              <a:rPr lang="en-US" sz="1600" dirty="0">
                <a:latin typeface="Arial" panose="020B0604020202020204" pitchFamily="34" charset="0"/>
                <a:cs typeface="Arial" panose="020B0604020202020204" pitchFamily="34" charset="0"/>
              </a:rPr>
              <a:t>).</a:t>
            </a:r>
          </a:p>
          <a:p>
            <a:pPr marL="1200150" lvl="2" indent="-285750"/>
            <a:r>
              <a:rPr lang="en-US" sz="1600" dirty="0">
                <a:latin typeface="Arial" panose="020B0604020202020204" pitchFamily="34" charset="0"/>
                <a:cs typeface="Arial" panose="020B0604020202020204" pitchFamily="34" charset="0"/>
              </a:rPr>
              <a:t>Domain-specific datasets (e.g., financial news, product reviews).</a:t>
            </a:r>
          </a:p>
          <a:p>
            <a:pPr lvl="1"/>
            <a:r>
              <a:rPr lang="en-US" sz="1600" dirty="0">
                <a:latin typeface="Arial" panose="020B0604020202020204" pitchFamily="34" charset="0"/>
                <a:cs typeface="Arial" panose="020B0604020202020204" pitchFamily="34" charset="0"/>
              </a:rPr>
              <a:t>Social media datasets (e.g., Twitter for topic modeling and sentiment analysis).</a:t>
            </a:r>
          </a:p>
          <a:p>
            <a:pPr lvl="1"/>
            <a:r>
              <a:rPr lang="en-US" sz="1600" dirty="0">
                <a:latin typeface="Arial" panose="020B0604020202020204" pitchFamily="34" charset="0"/>
                <a:cs typeface="Arial" panose="020B0604020202020204" pitchFamily="34" charset="0"/>
              </a:rPr>
              <a:t>High-dimensional synthetic or benchmark datasets for validation.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Proposed Dataset:</a:t>
            </a:r>
          </a:p>
          <a:p>
            <a:pPr lvl="1"/>
            <a:r>
              <a:rPr lang="en-US" sz="1600" dirty="0">
                <a:latin typeface="Arial" panose="020B0604020202020204" pitchFamily="34" charset="0"/>
                <a:cs typeface="Arial" panose="020B0604020202020204" pitchFamily="34" charset="0"/>
              </a:rPr>
              <a:t>A labeled English dataset will serve as the foundational corpus, ensuring alignment with the research aim.</a:t>
            </a:r>
          </a:p>
          <a:p>
            <a:pPr lvl="1"/>
            <a:r>
              <a:rPr lang="en-US" sz="1600" dirty="0">
                <a:latin typeface="Arial" panose="020B0604020202020204" pitchFamily="34" charset="0"/>
                <a:cs typeface="Arial" panose="020B0604020202020204" pitchFamily="34" charset="0"/>
              </a:rPr>
              <a:t>Augmented by synthetic datasets or standard multilingual corpora to evaluate scalability and adaptability of the model.</a:t>
            </a:r>
          </a:p>
          <a:p>
            <a:pPr lvl="1"/>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normAutofit/>
          </a:bodyPr>
          <a:lstStyle/>
          <a:p>
            <a:r>
              <a:rPr lang="en-US" dirty="0">
                <a:latin typeface="Arial" panose="020B0604020202020204" pitchFamily="34" charset="0"/>
                <a:cs typeface="Arial" panose="020B0604020202020204" pitchFamily="34" charset="0"/>
              </a:rPr>
              <a:t>Discussion on technological background</a:t>
            </a:r>
          </a:p>
        </p:txBody>
      </p:sp>
    </p:spTree>
    <p:extLst>
      <p:ext uri="{BB962C8B-B14F-4D97-AF65-F5344CB8AC3E}">
        <p14:creationId xmlns:p14="http://schemas.microsoft.com/office/powerpoint/2010/main" val="746254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Trying to find a tool for training of SOMs</a:t>
            </a:r>
          </a:p>
          <a:p>
            <a:r>
              <a:rPr lang="en-US" dirty="0">
                <a:latin typeface="Arial" panose="020B0604020202020204" pitchFamily="34" charset="0"/>
                <a:cs typeface="Arial" panose="020B0604020202020204" pitchFamily="34" charset="0"/>
              </a:rPr>
              <a:t>Cleaning and pre-processing.</a:t>
            </a:r>
          </a:p>
          <a:p>
            <a:r>
              <a:rPr lang="en-US" dirty="0">
                <a:latin typeface="Arial" panose="020B0604020202020204" pitchFamily="34" charset="0"/>
                <a:cs typeface="Arial" panose="020B0604020202020204" pitchFamily="34" charset="0"/>
              </a:rPr>
              <a:t>Hyperparameter checking.</a:t>
            </a:r>
          </a:p>
          <a:p>
            <a:endParaRPr lang="en-US"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lstStyle/>
          <a:p>
            <a:r>
              <a:rPr lang="en-US" dirty="0">
                <a:latin typeface="Arial" panose="020B0604020202020204" pitchFamily="34" charset="0"/>
                <a:cs typeface="Arial" panose="020B0604020202020204" pitchFamily="34" charset="0"/>
              </a:rPr>
              <a:t>Plan for next semester</a:t>
            </a:r>
          </a:p>
        </p:txBody>
      </p:sp>
    </p:spTree>
    <p:extLst>
      <p:ext uri="{BB962C8B-B14F-4D97-AF65-F5344CB8AC3E}">
        <p14:creationId xmlns:p14="http://schemas.microsoft.com/office/powerpoint/2010/main" val="725207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B4DC7"/>
        </a:solidFill>
        <a:effectLst/>
      </p:bgPr>
    </p:bg>
    <p:spTree>
      <p:nvGrpSpPr>
        <p:cNvPr id="1" name=""/>
        <p:cNvGrpSpPr/>
        <p:nvPr/>
      </p:nvGrpSpPr>
      <p:grpSpPr>
        <a:xfrm>
          <a:off x="0" y="0"/>
          <a:ext cx="0" cy="0"/>
          <a:chOff x="0" y="0"/>
          <a:chExt cx="0" cy="0"/>
        </a:xfrm>
      </p:grpSpPr>
      <p:sp>
        <p:nvSpPr>
          <p:cNvPr id="3" name="Turinio vietos rezervavimo ženklas 2"/>
          <p:cNvSpPr>
            <a:spLocks noGrp="1"/>
          </p:cNvSpPr>
          <p:nvPr>
            <p:ph idx="1"/>
          </p:nvPr>
        </p:nvSpPr>
        <p:spPr>
          <a:xfrm>
            <a:off x="2753708" y="3041146"/>
            <a:ext cx="7858365" cy="1437339"/>
          </a:xfrm>
        </p:spPr>
        <p:txBody>
          <a:bodyPr>
            <a:normAutofit/>
          </a:bodyPr>
          <a:lstStyle/>
          <a:p>
            <a:pPr marL="0" indent="0" algn="just">
              <a:buNone/>
            </a:pPr>
            <a:r>
              <a:rPr lang="en-US" sz="4000" dirty="0">
                <a:solidFill>
                  <a:schemeClr val="bg1"/>
                </a:solidFill>
              </a:rPr>
              <a:t>Questions, suggestions?</a:t>
            </a:r>
          </a:p>
        </p:txBody>
      </p:sp>
      <p:sp>
        <p:nvSpPr>
          <p:cNvPr id="5" name="Slide Number Placeholder 4"/>
          <p:cNvSpPr>
            <a:spLocks noGrp="1"/>
          </p:cNvSpPr>
          <p:nvPr>
            <p:ph type="sldNum" sz="quarter" idx="12"/>
          </p:nvPr>
        </p:nvSpPr>
        <p:spPr/>
        <p:txBody>
          <a:bodyPr/>
          <a:lstStyle/>
          <a:p>
            <a:fld id="{A451E2BC-D197-42E0-93EA-4E24880C5CE1}" type="slidenum">
              <a:rPr lang="lt-LT" smtClean="0">
                <a:solidFill>
                  <a:schemeClr val="bg1"/>
                </a:solidFill>
              </a:rPr>
              <a:t>16</a:t>
            </a:fld>
            <a:endParaRPr lang="lt-LT" dirty="0">
              <a:solidFill>
                <a:schemeClr val="bg1"/>
              </a:solidFill>
            </a:endParaRPr>
          </a:p>
        </p:txBody>
      </p:sp>
    </p:spTree>
    <p:extLst>
      <p:ext uri="{BB962C8B-B14F-4D97-AF65-F5344CB8AC3E}">
        <p14:creationId xmlns:p14="http://schemas.microsoft.com/office/powerpoint/2010/main" val="267237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0"/>
            <a:ext cx="11048758" cy="4582371"/>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Problem:</a:t>
            </a:r>
            <a:endParaRPr lang="en-US" dirty="0">
              <a:latin typeface="Times New Roman" panose="02020603050405020304" pitchFamily="18" charset="0"/>
              <a:cs typeface="Times New Roman" panose="02020603050405020304" pitchFamily="18" charset="0"/>
            </a:endParaRPr>
          </a:p>
          <a:p>
            <a:pPr marL="0" indent="0" algn="just">
              <a:buNone/>
            </a:pPr>
            <a:r>
              <a:rPr lang="en-US" dirty="0">
                <a:effectLst/>
                <a:latin typeface="Times New Roman" panose="02020603050405020304" pitchFamily="18" charset="0"/>
                <a:cs typeface="Times New Roman" panose="02020603050405020304" pitchFamily="18" charset="0"/>
              </a:rPr>
              <a:t>Various text data preparation algorithms exist, such as text2vector, a bag of words, a bag of n-grams, and the most popular word embedding models. In this topic, the main task will be to take different characteristics datasets that are already classified and use the SOM to cluster results as well as possible.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86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0"/>
            <a:ext cx="11048758" cy="4582371"/>
          </a:xfrm>
        </p:spPr>
        <p:txBody>
          <a:bodyPr>
            <a:noAutofit/>
          </a:bodyPr>
          <a:lstStyle/>
          <a:p>
            <a:pPr>
              <a:lnSpc>
                <a:spcPct val="100000"/>
              </a:lnSpc>
            </a:pPr>
            <a:r>
              <a:rPr lang="en-US" sz="2600" dirty="0">
                <a:latin typeface="Times New Roman" panose="02020603050405020304" pitchFamily="18" charset="0"/>
                <a:cs typeface="Times New Roman" panose="02020603050405020304" pitchFamily="18" charset="0"/>
              </a:rPr>
              <a:t>Aim:</a:t>
            </a:r>
          </a:p>
          <a:p>
            <a:pPr lvl="1">
              <a:lnSpc>
                <a:spcPct val="100000"/>
              </a:lnSpc>
            </a:pPr>
            <a:r>
              <a:rPr lang="en-IN" sz="2000" dirty="0">
                <a:effectLst/>
                <a:latin typeface="Times New Roman" panose="02020603050405020304" pitchFamily="18" charset="0"/>
                <a:ea typeface="Aptos" panose="020B0004020202020204" pitchFamily="34" charset="0"/>
                <a:cs typeface="Times New Roman" panose="02020603050405020304" pitchFamily="18" charset="0"/>
              </a:rPr>
              <a:t>Finding datasets, cleaning them using python and perform experimentation using python and orange data mining.</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600" dirty="0">
                <a:latin typeface="Times New Roman" panose="02020603050405020304" pitchFamily="18" charset="0"/>
                <a:cs typeface="Times New Roman" panose="02020603050405020304" pitchFamily="18" charset="0"/>
              </a:rPr>
              <a:t>Tasks:</a:t>
            </a:r>
          </a:p>
          <a:p>
            <a:pPr marL="914400" lvl="1" indent="-457200">
              <a:lnSpc>
                <a:spcPct val="100000"/>
              </a:lnSpc>
              <a:buFont typeface="+mj-lt"/>
              <a:buAutoNum type="arabicPeriod"/>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Getting datasets</a:t>
            </a:r>
            <a:r>
              <a:rPr lang="en-US" sz="2000" dirty="0">
                <a:latin typeface="Times New Roman" panose="02020603050405020304" pitchFamily="18" charset="0"/>
                <a:cs typeface="Times New Roman" panose="02020603050405020304" pitchFamily="18" charset="0"/>
              </a:rPr>
              <a:t>.</a:t>
            </a:r>
          </a:p>
          <a:p>
            <a:pPr marL="914400" lvl="1" indent="-457200">
              <a:lnSpc>
                <a:spcPct val="100000"/>
              </a:lnSpc>
              <a:buFont typeface="+mj-lt"/>
              <a:buAutoNum type="arabicPeriod"/>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Cleaning datasets.</a:t>
            </a:r>
            <a:endParaRPr lang="en-US" sz="2000" dirty="0">
              <a:latin typeface="Times New Roman" panose="02020603050405020304" pitchFamily="18" charset="0"/>
              <a:cs typeface="Times New Roman" panose="02020603050405020304" pitchFamily="18" charset="0"/>
            </a:endParaRPr>
          </a:p>
          <a:p>
            <a:pPr marL="914400" lvl="1" indent="-457200">
              <a:lnSpc>
                <a:spcPct val="100000"/>
              </a:lnSpc>
              <a:buFont typeface="+mj-lt"/>
              <a:buAutoNum type="arabicPeriod"/>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Trying initial experimentation with python and orange mining.</a:t>
            </a: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600" dirty="0">
              <a:latin typeface="Times New Roman" panose="02020603050405020304" pitchFamily="18" charset="0"/>
              <a:cs typeface="Times New Roman" panose="02020603050405020304" pitchFamily="18" charset="0"/>
            </a:endParaRPr>
          </a:p>
          <a:p>
            <a:pPr>
              <a:lnSpc>
                <a:spcPct val="100000"/>
              </a:lnSpc>
            </a:pPr>
            <a:endParaRPr lang="en-US" sz="2600"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571620" y="511865"/>
            <a:ext cx="10782180" cy="801547"/>
          </a:xfrm>
        </p:spPr>
        <p:txBody>
          <a:bodyPr/>
          <a:lstStyle/>
          <a:p>
            <a:r>
              <a:rPr lang="en-US" dirty="0">
                <a:latin typeface="Times New Roman" panose="02020603050405020304" pitchFamily="18" charset="0"/>
                <a:cs typeface="Times New Roman" panose="02020603050405020304" pitchFamily="18" charset="0"/>
              </a:rPr>
              <a:t>The main aim of the work, tasks</a:t>
            </a:r>
          </a:p>
        </p:txBody>
      </p:sp>
    </p:spTree>
    <p:extLst>
      <p:ext uri="{BB962C8B-B14F-4D97-AF65-F5344CB8AC3E}">
        <p14:creationId xmlns:p14="http://schemas.microsoft.com/office/powerpoint/2010/main" val="357176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6B7E284E-74DF-109C-6208-DC4E143A57EC}"/>
              </a:ext>
            </a:extLst>
          </p:cNvPr>
          <p:cNvGraphicFramePr>
            <a:graphicFrameLocks noGrp="1"/>
          </p:cNvGraphicFramePr>
          <p:nvPr>
            <p:ph idx="4294967295"/>
            <p:extLst>
              <p:ext uri="{D42A27DB-BD31-4B8C-83A1-F6EECF244321}">
                <p14:modId xmlns:p14="http://schemas.microsoft.com/office/powerpoint/2010/main" val="1764439765"/>
              </p:ext>
            </p:extLst>
          </p:nvPr>
        </p:nvGraphicFramePr>
        <p:xfrm>
          <a:off x="1255594" y="1546383"/>
          <a:ext cx="10358652" cy="4445477"/>
        </p:xfrm>
        <a:graphic>
          <a:graphicData uri="http://schemas.openxmlformats.org/drawingml/2006/table">
            <a:tbl>
              <a:tblPr firstRow="1" firstCol="1" bandRow="1">
                <a:tableStyleId>{5C22544A-7EE6-4342-B048-85BDC9FD1C3A}</a:tableStyleId>
              </a:tblPr>
              <a:tblGrid>
                <a:gridCol w="2059544">
                  <a:extLst>
                    <a:ext uri="{9D8B030D-6E8A-4147-A177-3AD203B41FA5}">
                      <a16:colId xmlns:a16="http://schemas.microsoft.com/office/drawing/2014/main" val="1140186723"/>
                    </a:ext>
                  </a:extLst>
                </a:gridCol>
                <a:gridCol w="2081701">
                  <a:extLst>
                    <a:ext uri="{9D8B030D-6E8A-4147-A177-3AD203B41FA5}">
                      <a16:colId xmlns:a16="http://schemas.microsoft.com/office/drawing/2014/main" val="2577585366"/>
                    </a:ext>
                  </a:extLst>
                </a:gridCol>
                <a:gridCol w="2358672">
                  <a:extLst>
                    <a:ext uri="{9D8B030D-6E8A-4147-A177-3AD203B41FA5}">
                      <a16:colId xmlns:a16="http://schemas.microsoft.com/office/drawing/2014/main" val="3263876591"/>
                    </a:ext>
                  </a:extLst>
                </a:gridCol>
                <a:gridCol w="2051788">
                  <a:extLst>
                    <a:ext uri="{9D8B030D-6E8A-4147-A177-3AD203B41FA5}">
                      <a16:colId xmlns:a16="http://schemas.microsoft.com/office/drawing/2014/main" val="3146321377"/>
                    </a:ext>
                  </a:extLst>
                </a:gridCol>
                <a:gridCol w="1806947">
                  <a:extLst>
                    <a:ext uri="{9D8B030D-6E8A-4147-A177-3AD203B41FA5}">
                      <a16:colId xmlns:a16="http://schemas.microsoft.com/office/drawing/2014/main" val="3309617890"/>
                    </a:ext>
                  </a:extLst>
                </a:gridCol>
              </a:tblGrid>
              <a:tr h="207814">
                <a:tc>
                  <a:txBody>
                    <a:bodyPr/>
                    <a:lstStyle/>
                    <a:p>
                      <a:pPr marL="0" marR="0">
                        <a:lnSpc>
                          <a:spcPct val="115000"/>
                        </a:lnSpc>
                        <a:spcAft>
                          <a:spcPts val="800"/>
                        </a:spcAft>
                        <a:buNone/>
                      </a:pPr>
                      <a:r>
                        <a:rPr lang="en-GB" sz="1800" kern="0">
                          <a:effectLst/>
                          <a:latin typeface="Times New Roman" panose="02020603050405020304" pitchFamily="18" charset="0"/>
                          <a:cs typeface="Times New Roman" panose="02020603050405020304" pitchFamily="18" charset="0"/>
                        </a:rPr>
                        <a:t>Source</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800" kern="0" dirty="0">
                          <a:effectLst/>
                          <a:latin typeface="Times New Roman" panose="02020603050405020304" pitchFamily="18" charset="0"/>
                          <a:cs typeface="Times New Roman" panose="02020603050405020304" pitchFamily="18" charset="0"/>
                        </a:rPr>
                        <a:t>Context</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800" kern="0">
                          <a:effectLst/>
                          <a:latin typeface="Times New Roman" panose="02020603050405020304" pitchFamily="18" charset="0"/>
                          <a:cs typeface="Times New Roman" panose="02020603050405020304" pitchFamily="18" charset="0"/>
                        </a:rPr>
                        <a:t>Name</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800" kern="0">
                          <a:effectLst/>
                          <a:latin typeface="Times New Roman" panose="02020603050405020304" pitchFamily="18" charset="0"/>
                          <a:cs typeface="Times New Roman" panose="02020603050405020304" pitchFamily="18" charset="0"/>
                        </a:rPr>
                        <a:t>Row number</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800" kern="0" dirty="0">
                          <a:effectLst/>
                          <a:latin typeface="Times New Roman" panose="02020603050405020304" pitchFamily="18" charset="0"/>
                          <a:cs typeface="Times New Roman" panose="02020603050405020304" pitchFamily="18" charset="0"/>
                        </a:rPr>
                        <a:t>Classes</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extLst>
                  <a:ext uri="{0D108BD9-81ED-4DB2-BD59-A6C34878D82A}">
                    <a16:rowId xmlns:a16="http://schemas.microsoft.com/office/drawing/2014/main" val="1578956978"/>
                  </a:ext>
                </a:extLst>
              </a:tr>
              <a:tr h="1256107">
                <a:tc>
                  <a:txBody>
                    <a:bodyPr/>
                    <a:lstStyle/>
                    <a:p>
                      <a:pPr marL="0" marR="0">
                        <a:lnSpc>
                          <a:spcPct val="115000"/>
                        </a:lnSpc>
                        <a:spcAft>
                          <a:spcPts val="800"/>
                        </a:spcAft>
                        <a:buNone/>
                      </a:pPr>
                      <a:r>
                        <a:rPr lang="en-GB" sz="1500" kern="0" dirty="0">
                          <a:effectLst/>
                          <a:latin typeface="Times New Roman" panose="02020603050405020304" pitchFamily="18" charset="0"/>
                          <a:cs typeface="Times New Roman" panose="02020603050405020304" pitchFamily="18" charset="0"/>
                        </a:rPr>
                        <a:t>(Hillary Clinton and Donald Trump Tweets, n.d.)</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dirty="0">
                          <a:effectLst/>
                          <a:latin typeface="Times New Roman" panose="02020603050405020304" pitchFamily="18" charset="0"/>
                          <a:cs typeface="Times New Roman" panose="02020603050405020304" pitchFamily="18" charset="0"/>
                        </a:rPr>
                        <a:t>Tweets of Hillary Clinton and Donald Trump for the 2016 US </a:t>
                      </a:r>
                      <a:r>
                        <a:rPr lang="en-GB" sz="1500" kern="0" dirty="0" err="1">
                          <a:effectLst/>
                          <a:latin typeface="Times New Roman" panose="02020603050405020304" pitchFamily="18" charset="0"/>
                          <a:cs typeface="Times New Roman" panose="02020603050405020304" pitchFamily="18" charset="0"/>
                        </a:rPr>
                        <a:t>Presendential</a:t>
                      </a:r>
                      <a:r>
                        <a:rPr lang="en-GB" sz="1500" kern="0" dirty="0">
                          <a:effectLst/>
                          <a:latin typeface="Times New Roman" panose="02020603050405020304" pitchFamily="18" charset="0"/>
                          <a:cs typeface="Times New Roman" panose="02020603050405020304" pitchFamily="18" charset="0"/>
                        </a:rPr>
                        <a:t> Election.</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Hillary Clinton and Donald Trump Tweets</a:t>
                      </a:r>
                      <a:endParaRPr lang="en-US" sz="1500" kern="100">
                        <a:effectLst/>
                        <a:latin typeface="Times New Roman" panose="02020603050405020304" pitchFamily="18" charset="0"/>
                        <a:cs typeface="Times New Roman" panose="02020603050405020304" pitchFamily="18" charset="0"/>
                      </a:endParaRPr>
                    </a:p>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 </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3000</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2</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extLst>
                  <a:ext uri="{0D108BD9-81ED-4DB2-BD59-A6C34878D82A}">
                    <a16:rowId xmlns:a16="http://schemas.microsoft.com/office/drawing/2014/main" val="2576503147"/>
                  </a:ext>
                </a:extLst>
              </a:tr>
              <a:tr h="622102">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(Pang &amp; Lee, 2004)</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dirty="0">
                          <a:effectLst/>
                          <a:latin typeface="Times New Roman" panose="02020603050405020304" pitchFamily="18" charset="0"/>
                          <a:cs typeface="Times New Roman" panose="02020603050405020304" pitchFamily="18" charset="0"/>
                        </a:rPr>
                        <a:t>Positive and negative reviews of movies</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dirty="0">
                          <a:effectLst/>
                          <a:latin typeface="Times New Roman" panose="02020603050405020304" pitchFamily="18" charset="0"/>
                          <a:cs typeface="Times New Roman" panose="02020603050405020304" pitchFamily="18" charset="0"/>
                        </a:rPr>
                        <a:t>Polarity_dataset_v2.0</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2000</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2</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extLst>
                  <a:ext uri="{0D108BD9-81ED-4DB2-BD59-A6C34878D82A}">
                    <a16:rowId xmlns:a16="http://schemas.microsoft.com/office/drawing/2014/main" val="2032296690"/>
                  </a:ext>
                </a:extLst>
              </a:tr>
              <a:tr h="622102">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(AG’s Corpus of News Articles, n.d.)</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News Articles</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AG</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1127918 </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14</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extLst>
                  <a:ext uri="{0D108BD9-81ED-4DB2-BD59-A6C34878D82A}">
                    <a16:rowId xmlns:a16="http://schemas.microsoft.com/office/drawing/2014/main" val="3830918491"/>
                  </a:ext>
                </a:extLst>
              </a:tr>
              <a:tr h="410767">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(Bose, 2019)</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BBC News articles</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BBC News</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1490 Training, 735 Test</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5</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extLst>
                  <a:ext uri="{0D108BD9-81ED-4DB2-BD59-A6C34878D82A}">
                    <a16:rowId xmlns:a16="http://schemas.microsoft.com/office/drawing/2014/main" val="2695253121"/>
                  </a:ext>
                </a:extLst>
              </a:tr>
              <a:tr h="622102">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(Twitter Sentiment Analysis, n.d.)</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Entity-level sentiment analysis dataset of twitter</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Tweets</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74682</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3</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extLst>
                  <a:ext uri="{0D108BD9-81ED-4DB2-BD59-A6C34878D82A}">
                    <a16:rowId xmlns:a16="http://schemas.microsoft.com/office/drawing/2014/main" val="2985341783"/>
                  </a:ext>
                </a:extLst>
              </a:tr>
              <a:tr h="622102">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(Almeida et al., 2011)</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SMS are tagged ham(legitimate) or spam</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SMS Spam</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5573</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tc>
                  <a:txBody>
                    <a:bodyPr/>
                    <a:lstStyle/>
                    <a:p>
                      <a:pPr marL="0" marR="0">
                        <a:lnSpc>
                          <a:spcPct val="115000"/>
                        </a:lnSpc>
                        <a:spcAft>
                          <a:spcPts val="800"/>
                        </a:spcAft>
                        <a:buNone/>
                      </a:pPr>
                      <a:r>
                        <a:rPr lang="en-GB" sz="1500" kern="0" dirty="0">
                          <a:effectLst/>
                          <a:latin typeface="Times New Roman" panose="02020603050405020304" pitchFamily="18" charset="0"/>
                          <a:cs typeface="Times New Roman" panose="02020603050405020304" pitchFamily="18" charset="0"/>
                        </a:rPr>
                        <a:t>2</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6158" marR="66158" marT="0" marB="0"/>
                </a:tc>
                <a:extLst>
                  <a:ext uri="{0D108BD9-81ED-4DB2-BD59-A6C34878D82A}">
                    <a16:rowId xmlns:a16="http://schemas.microsoft.com/office/drawing/2014/main" val="1116703252"/>
                  </a:ext>
                </a:extLst>
              </a:tr>
            </a:tbl>
          </a:graphicData>
        </a:graphic>
      </p:graphicFrame>
      <p:sp>
        <p:nvSpPr>
          <p:cNvPr id="5" name="Title 4"/>
          <p:cNvSpPr>
            <a:spLocks noGrp="1"/>
          </p:cNvSpPr>
          <p:nvPr>
            <p:ph type="title"/>
          </p:nvPr>
        </p:nvSpPr>
        <p:spPr>
          <a:xfrm>
            <a:off x="571620" y="511865"/>
            <a:ext cx="10782180" cy="801547"/>
          </a:xfrm>
        </p:spPr>
        <p:txBody>
          <a:bodyPr/>
          <a:lstStyle/>
          <a:p>
            <a:r>
              <a:rPr lang="en-US" dirty="0">
                <a:latin typeface="Times New Roman" panose="02020603050405020304" pitchFamily="18" charset="0"/>
                <a:cs typeface="Times New Roman" panose="02020603050405020304" pitchFamily="18" charset="0"/>
              </a:rPr>
              <a:t>Datasets</a:t>
            </a:r>
          </a:p>
        </p:txBody>
      </p:sp>
    </p:spTree>
    <p:extLst>
      <p:ext uri="{BB962C8B-B14F-4D97-AF65-F5344CB8AC3E}">
        <p14:creationId xmlns:p14="http://schemas.microsoft.com/office/powerpoint/2010/main" val="201604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9D9DB-6E33-999B-EC98-85C30BD964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MAIN PROCESS</a:t>
            </a:r>
          </a:p>
        </p:txBody>
      </p:sp>
      <p:pic>
        <p:nvPicPr>
          <p:cNvPr id="6" name="Content Placeholder 5" descr="A screenshot of a computer screen&#10;&#10;AI-generated content may be incorrect.">
            <a:extLst>
              <a:ext uri="{FF2B5EF4-FFF2-40B4-BE49-F238E27FC236}">
                <a16:creationId xmlns:a16="http://schemas.microsoft.com/office/drawing/2014/main" id="{45C1357A-FA2C-50C5-9E5E-8857E723CCA5}"/>
              </a:ext>
            </a:extLst>
          </p:cNvPr>
          <p:cNvPicPr>
            <a:picLocks noGrp="1" noChangeAspect="1"/>
          </p:cNvPicPr>
          <p:nvPr>
            <p:ph idx="4294967295"/>
          </p:nvPr>
        </p:nvPicPr>
        <p:blipFill>
          <a:blip r:embed="rId2"/>
          <a:stretch>
            <a:fillRect/>
          </a:stretch>
        </p:blipFill>
        <p:spPr>
          <a:xfrm>
            <a:off x="701040" y="1399858"/>
            <a:ext cx="8145862" cy="3832225"/>
          </a:xfrm>
          <a:prstGeom prst="rect">
            <a:avLst/>
          </a:prstGeom>
        </p:spPr>
      </p:pic>
    </p:spTree>
    <p:extLst>
      <p:ext uri="{BB962C8B-B14F-4D97-AF65-F5344CB8AC3E}">
        <p14:creationId xmlns:p14="http://schemas.microsoft.com/office/powerpoint/2010/main" val="423772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C081DE-46A7-9C2C-F00A-DB3A0C1D81E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SOM sub-process</a:t>
            </a:r>
          </a:p>
        </p:txBody>
      </p:sp>
      <p:pic>
        <p:nvPicPr>
          <p:cNvPr id="6" name="Content Placeholder 5" descr="A diagram of a flowchart&#10;&#10;AI-generated content may be incorrect.">
            <a:extLst>
              <a:ext uri="{FF2B5EF4-FFF2-40B4-BE49-F238E27FC236}">
                <a16:creationId xmlns:a16="http://schemas.microsoft.com/office/drawing/2014/main" id="{45DB9FC2-7B3B-58F8-6FA5-8ECDC42EBE1A}"/>
              </a:ext>
            </a:extLst>
          </p:cNvPr>
          <p:cNvPicPr>
            <a:picLocks noGrp="1" noChangeAspect="1"/>
          </p:cNvPicPr>
          <p:nvPr>
            <p:ph idx="4294967295"/>
          </p:nvPr>
        </p:nvPicPr>
        <p:blipFill>
          <a:blip r:embed="rId2"/>
          <a:stretch>
            <a:fillRect/>
          </a:stretch>
        </p:blipFill>
        <p:spPr>
          <a:xfrm>
            <a:off x="868680" y="1571421"/>
            <a:ext cx="9646919" cy="4605540"/>
          </a:xfrm>
          <a:prstGeom prst="rect">
            <a:avLst/>
          </a:prstGeom>
        </p:spPr>
      </p:pic>
    </p:spTree>
    <p:extLst>
      <p:ext uri="{BB962C8B-B14F-4D97-AF65-F5344CB8AC3E}">
        <p14:creationId xmlns:p14="http://schemas.microsoft.com/office/powerpoint/2010/main" val="136437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DAA6CA-B2CD-AAB4-C04F-1F35DF96B2E0}"/>
              </a:ext>
            </a:extLst>
          </p:cNvPr>
          <p:cNvSpPr>
            <a:spLocks noGrp="1"/>
          </p:cNvSpPr>
          <p:nvPr>
            <p:ph type="title"/>
          </p:nvPr>
        </p:nvSpPr>
        <p:spPr>
          <a:xfrm>
            <a:off x="571620" y="245857"/>
            <a:ext cx="10782180" cy="1325563"/>
          </a:xfrm>
        </p:spPr>
        <p:txBody>
          <a:bodyPr anchor="ctr">
            <a:normAutofit/>
          </a:bodyPr>
          <a:lstStyle/>
          <a:p>
            <a:r>
              <a:rPr lang="en-US" dirty="0">
                <a:latin typeface="Times New Roman" panose="02020603050405020304" pitchFamily="18" charset="0"/>
                <a:cs typeface="Times New Roman" panose="02020603050405020304" pitchFamily="18" charset="0"/>
              </a:rPr>
              <a:t>Initial Experimentation Results using python</a:t>
            </a:r>
          </a:p>
        </p:txBody>
      </p:sp>
      <p:graphicFrame>
        <p:nvGraphicFramePr>
          <p:cNvPr id="6" name="Content Placeholder 5">
            <a:extLst>
              <a:ext uri="{FF2B5EF4-FFF2-40B4-BE49-F238E27FC236}">
                <a16:creationId xmlns:a16="http://schemas.microsoft.com/office/drawing/2014/main" id="{6EC0DDC3-642D-2E9D-A1A0-7C7F2B23B388}"/>
              </a:ext>
            </a:extLst>
          </p:cNvPr>
          <p:cNvGraphicFramePr>
            <a:graphicFrameLocks noGrp="1"/>
          </p:cNvGraphicFramePr>
          <p:nvPr>
            <p:ph idx="4294967295"/>
            <p:extLst>
              <p:ext uri="{D42A27DB-BD31-4B8C-83A1-F6EECF244321}">
                <p14:modId xmlns:p14="http://schemas.microsoft.com/office/powerpoint/2010/main" val="2491193130"/>
              </p:ext>
            </p:extLst>
          </p:nvPr>
        </p:nvGraphicFramePr>
        <p:xfrm>
          <a:off x="571622" y="2057400"/>
          <a:ext cx="11048757" cy="3849270"/>
        </p:xfrm>
        <a:graphic>
          <a:graphicData uri="http://schemas.openxmlformats.org/drawingml/2006/table">
            <a:tbl>
              <a:tblPr firstRow="1" firstCol="1" bandRow="1">
                <a:tableStyleId>{5C22544A-7EE6-4342-B048-85BDC9FD1C3A}</a:tableStyleId>
              </a:tblPr>
              <a:tblGrid>
                <a:gridCol w="3637602">
                  <a:extLst>
                    <a:ext uri="{9D8B030D-6E8A-4147-A177-3AD203B41FA5}">
                      <a16:colId xmlns:a16="http://schemas.microsoft.com/office/drawing/2014/main" val="1196453696"/>
                    </a:ext>
                  </a:extLst>
                </a:gridCol>
                <a:gridCol w="7411155">
                  <a:extLst>
                    <a:ext uri="{9D8B030D-6E8A-4147-A177-3AD203B41FA5}">
                      <a16:colId xmlns:a16="http://schemas.microsoft.com/office/drawing/2014/main" val="4071817253"/>
                    </a:ext>
                  </a:extLst>
                </a:gridCol>
              </a:tblGrid>
              <a:tr h="356303">
                <a:tc>
                  <a:txBody>
                    <a:bodyPr/>
                    <a:lstStyle/>
                    <a:p>
                      <a:pPr marL="0" marR="0" algn="just">
                        <a:lnSpc>
                          <a:spcPct val="115000"/>
                        </a:lnSpc>
                        <a:spcAft>
                          <a:spcPts val="800"/>
                        </a:spcAft>
                        <a:buNone/>
                      </a:pPr>
                      <a:r>
                        <a:rPr lang="en-GB" sz="2000" kern="0">
                          <a:effectLst/>
                          <a:latin typeface="Times New Roman" panose="02020603050405020304" pitchFamily="18" charset="0"/>
                          <a:cs typeface="Times New Roman" panose="02020603050405020304" pitchFamily="18" charset="0"/>
                        </a:rPr>
                        <a:t>Metric</a:t>
                      </a:r>
                      <a:endParaRPr lang="en-US"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tc>
                  <a:txBody>
                    <a:bodyPr/>
                    <a:lstStyle/>
                    <a:p>
                      <a:pPr marL="0" marR="0" algn="just">
                        <a:lnSpc>
                          <a:spcPct val="115000"/>
                        </a:lnSpc>
                        <a:spcAft>
                          <a:spcPts val="800"/>
                        </a:spcAft>
                        <a:buNone/>
                      </a:pPr>
                      <a:r>
                        <a:rPr lang="en-GB" sz="2000" kern="0" dirty="0">
                          <a:effectLst/>
                          <a:latin typeface="Times New Roman" panose="02020603050405020304" pitchFamily="18" charset="0"/>
                          <a:cs typeface="Times New Roman" panose="02020603050405020304" pitchFamily="18" charset="0"/>
                        </a:rPr>
                        <a:t>Description</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extLst>
                  <a:ext uri="{0D108BD9-81ED-4DB2-BD59-A6C34878D82A}">
                    <a16:rowId xmlns:a16="http://schemas.microsoft.com/office/drawing/2014/main" val="1597490999"/>
                  </a:ext>
                </a:extLst>
              </a:tr>
              <a:tr h="329357">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Neuron Count</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100 (10x10 grid), each position in the grid.</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extLst>
                  <a:ext uri="{0D108BD9-81ED-4DB2-BD59-A6C34878D82A}">
                    <a16:rowId xmlns:a16="http://schemas.microsoft.com/office/drawing/2014/main" val="984789476"/>
                  </a:ext>
                </a:extLst>
              </a:tr>
              <a:tr h="329357">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U-Matrix Visualization</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Showed clear topological distances between clusters.</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extLst>
                  <a:ext uri="{0D108BD9-81ED-4DB2-BD59-A6C34878D82A}">
                    <a16:rowId xmlns:a16="http://schemas.microsoft.com/office/drawing/2014/main" val="3686908475"/>
                  </a:ext>
                </a:extLst>
              </a:tr>
              <a:tr h="329357">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Label Purity Heatmap</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Used to inspect how cleanly neurons captured single-class labels.</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extLst>
                  <a:ext uri="{0D108BD9-81ED-4DB2-BD59-A6C34878D82A}">
                    <a16:rowId xmlns:a16="http://schemas.microsoft.com/office/drawing/2014/main" val="947531061"/>
                  </a:ext>
                </a:extLst>
              </a:tr>
              <a:tr h="615394">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Average Neuron Purity</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tc>
                  <a:txBody>
                    <a:bodyPr/>
                    <a:lstStyle/>
                    <a:p>
                      <a:pPr marL="0" marR="0" algn="just">
                        <a:lnSpc>
                          <a:spcPct val="115000"/>
                        </a:lnSpc>
                        <a:spcAft>
                          <a:spcPts val="800"/>
                        </a:spcAft>
                        <a:buNone/>
                      </a:pPr>
                      <a:r>
                        <a:rPr lang="en-GB" sz="1500" kern="0" dirty="0">
                          <a:effectLst/>
                          <a:latin typeface="Times New Roman" panose="02020603050405020304" pitchFamily="18" charset="0"/>
                          <a:cs typeface="Times New Roman" panose="02020603050405020304" pitchFamily="18" charset="0"/>
                        </a:rPr>
                        <a:t>~0.79 (example, real value depends on data)</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extLst>
                  <a:ext uri="{0D108BD9-81ED-4DB2-BD59-A6C34878D82A}">
                    <a16:rowId xmlns:a16="http://schemas.microsoft.com/office/drawing/2014/main" val="1484045586"/>
                  </a:ext>
                </a:extLst>
              </a:tr>
              <a:tr h="329357">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Best Purity</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tc>
                  <a:txBody>
                    <a:bodyPr/>
                    <a:lstStyle/>
                    <a:p>
                      <a:pPr marL="0" marR="0" algn="just">
                        <a:lnSpc>
                          <a:spcPct val="115000"/>
                        </a:lnSpc>
                        <a:spcAft>
                          <a:spcPts val="800"/>
                        </a:spcAft>
                        <a:buNone/>
                      </a:pPr>
                      <a:r>
                        <a:rPr lang="en-GB" sz="1500" kern="0" dirty="0">
                          <a:effectLst/>
                          <a:latin typeface="Times New Roman" panose="02020603050405020304" pitchFamily="18" charset="0"/>
                          <a:cs typeface="Times New Roman" panose="02020603050405020304" pitchFamily="18" charset="0"/>
                        </a:rPr>
                        <a:t>1.0 (pure neurons – only one label type)</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extLst>
                  <a:ext uri="{0D108BD9-81ED-4DB2-BD59-A6C34878D82A}">
                    <a16:rowId xmlns:a16="http://schemas.microsoft.com/office/drawing/2014/main" val="4151834628"/>
                  </a:ext>
                </a:extLst>
              </a:tr>
              <a:tr h="329357">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Worst Purity</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~0.50 (fully mixed neurons)</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extLst>
                  <a:ext uri="{0D108BD9-81ED-4DB2-BD59-A6C34878D82A}">
                    <a16:rowId xmlns:a16="http://schemas.microsoft.com/office/drawing/2014/main" val="2742238829"/>
                  </a:ext>
                </a:extLst>
              </a:tr>
              <a:tr h="615394">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Adjusted Rand Index (ARI)</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tc>
                  <a:txBody>
                    <a:bodyPr/>
                    <a:lstStyle/>
                    <a:p>
                      <a:pPr marL="0" marR="0" algn="just">
                        <a:lnSpc>
                          <a:spcPct val="115000"/>
                        </a:lnSpc>
                        <a:spcAft>
                          <a:spcPts val="800"/>
                        </a:spcAft>
                        <a:buNone/>
                      </a:pPr>
                      <a:r>
                        <a:rPr lang="en-GB" sz="1500" kern="0" dirty="0">
                          <a:effectLst/>
                          <a:latin typeface="Times New Roman" panose="02020603050405020304" pitchFamily="18" charset="0"/>
                          <a:cs typeface="Times New Roman" panose="02020603050405020304" pitchFamily="18" charset="0"/>
                        </a:rPr>
                        <a:t>Comparing predicted clusters to true labels, 1: perfect clustering, 0: random labelling, &lt;0: discordant clustering</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extLst>
                  <a:ext uri="{0D108BD9-81ED-4DB2-BD59-A6C34878D82A}">
                    <a16:rowId xmlns:a16="http://schemas.microsoft.com/office/drawing/2014/main" val="3848639065"/>
                  </a:ext>
                </a:extLst>
              </a:tr>
              <a:tr h="615394">
                <a:tc>
                  <a:txBody>
                    <a:bodyPr/>
                    <a:lstStyle/>
                    <a:p>
                      <a:pPr marL="0" marR="0" algn="just">
                        <a:lnSpc>
                          <a:spcPct val="115000"/>
                        </a:lnSpc>
                        <a:spcAft>
                          <a:spcPts val="800"/>
                        </a:spcAft>
                        <a:buNone/>
                      </a:pPr>
                      <a:r>
                        <a:rPr lang="en-GB" sz="1500" kern="0">
                          <a:effectLst/>
                          <a:latin typeface="Times New Roman" panose="02020603050405020304" pitchFamily="18" charset="0"/>
                          <a:cs typeface="Times New Roman" panose="02020603050405020304" pitchFamily="18" charset="0"/>
                        </a:rPr>
                        <a:t>Silhouette Score</a:t>
                      </a:r>
                      <a:endParaRPr lang="en-US" sz="15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tc>
                  <a:txBody>
                    <a:bodyPr/>
                    <a:lstStyle/>
                    <a:p>
                      <a:pPr marL="0" marR="0" algn="just">
                        <a:lnSpc>
                          <a:spcPct val="115000"/>
                        </a:lnSpc>
                        <a:spcAft>
                          <a:spcPts val="800"/>
                        </a:spcAft>
                        <a:buNone/>
                      </a:pPr>
                      <a:r>
                        <a:rPr lang="en-GB" sz="1500" kern="0" dirty="0">
                          <a:effectLst/>
                          <a:latin typeface="Times New Roman" panose="02020603050405020304" pitchFamily="18" charset="0"/>
                          <a:cs typeface="Times New Roman" panose="02020603050405020304" pitchFamily="18" charset="0"/>
                        </a:rPr>
                        <a:t>Evaluates how distinct clusters are, 1: well, separated, 0: overlapping clusters, -1: wrong clustering</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725" marR="95725" marT="0" marB="0"/>
                </a:tc>
                <a:extLst>
                  <a:ext uri="{0D108BD9-81ED-4DB2-BD59-A6C34878D82A}">
                    <a16:rowId xmlns:a16="http://schemas.microsoft.com/office/drawing/2014/main" val="1606870536"/>
                  </a:ext>
                </a:extLst>
              </a:tr>
            </a:tbl>
          </a:graphicData>
        </a:graphic>
      </p:graphicFrame>
    </p:spTree>
    <p:extLst>
      <p:ext uri="{BB962C8B-B14F-4D97-AF65-F5344CB8AC3E}">
        <p14:creationId xmlns:p14="http://schemas.microsoft.com/office/powerpoint/2010/main" val="81977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D6227A-3EB5-58EE-8461-A295A3E41D1E}"/>
              </a:ext>
            </a:extLst>
          </p:cNvPr>
          <p:cNvSpPr>
            <a:spLocks noGrp="1"/>
          </p:cNvSpPr>
          <p:nvPr>
            <p:ph type="title"/>
          </p:nvPr>
        </p:nvSpPr>
        <p:spPr>
          <a:xfrm>
            <a:off x="571620" y="245857"/>
            <a:ext cx="10782180" cy="1325563"/>
          </a:xfrm>
        </p:spPr>
        <p:txBody>
          <a:bodyPr anchor="ctr">
            <a:normAutofit/>
          </a:bodyPr>
          <a:lstStyle/>
          <a:p>
            <a:r>
              <a:rPr lang="en-US" dirty="0"/>
              <a:t>Metrics Results</a:t>
            </a:r>
          </a:p>
        </p:txBody>
      </p:sp>
      <p:graphicFrame>
        <p:nvGraphicFramePr>
          <p:cNvPr id="6" name="Content Placeholder 5">
            <a:extLst>
              <a:ext uri="{FF2B5EF4-FFF2-40B4-BE49-F238E27FC236}">
                <a16:creationId xmlns:a16="http://schemas.microsoft.com/office/drawing/2014/main" id="{6D42D0C1-391B-101C-662F-3176301D8108}"/>
              </a:ext>
            </a:extLst>
          </p:cNvPr>
          <p:cNvGraphicFramePr>
            <a:graphicFrameLocks noGrp="1"/>
          </p:cNvGraphicFramePr>
          <p:nvPr>
            <p:ph idx="4294967295"/>
            <p:extLst>
              <p:ext uri="{D42A27DB-BD31-4B8C-83A1-F6EECF244321}">
                <p14:modId xmlns:p14="http://schemas.microsoft.com/office/powerpoint/2010/main" val="2284873517"/>
              </p:ext>
            </p:extLst>
          </p:nvPr>
        </p:nvGraphicFramePr>
        <p:xfrm>
          <a:off x="571622" y="2087880"/>
          <a:ext cx="11048759" cy="3753097"/>
        </p:xfrm>
        <a:graphic>
          <a:graphicData uri="http://schemas.openxmlformats.org/drawingml/2006/table">
            <a:tbl>
              <a:tblPr firstRow="1" firstCol="1" bandRow="1">
                <a:tableStyleId>{5C22544A-7EE6-4342-B048-85BDC9FD1C3A}</a:tableStyleId>
              </a:tblPr>
              <a:tblGrid>
                <a:gridCol w="3636720">
                  <a:extLst>
                    <a:ext uri="{9D8B030D-6E8A-4147-A177-3AD203B41FA5}">
                      <a16:colId xmlns:a16="http://schemas.microsoft.com/office/drawing/2014/main" val="3283366366"/>
                    </a:ext>
                  </a:extLst>
                </a:gridCol>
                <a:gridCol w="3640467">
                  <a:extLst>
                    <a:ext uri="{9D8B030D-6E8A-4147-A177-3AD203B41FA5}">
                      <a16:colId xmlns:a16="http://schemas.microsoft.com/office/drawing/2014/main" val="2235185723"/>
                    </a:ext>
                  </a:extLst>
                </a:gridCol>
                <a:gridCol w="3771572">
                  <a:extLst>
                    <a:ext uri="{9D8B030D-6E8A-4147-A177-3AD203B41FA5}">
                      <a16:colId xmlns:a16="http://schemas.microsoft.com/office/drawing/2014/main" val="1483106613"/>
                    </a:ext>
                  </a:extLst>
                </a:gridCol>
              </a:tblGrid>
              <a:tr h="436921">
                <a:tc>
                  <a:txBody>
                    <a:bodyPr/>
                    <a:lstStyle/>
                    <a:p>
                      <a:pPr marL="0" marR="0">
                        <a:lnSpc>
                          <a:spcPct val="115000"/>
                        </a:lnSpc>
                        <a:spcAft>
                          <a:spcPts val="800"/>
                        </a:spcAft>
                        <a:buNone/>
                      </a:pPr>
                      <a:r>
                        <a:rPr lang="en-GB" sz="1900" kern="0">
                          <a:effectLst/>
                        </a:rPr>
                        <a:t>Metric</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tc>
                  <a:txBody>
                    <a:bodyPr/>
                    <a:lstStyle/>
                    <a:p>
                      <a:pPr marL="0" marR="0">
                        <a:lnSpc>
                          <a:spcPct val="115000"/>
                        </a:lnSpc>
                        <a:spcAft>
                          <a:spcPts val="800"/>
                        </a:spcAft>
                        <a:buNone/>
                      </a:pPr>
                      <a:r>
                        <a:rPr lang="en-GB" sz="1900" kern="0" dirty="0">
                          <a:effectLst/>
                        </a:rPr>
                        <a:t>Description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tc>
                  <a:txBody>
                    <a:bodyPr/>
                    <a:lstStyle/>
                    <a:p>
                      <a:pPr marL="0" marR="0">
                        <a:lnSpc>
                          <a:spcPct val="115000"/>
                        </a:lnSpc>
                        <a:spcAft>
                          <a:spcPts val="800"/>
                        </a:spcAft>
                        <a:buNone/>
                      </a:pPr>
                      <a:r>
                        <a:rPr lang="en-GB" sz="1900" kern="0">
                          <a:effectLst/>
                        </a:rPr>
                        <a:t>Value</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extLst>
                  <a:ext uri="{0D108BD9-81ED-4DB2-BD59-A6C34878D82A}">
                    <a16:rowId xmlns:a16="http://schemas.microsoft.com/office/drawing/2014/main" val="3196475066"/>
                  </a:ext>
                </a:extLst>
              </a:tr>
              <a:tr h="1105392">
                <a:tc>
                  <a:txBody>
                    <a:bodyPr/>
                    <a:lstStyle/>
                    <a:p>
                      <a:pPr marL="0" marR="0">
                        <a:lnSpc>
                          <a:spcPct val="115000"/>
                        </a:lnSpc>
                        <a:spcAft>
                          <a:spcPts val="800"/>
                        </a:spcAft>
                        <a:buNone/>
                      </a:pPr>
                      <a:r>
                        <a:rPr lang="en-GB" sz="1700" kern="0">
                          <a:effectLst/>
                        </a:rPr>
                        <a:t>Cluster Purity</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tc>
                  <a:txBody>
                    <a:bodyPr/>
                    <a:lstStyle/>
                    <a:p>
                      <a:pPr marL="0" marR="0">
                        <a:lnSpc>
                          <a:spcPct val="115000"/>
                        </a:lnSpc>
                        <a:spcAft>
                          <a:spcPts val="800"/>
                        </a:spcAft>
                        <a:buNone/>
                      </a:pPr>
                      <a:r>
                        <a:rPr lang="en-GB" sz="1700" kern="0">
                          <a:effectLst/>
                        </a:rPr>
                        <a:t>Avg. % of dominant label per neuron, higher values imply better separation by true class labels.</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tc>
                  <a:txBody>
                    <a:bodyPr/>
                    <a:lstStyle/>
                    <a:p>
                      <a:pPr marL="0" marR="0">
                        <a:lnSpc>
                          <a:spcPct val="115000"/>
                        </a:lnSpc>
                        <a:spcAft>
                          <a:spcPts val="800"/>
                        </a:spcAft>
                        <a:buNone/>
                      </a:pPr>
                      <a:r>
                        <a:rPr lang="en-GB" sz="1700" kern="0">
                          <a:effectLst/>
                        </a:rPr>
                        <a:t>0.7875, not bad, but some neurons clearly mix classes.</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extLst>
                  <a:ext uri="{0D108BD9-81ED-4DB2-BD59-A6C34878D82A}">
                    <a16:rowId xmlns:a16="http://schemas.microsoft.com/office/drawing/2014/main" val="1195421883"/>
                  </a:ext>
                </a:extLst>
              </a:tr>
              <a:tr h="1105392">
                <a:tc>
                  <a:txBody>
                    <a:bodyPr/>
                    <a:lstStyle/>
                    <a:p>
                      <a:pPr marL="0" marR="0">
                        <a:lnSpc>
                          <a:spcPct val="115000"/>
                        </a:lnSpc>
                        <a:spcAft>
                          <a:spcPts val="800"/>
                        </a:spcAft>
                        <a:buNone/>
                      </a:pPr>
                      <a:r>
                        <a:rPr lang="en-GB" sz="1700" kern="0">
                          <a:effectLst/>
                        </a:rPr>
                        <a:t>Adjusted Rand Index (ARI)</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tc>
                  <a:txBody>
                    <a:bodyPr/>
                    <a:lstStyle/>
                    <a:p>
                      <a:pPr marL="0" marR="0">
                        <a:lnSpc>
                          <a:spcPct val="115000"/>
                        </a:lnSpc>
                        <a:spcAft>
                          <a:spcPts val="800"/>
                        </a:spcAft>
                        <a:buNone/>
                      </a:pPr>
                      <a:r>
                        <a:rPr lang="en-GB" sz="1700" kern="0">
                          <a:effectLst/>
                        </a:rPr>
                        <a:t>Compares clustering to true labels</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tc>
                  <a:txBody>
                    <a:bodyPr/>
                    <a:lstStyle/>
                    <a:p>
                      <a:pPr marL="0" marR="0">
                        <a:lnSpc>
                          <a:spcPct val="115000"/>
                        </a:lnSpc>
                        <a:spcAft>
                          <a:spcPts val="800"/>
                        </a:spcAft>
                        <a:buNone/>
                      </a:pPr>
                      <a:r>
                        <a:rPr lang="en-IN" sz="1700" kern="0">
                          <a:effectLst/>
                        </a:rPr>
                        <a:t>0.0109</a:t>
                      </a:r>
                      <a:r>
                        <a:rPr lang="en-GB" sz="1700" kern="0">
                          <a:effectLst/>
                        </a:rPr>
                        <a:t>, close to random assignment of classes, need improvement (may be change the BERT model)</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extLst>
                  <a:ext uri="{0D108BD9-81ED-4DB2-BD59-A6C34878D82A}">
                    <a16:rowId xmlns:a16="http://schemas.microsoft.com/office/drawing/2014/main" val="1008203407"/>
                  </a:ext>
                </a:extLst>
              </a:tr>
              <a:tr h="1105392">
                <a:tc>
                  <a:txBody>
                    <a:bodyPr/>
                    <a:lstStyle/>
                    <a:p>
                      <a:pPr marL="0" marR="0">
                        <a:lnSpc>
                          <a:spcPct val="115000"/>
                        </a:lnSpc>
                        <a:spcAft>
                          <a:spcPts val="800"/>
                        </a:spcAft>
                        <a:buNone/>
                      </a:pPr>
                      <a:r>
                        <a:rPr lang="en-GB" sz="1700" kern="0">
                          <a:effectLst/>
                        </a:rPr>
                        <a:t>Silhouette Score</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tc>
                  <a:txBody>
                    <a:bodyPr/>
                    <a:lstStyle/>
                    <a:p>
                      <a:pPr marL="0" marR="0">
                        <a:lnSpc>
                          <a:spcPct val="115000"/>
                        </a:lnSpc>
                        <a:spcAft>
                          <a:spcPts val="800"/>
                        </a:spcAft>
                        <a:buNone/>
                      </a:pPr>
                      <a:r>
                        <a:rPr lang="en-GB" sz="1700" kern="0">
                          <a:effectLst/>
                        </a:rPr>
                        <a:t>Measures intra vs. inter-cluster separation</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tc>
                  <a:txBody>
                    <a:bodyPr/>
                    <a:lstStyle/>
                    <a:p>
                      <a:pPr marL="0" marR="0">
                        <a:lnSpc>
                          <a:spcPct val="115000"/>
                        </a:lnSpc>
                        <a:spcAft>
                          <a:spcPts val="800"/>
                        </a:spcAft>
                        <a:buNone/>
                      </a:pPr>
                      <a:r>
                        <a:rPr lang="en-IN" sz="1700" kern="0" dirty="0">
                          <a:effectLst/>
                        </a:rPr>
                        <a:t>-0.0005, points are not well separated, input embedding might not be semantically strong.</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5587" marR="115587" marT="0" marB="0"/>
                </a:tc>
                <a:extLst>
                  <a:ext uri="{0D108BD9-81ED-4DB2-BD59-A6C34878D82A}">
                    <a16:rowId xmlns:a16="http://schemas.microsoft.com/office/drawing/2014/main" val="4192666736"/>
                  </a:ext>
                </a:extLst>
              </a:tr>
            </a:tbl>
          </a:graphicData>
        </a:graphic>
      </p:graphicFrame>
    </p:spTree>
    <p:extLst>
      <p:ext uri="{BB962C8B-B14F-4D97-AF65-F5344CB8AC3E}">
        <p14:creationId xmlns:p14="http://schemas.microsoft.com/office/powerpoint/2010/main" val="74013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A3A225-7B4B-6CD6-27CD-80EB82ACF42D}"/>
              </a:ext>
            </a:extLst>
          </p:cNvPr>
          <p:cNvSpPr>
            <a:spLocks noGrp="1"/>
          </p:cNvSpPr>
          <p:nvPr>
            <p:ph type="title"/>
          </p:nvPr>
        </p:nvSpPr>
        <p:spPr>
          <a:xfrm>
            <a:off x="838200" y="365125"/>
            <a:ext cx="10515600" cy="1325563"/>
          </a:xfrm>
        </p:spPr>
        <p:txBody>
          <a:bodyPr anchor="ctr">
            <a:normAutofit/>
          </a:bodyPr>
          <a:lstStyle/>
          <a:p>
            <a:r>
              <a:rPr lang="en-US"/>
              <a:t>Cluster Purity - </a:t>
            </a:r>
            <a:r>
              <a:rPr lang="en-US">
                <a:hlinkClick r:id="rId2"/>
              </a:rPr>
              <a:t>google </a:t>
            </a:r>
            <a:r>
              <a:rPr lang="en-US" err="1">
                <a:hlinkClick r:id="rId2"/>
              </a:rPr>
              <a:t>colab</a:t>
            </a:r>
            <a:r>
              <a:rPr lang="en-US">
                <a:hlinkClick r:id="rId2"/>
              </a:rPr>
              <a:t> - tweets analysis</a:t>
            </a:r>
            <a:endParaRPr lang="en-US"/>
          </a:p>
        </p:txBody>
      </p:sp>
      <p:pic>
        <p:nvPicPr>
          <p:cNvPr id="9" name="Content Placeholder 8">
            <a:extLst>
              <a:ext uri="{FF2B5EF4-FFF2-40B4-BE49-F238E27FC236}">
                <a16:creationId xmlns:a16="http://schemas.microsoft.com/office/drawing/2014/main" id="{97A5DA36-9438-4E0D-1E58-EB7FFF3BD1FA}"/>
              </a:ext>
            </a:extLst>
          </p:cNvPr>
          <p:cNvPicPr>
            <a:picLocks noGrp="1" noChangeAspect="1"/>
          </p:cNvPicPr>
          <p:nvPr>
            <p:ph idx="1"/>
          </p:nvPr>
        </p:nvPicPr>
        <p:blipFill>
          <a:blip r:embed="rId3"/>
          <a:stretch>
            <a:fillRect/>
          </a:stretch>
        </p:blipFill>
        <p:spPr>
          <a:xfrm>
            <a:off x="2158138" y="1825625"/>
            <a:ext cx="7875724" cy="4351338"/>
          </a:xfrm>
          <a:noFill/>
        </p:spPr>
      </p:pic>
      <p:sp>
        <p:nvSpPr>
          <p:cNvPr id="14" name="Slide Number Placeholder 3">
            <a:extLst>
              <a:ext uri="{FF2B5EF4-FFF2-40B4-BE49-F238E27FC236}">
                <a16:creationId xmlns:a16="http://schemas.microsoft.com/office/drawing/2014/main" id="{FA82B23E-B3CA-0385-0545-721D96B4FD52}"/>
              </a:ext>
            </a:extLst>
          </p:cNvPr>
          <p:cNvSpPr>
            <a:spLocks noGrp="1"/>
          </p:cNvSpPr>
          <p:nvPr>
            <p:ph type="sldNum" sz="quarter" idx="12"/>
          </p:nvPr>
        </p:nvSpPr>
        <p:spPr>
          <a:xfrm>
            <a:off x="8610600" y="6356350"/>
            <a:ext cx="2743200" cy="365125"/>
          </a:xfrm>
        </p:spPr>
        <p:txBody>
          <a:bodyPr/>
          <a:lstStyle/>
          <a:p>
            <a:pPr>
              <a:spcAft>
                <a:spcPts val="600"/>
              </a:spcAft>
            </a:pPr>
            <a:fld id="{A451E2BC-D197-42E0-93EA-4E24880C5CE1}" type="slidenum">
              <a:rPr lang="lt-LT" smtClean="0"/>
              <a:pPr>
                <a:spcAft>
                  <a:spcPts val="600"/>
                </a:spcAft>
              </a:pPr>
              <a:t>9</a:t>
            </a:fld>
            <a:endParaRPr lang="lt-LT"/>
          </a:p>
        </p:txBody>
      </p:sp>
    </p:spTree>
    <p:extLst>
      <p:ext uri="{BB962C8B-B14F-4D97-AF65-F5344CB8AC3E}">
        <p14:creationId xmlns:p14="http://schemas.microsoft.com/office/powerpoint/2010/main" val="3917080552"/>
      </p:ext>
    </p:extLst>
  </p:cSld>
  <p:clrMapOvr>
    <a:masterClrMapping/>
  </p:clrMapOvr>
</p:sld>
</file>

<file path=ppt/theme/theme1.xml><?xml version="1.0" encoding="utf-8"?>
<a:theme xmlns:a="http://schemas.openxmlformats.org/drawingml/2006/main" name="Vilnius_Tech_mėlynas_LT">
  <a:themeElements>
    <a:clrScheme name="Vilnius Tech Spalvos">
      <a:dk1>
        <a:srgbClr val="000000"/>
      </a:dk1>
      <a:lt1>
        <a:srgbClr val="FFFFFF"/>
      </a:lt1>
      <a:dk2>
        <a:srgbClr val="44546A"/>
      </a:dk2>
      <a:lt2>
        <a:srgbClr val="E7E6E6"/>
      </a:lt2>
      <a:accent1>
        <a:srgbClr val="0B4DC7"/>
      </a:accent1>
      <a:accent2>
        <a:srgbClr val="F68B28"/>
      </a:accent2>
      <a:accent3>
        <a:srgbClr val="BDCCD3"/>
      </a:accent3>
      <a:accent4>
        <a:srgbClr val="FEBF3E"/>
      </a:accent4>
      <a:accent5>
        <a:srgbClr val="3EB8D8"/>
      </a:accent5>
      <a:accent6>
        <a:srgbClr val="00DDA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14D21445-6F54-9349-B33F-CFCE8278CA74}" vid="{5C0A0FF2-AFBF-9342-A85D-B715CB648C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Vilnius_Tech_blue_EN">
  <a:themeElements>
    <a:clrScheme name="Custom 1">
      <a:dk1>
        <a:srgbClr val="000000"/>
      </a:dk1>
      <a:lt1>
        <a:srgbClr val="FFFFFF"/>
      </a:lt1>
      <a:dk2>
        <a:srgbClr val="000000"/>
      </a:dk2>
      <a:lt2>
        <a:srgbClr val="FFFFFF"/>
      </a:lt2>
      <a:accent1>
        <a:srgbClr val="EF413D"/>
      </a:accent1>
      <a:accent2>
        <a:srgbClr val="FEBF3E"/>
      </a:accent2>
      <a:accent3>
        <a:srgbClr val="A5A5A5"/>
      </a:accent3>
      <a:accent4>
        <a:srgbClr val="F68B28"/>
      </a:accent4>
      <a:accent5>
        <a:srgbClr val="BDCCD4"/>
      </a:accent5>
      <a:accent6>
        <a:srgbClr val="BDCCD4"/>
      </a:accent6>
      <a:hlink>
        <a:srgbClr val="8672B4"/>
      </a:hlink>
      <a:folHlink>
        <a:srgbClr val="00DDA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lnius_Tech_blue_EN" id="{4195F9F4-F3FA-4848-9435-13E275511E9E}" vid="{D8DA613A-126F-4E21-97CA-4A820A2108F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VILNIUS TECH_widescreen_16 9</Template>
  <TotalTime>2723</TotalTime>
  <Words>687</Words>
  <Application>Microsoft Office PowerPoint</Application>
  <PresentationFormat>Widescreen</PresentationFormat>
  <Paragraphs>111</Paragraphs>
  <Slides>16</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Aptos</vt:lpstr>
      <vt:lpstr>Arial</vt:lpstr>
      <vt:lpstr>Calibri</vt:lpstr>
      <vt:lpstr>Calibri Light</vt:lpstr>
      <vt:lpstr>Tahoma</vt:lpstr>
      <vt:lpstr>Times New Roman</vt:lpstr>
      <vt:lpstr>Wingdings</vt:lpstr>
      <vt:lpstr>Vilnius_Tech_mėlynas_LT</vt:lpstr>
      <vt:lpstr>Office Theme</vt:lpstr>
      <vt:lpstr>Vilnius_Tech_blue_EN</vt:lpstr>
      <vt:lpstr>Name: Mahesh Kumar Pratihar  Supervisor: Assoc. prof. dr. Pavel Stefanovič</vt:lpstr>
      <vt:lpstr>PowerPoint Presentation</vt:lpstr>
      <vt:lpstr>The main aim of the work, tasks</vt:lpstr>
      <vt:lpstr>Datasets</vt:lpstr>
      <vt:lpstr>MAIN PROCESS</vt:lpstr>
      <vt:lpstr>SOM sub-process</vt:lpstr>
      <vt:lpstr>Initial Experimentation Results using python</vt:lpstr>
      <vt:lpstr>Metrics Results</vt:lpstr>
      <vt:lpstr>Cluster Purity - google colab - tweets analysis</vt:lpstr>
      <vt:lpstr>Graphs U-matrix and Label Purity Heat Map</vt:lpstr>
      <vt:lpstr>Graphs- SOM clustering</vt:lpstr>
      <vt:lpstr>ORANGE DATA MINING</vt:lpstr>
      <vt:lpstr>SOM results for tweets using Orange</vt:lpstr>
      <vt:lpstr>Discussion on technological background</vt:lpstr>
      <vt:lpstr>Plan for next semester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Vardas Pavardė, Prif-17/1 Vadovas: dr. Pavel Stefanovič</dc:title>
  <dc:creator>Pavel Stefanovič</dc:creator>
  <cp:lastModifiedBy>Mahesh Kumar Pratihar</cp:lastModifiedBy>
  <cp:revision>59</cp:revision>
  <dcterms:created xsi:type="dcterms:W3CDTF">2021-04-29T10:12:51Z</dcterms:created>
  <dcterms:modified xsi:type="dcterms:W3CDTF">2025-06-25T12:28:25Z</dcterms:modified>
</cp:coreProperties>
</file>