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5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4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>
      <p:cViewPr varScale="1">
        <p:scale>
          <a:sx n="78" d="100"/>
          <a:sy n="78" d="100"/>
        </p:scale>
        <p:origin x="7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3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79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59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92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0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5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4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2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0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9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5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8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9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2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370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FD3C-808C-4378-ABD0-EAD88C6C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11277600" cy="5355312"/>
          </a:xfrm>
        </p:spPr>
        <p:txBody>
          <a:bodyPr>
            <a:normAutofit lnSpcReduction="10000"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Travel Advisor using </a:t>
            </a:r>
          </a:p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Web Technology</a:t>
            </a:r>
          </a:p>
          <a:p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rt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		Presented By:   Nilesh Hupare</a:t>
            </a:r>
          </a:p>
          <a:p>
            <a:pPr rt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			   								   Prasad Magar </a:t>
            </a:r>
          </a:p>
          <a:p>
            <a:pPr rt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								   Mahesh Mohite</a:t>
            </a:r>
          </a:p>
          <a:p>
            <a:pPr rt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 		   								   Afrid Pathan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67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4BC6B0-E0C8-458D-8B4C-F31866FBB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14400"/>
            <a:ext cx="10287000" cy="556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F3BCE1-2A26-4FBE-A805-35A0EFC5A57E}"/>
              </a:ext>
            </a:extLst>
          </p:cNvPr>
          <p:cNvSpPr txBox="1"/>
          <p:nvPr/>
        </p:nvSpPr>
        <p:spPr>
          <a:xfrm>
            <a:off x="1219200" y="314385"/>
            <a:ext cx="937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Snapshots:  1.Searching for Restaurants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E262-FCF1-477E-88B0-EA410997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609282"/>
            <a:ext cx="10356850" cy="135421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Snapshots:  2. Implementing Chatbot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F56C4-38EE-49BB-A7C2-B261730A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286390"/>
            <a:ext cx="10131425" cy="5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F5B868-ECCC-45A7-9FD1-45BE86F2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9296399" cy="4876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CCD8C5-CB0D-409D-A3D5-8A70D7943A03}"/>
              </a:ext>
            </a:extLst>
          </p:cNvPr>
          <p:cNvSpPr/>
          <p:nvPr/>
        </p:nvSpPr>
        <p:spPr>
          <a:xfrm>
            <a:off x="1219200" y="4572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Snapshots:  3. Reviewing Restaurant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07943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575" y="1794255"/>
            <a:ext cx="10240010" cy="24999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9235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40" dirty="0">
                <a:latin typeface="Calibri"/>
                <a:cs typeface="Calibri"/>
              </a:rPr>
              <a:t>Travel </a:t>
            </a:r>
            <a:r>
              <a:rPr sz="2750" spc="15" dirty="0">
                <a:latin typeface="Calibri"/>
                <a:cs typeface="Calibri"/>
              </a:rPr>
              <a:t>Companion </a:t>
            </a:r>
            <a:r>
              <a:rPr sz="2750" dirty="0">
                <a:latin typeface="Calibri"/>
                <a:cs typeface="Calibri"/>
              </a:rPr>
              <a:t>project </a:t>
            </a:r>
            <a:r>
              <a:rPr sz="2750" spc="-15" dirty="0">
                <a:latin typeface="Calibri"/>
                <a:cs typeface="Calibri"/>
              </a:rPr>
              <a:t>represents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15" dirty="0">
                <a:latin typeface="Calibri"/>
                <a:cs typeface="Calibri"/>
              </a:rPr>
              <a:t>significant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step </a:t>
            </a:r>
            <a:r>
              <a:rPr sz="2750" spc="-10" dirty="0">
                <a:latin typeface="Calibri"/>
                <a:cs typeface="Calibri"/>
              </a:rPr>
              <a:t>forward in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redefining</a:t>
            </a:r>
            <a:r>
              <a:rPr sz="2750" spc="315" dirty="0">
                <a:latin typeface="Calibri"/>
                <a:cs typeface="Calibri"/>
              </a:rPr>
              <a:t> </a:t>
            </a:r>
            <a:r>
              <a:rPr sz="2750" spc="15" dirty="0">
                <a:latin typeface="Calibri"/>
                <a:cs typeface="Calibri"/>
              </a:rPr>
              <a:t>how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we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plan,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organize,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experience</a:t>
            </a:r>
            <a:r>
              <a:rPr sz="2750" spc="3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our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journeys.</a:t>
            </a:r>
            <a:endParaRPr sz="2750">
              <a:latin typeface="Calibri"/>
              <a:cs typeface="Calibri"/>
            </a:endParaRPr>
          </a:p>
          <a:p>
            <a:pPr marL="241300" marR="66040" indent="-229235">
              <a:lnSpc>
                <a:spcPct val="91800"/>
              </a:lnSpc>
              <a:spcBef>
                <a:spcPts val="88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10" dirty="0">
                <a:latin typeface="Calibri"/>
                <a:cs typeface="Calibri"/>
              </a:rPr>
              <a:t>We've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carefully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crafted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web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application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that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caters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to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needs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both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solo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adventurers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seeking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new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horizons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groups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spc="25" dirty="0">
                <a:latin typeface="Calibri"/>
                <a:cs typeface="Calibri"/>
              </a:rPr>
              <a:t>of </a:t>
            </a:r>
            <a:r>
              <a:rPr sz="2750" spc="-15" dirty="0">
                <a:latin typeface="Calibri"/>
                <a:cs typeface="Calibri"/>
              </a:rPr>
              <a:t>friends 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planning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ultimate </a:t>
            </a:r>
            <a:r>
              <a:rPr sz="2750" spc="-15" dirty="0">
                <a:latin typeface="Calibri"/>
                <a:cs typeface="Calibri"/>
              </a:rPr>
              <a:t>getaways. </a:t>
            </a:r>
            <a:r>
              <a:rPr sz="2750" spc="10" dirty="0">
                <a:latin typeface="Calibri"/>
                <a:cs typeface="Calibri"/>
              </a:rPr>
              <a:t>Our goal </a:t>
            </a:r>
            <a:r>
              <a:rPr sz="2750" spc="-15" dirty="0">
                <a:latin typeface="Calibri"/>
                <a:cs typeface="Calibri"/>
              </a:rPr>
              <a:t>is </a:t>
            </a:r>
            <a:r>
              <a:rPr sz="2750" spc="-10" dirty="0">
                <a:latin typeface="Calibri"/>
                <a:cs typeface="Calibri"/>
              </a:rPr>
              <a:t>to </a:t>
            </a:r>
            <a:r>
              <a:rPr sz="2750" spc="10" dirty="0">
                <a:latin typeface="Calibri"/>
                <a:cs typeface="Calibri"/>
              </a:rPr>
              <a:t>make </a:t>
            </a:r>
            <a:r>
              <a:rPr sz="2750" spc="-25" dirty="0">
                <a:latin typeface="Calibri"/>
                <a:cs typeface="Calibri"/>
              </a:rPr>
              <a:t>travel </a:t>
            </a:r>
            <a:r>
              <a:rPr sz="2750" spc="-15" dirty="0">
                <a:latin typeface="Calibri"/>
                <a:cs typeface="Calibri"/>
              </a:rPr>
              <a:t>planning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 </a:t>
            </a:r>
            <a:r>
              <a:rPr sz="2750" spc="-61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collaborative,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efficient,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enriching</a:t>
            </a:r>
            <a:r>
              <a:rPr sz="2750" spc="2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experience.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0F851-1D82-4181-AC5E-CEF71A747311}"/>
              </a:ext>
            </a:extLst>
          </p:cNvPr>
          <p:cNvSpPr/>
          <p:nvPr/>
        </p:nvSpPr>
        <p:spPr>
          <a:xfrm>
            <a:off x="917575" y="762000"/>
            <a:ext cx="327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7201" y="1104703"/>
            <a:ext cx="10359390" cy="5839803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React-based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2800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179830" indent="-229235">
              <a:lnSpc>
                <a:spcPts val="3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moving;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sz="2800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exploration,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discovery,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lasting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memories.</a:t>
            </a:r>
            <a:endParaRPr lang="en-US" sz="28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Travel Advisor project is a web-based platform designed to assist users in planning their travel experiences efficiently and effectively.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latest web technologies, this project aims to provide comprehensive and personalized travel recommendations, itineraries, and information to users worldwide.</a:t>
            </a:r>
          </a:p>
          <a:p>
            <a:pPr marL="241300" marR="1179830" indent="-229235">
              <a:lnSpc>
                <a:spcPts val="3000"/>
              </a:lnSpc>
              <a:buFont typeface="Arial MT"/>
              <a:buChar char="•"/>
              <a:tabLst>
                <a:tab pos="24193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CB685-11A6-4F1E-8CEC-8296F7152C90}"/>
              </a:ext>
            </a:extLst>
          </p:cNvPr>
          <p:cNvSpPr txBox="1"/>
          <p:nvPr/>
        </p:nvSpPr>
        <p:spPr>
          <a:xfrm>
            <a:off x="904680" y="458372"/>
            <a:ext cx="395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A337-6D2A-45F3-8CDF-2AD69195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4281-194B-40D4-B6AE-6CAF2E78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19200"/>
            <a:ext cx="8946541" cy="50291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application that serves as a comprehensive travel advisor, offering users personalized trip recommendations, itinerary planning, real-time weather updates, and local insights to enhance their travel experiences.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should integrate user preferences, and location specific data to create seamless and memorable journeys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7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63E2-03A2-4A41-BC9D-5E0D682C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2717"/>
            <a:ext cx="9906000" cy="1909483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existing systems typically offer a combination of user-generated content, curated recommendations, and travel-related information to assist travelers in planning their trips effectively.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platform has its unique features and strengths, catering to different preferences and needs within the travel advisory space.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94EF-E05D-4518-88F0-B469060F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81400"/>
            <a:ext cx="10668000" cy="28238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</a:p>
          <a:p>
            <a:r>
              <a:rPr lang="en-US" dirty="0"/>
              <a:t>     Destination recommendations based on user preferences.</a:t>
            </a:r>
          </a:p>
          <a:p>
            <a:r>
              <a:rPr lang="en-US" dirty="0"/>
              <a:t>     Itinerary planning with optimized routes and activities.</a:t>
            </a:r>
          </a:p>
          <a:p>
            <a:r>
              <a:rPr lang="en-US" dirty="0"/>
              <a:t>     Interactive maps for visual trip planning.</a:t>
            </a:r>
          </a:p>
          <a:p>
            <a:r>
              <a:rPr lang="en-US" dirty="0"/>
              <a:t>     Reviews and ratings for informed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0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" y="1255931"/>
            <a:ext cx="11582400" cy="544956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00"/>
              </a:lnSpc>
              <a:spcBef>
                <a:spcPts val="4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</a:t>
            </a:r>
            <a:r>
              <a:rPr sz="2800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sz="2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seamless,</a:t>
            </a:r>
            <a:r>
              <a:rPr sz="28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enjoyable,</a:t>
            </a:r>
            <a:r>
              <a:rPr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stress-free.</a:t>
            </a:r>
            <a:endParaRPr lang="en-US" sz="28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ts val="3000"/>
              </a:lnSpc>
              <a:spcBef>
                <a:spcPts val="475"/>
              </a:spcBef>
              <a:tabLst>
                <a:tab pos="24193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88645" indent="-229235">
              <a:lnSpc>
                <a:spcPts val="300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Companion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caters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adventurers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groups, </a:t>
            </a:r>
            <a:r>
              <a:rPr sz="2800" spc="-6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travelers.</a:t>
            </a:r>
            <a:endParaRPr lang="en-US" sz="28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88645" indent="-229235">
              <a:lnSpc>
                <a:spcPts val="3000"/>
              </a:lnSpc>
              <a:buFont typeface="Arial MT"/>
              <a:buChar char="•"/>
              <a:tabLst>
                <a:tab pos="241935" algn="l"/>
              </a:tabLst>
            </a:pPr>
            <a:endParaRPr lang="en-US" sz="2800" spc="-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tailored to individual preferences.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trip planning for efficient organization.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information on destinations, accommodations, and activities.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 with intuitive interfaces and real-time updates.</a:t>
            </a:r>
          </a:p>
          <a:p>
            <a:pPr marL="12065" marR="588645">
              <a:lnSpc>
                <a:spcPts val="3000"/>
              </a:lnSpc>
              <a:tabLst>
                <a:tab pos="24193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D152-932E-4C8C-B6F6-0CCD39433778}"/>
              </a:ext>
            </a:extLst>
          </p:cNvPr>
          <p:cNvSpPr txBox="1"/>
          <p:nvPr/>
        </p:nvSpPr>
        <p:spPr>
          <a:xfrm>
            <a:off x="533400" y="6096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801" y="1295400"/>
            <a:ext cx="9372600" cy="369973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15" dirty="0">
                <a:latin typeface="Calibri"/>
                <a:cs typeface="Calibri"/>
              </a:rPr>
              <a:t>Accommodation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Search</a:t>
            </a: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spc="-20" dirty="0">
                <a:latin typeface="Calibri"/>
                <a:cs typeface="Calibri"/>
              </a:rPr>
              <a:t>Restaurant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Recommendations</a:t>
            </a:r>
            <a:endParaRPr lang="en-IN" sz="27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IN" sz="2750" dirty="0">
                <a:latin typeface="Calibri"/>
                <a:cs typeface="Calibri"/>
              </a:rPr>
              <a:t>Attractions Recommendations</a:t>
            </a:r>
            <a:endParaRPr sz="27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750" spc="-15" dirty="0">
                <a:cs typeface="Calibri"/>
              </a:rPr>
              <a:t>User-friendly</a:t>
            </a:r>
            <a:r>
              <a:rPr lang="en-US" sz="2750" spc="355" dirty="0">
                <a:cs typeface="Calibri"/>
              </a:rPr>
              <a:t> </a:t>
            </a:r>
            <a:r>
              <a:rPr lang="en-US" sz="2750" spc="-15" dirty="0">
                <a:cs typeface="Calibri"/>
              </a:rPr>
              <a:t>interface</a:t>
            </a:r>
            <a:endParaRPr lang="en-US" sz="2750" dirty="0"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750" dirty="0">
                <a:cs typeface="Calibri"/>
              </a:rPr>
              <a:t>Mobile</a:t>
            </a:r>
            <a:r>
              <a:rPr lang="en-US" sz="2750" spc="80" dirty="0">
                <a:cs typeface="Calibri"/>
              </a:rPr>
              <a:t> </a:t>
            </a:r>
            <a:r>
              <a:rPr lang="en-US" sz="2750" spc="-10" dirty="0">
                <a:cs typeface="Calibri"/>
              </a:rPr>
              <a:t>responsiveness</a:t>
            </a:r>
            <a:endParaRPr lang="en-US" sz="2750" dirty="0"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750" spc="-15" dirty="0">
                <a:cs typeface="Calibri"/>
              </a:rPr>
              <a:t>Real-time</a:t>
            </a:r>
            <a:r>
              <a:rPr lang="en-US" sz="2750" spc="225" dirty="0">
                <a:cs typeface="Calibri"/>
              </a:rPr>
              <a:t> </a:t>
            </a:r>
            <a:r>
              <a:rPr lang="en-US" sz="2750" spc="-10" dirty="0">
                <a:cs typeface="Calibri"/>
              </a:rPr>
              <a:t>updates</a:t>
            </a:r>
            <a:r>
              <a:rPr lang="en-US" sz="2750" spc="150" dirty="0">
                <a:cs typeface="Calibri"/>
              </a:rPr>
              <a:t> </a:t>
            </a:r>
            <a:r>
              <a:rPr lang="en-US" sz="2750" spc="5" dirty="0">
                <a:cs typeface="Calibri"/>
              </a:rPr>
              <a:t>and</a:t>
            </a:r>
            <a:r>
              <a:rPr lang="en-US" sz="2750" spc="80" dirty="0">
                <a:cs typeface="Calibri"/>
              </a:rPr>
              <a:t> </a:t>
            </a:r>
            <a:r>
              <a:rPr lang="en-US" sz="2750" spc="-5" dirty="0">
                <a:cs typeface="Calibri"/>
              </a:rPr>
              <a:t>alerts</a:t>
            </a:r>
            <a:endParaRPr lang="en-US" sz="2750" dirty="0"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endParaRPr sz="2750" dirty="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F5D3E-5B73-440C-A631-1424BFE92800}"/>
              </a:ext>
            </a:extLst>
          </p:cNvPr>
          <p:cNvSpPr/>
          <p:nvPr/>
        </p:nvSpPr>
        <p:spPr>
          <a:xfrm>
            <a:off x="609600" y="533400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6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6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32F3ED-8165-4881-A47C-853A69692D82}"/>
              </a:ext>
            </a:extLst>
          </p:cNvPr>
          <p:cNvSpPr txBox="1"/>
          <p:nvPr/>
        </p:nvSpPr>
        <p:spPr>
          <a:xfrm>
            <a:off x="762000" y="563266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Development Process:-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281AF-4D49-4BF9-88D0-C27CF76D41A4}"/>
              </a:ext>
            </a:extLst>
          </p:cNvPr>
          <p:cNvSpPr txBox="1"/>
          <p:nvPr/>
        </p:nvSpPr>
        <p:spPr>
          <a:xfrm>
            <a:off x="609600" y="1371600"/>
            <a:ext cx="1066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Planning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user needs, define objectives, and plan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wireframes and mockups for user interface and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Infrastructure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tools, set up servers, and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features iteratively using agile methodologies.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&amp; Content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and organize travel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Quality Assurance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functionality, performance, and 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Launch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live after final checks and marketing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&amp; 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metrics, gather feedback, and update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Iterate based on feedback, trends, and advancements.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7791" y="1131189"/>
            <a:ext cx="10242589" cy="46897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3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3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32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ocation-based</a:t>
            </a:r>
            <a:r>
              <a:rPr sz="32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Recommendations</a:t>
            </a: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</a:t>
            </a: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and Ratings</a:t>
            </a: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Integration</a:t>
            </a: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421A12-EE93-4BE9-9683-CC5487D2B32A}"/>
              </a:ext>
            </a:extLst>
          </p:cNvPr>
          <p:cNvSpPr/>
          <p:nvPr/>
        </p:nvSpPr>
        <p:spPr>
          <a:xfrm>
            <a:off x="762000" y="457200"/>
            <a:ext cx="5643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sz="3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09601" y="1439099"/>
            <a:ext cx="9144000" cy="64947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sz="3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3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24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24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APIs,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CSS,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sz="24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en-US" sz="2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755"/>
              </a:spcBef>
              <a:tabLst>
                <a:tab pos="241935" algn="l"/>
              </a:tabLst>
            </a:pPr>
            <a:endParaRPr lang="en-US" sz="2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</a:t>
            </a:r>
            <a:r>
              <a:rPr lang="en-US" sz="32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b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  <a:r>
              <a:rPr lang="en-US" sz="2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256GB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1024x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higher-re</a:t>
            </a:r>
            <a:r>
              <a:rPr lang="en-US"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endParaRPr lang="en-US" sz="24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5DC29-6D94-4FF6-A762-3BBC0DD988B5}"/>
              </a:ext>
            </a:extLst>
          </p:cNvPr>
          <p:cNvSpPr/>
          <p:nvPr/>
        </p:nvSpPr>
        <p:spPr>
          <a:xfrm>
            <a:off x="685800" y="6858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IN" sz="3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b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IN" sz="3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36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715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Problem Statement:</vt:lpstr>
      <vt:lpstr> Existing System:   These existing systems typically offer a combination of user-generated content, curated recommendations, and travel-related information to assist travelers in planning their trips effectively.   Each platform has its unique features and strengths, catering to different preferences and needs within the travel advisory space.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Snapshots:  2. Implementing Chatbot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Advisor using  Web Technology</dc:title>
  <dc:creator>ADMIN</dc:creator>
  <cp:lastModifiedBy>Mahesh Mohite</cp:lastModifiedBy>
  <cp:revision>10</cp:revision>
  <dcterms:created xsi:type="dcterms:W3CDTF">2024-03-04T10:27:34Z</dcterms:created>
  <dcterms:modified xsi:type="dcterms:W3CDTF">2024-04-27T06:01:06Z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2024-03-03T00:00:00Z</vt:filetime>
  </property>
  <property fmtid="{D5CDD505-2E9C-101B-9397-08002B2CF9AE}" pid="3" name="LastSaved">
    <vt:filetime>2024-03-04T00:00:00Z</vt:filetime>
  </property>
</Properties>
</file>