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6" r:id="rId8"/>
    <p:sldId id="267" r:id="rId9"/>
    <p:sldId id="261" r:id="rId10"/>
    <p:sldId id="269" r:id="rId11"/>
    <p:sldId id="270" r:id="rId12"/>
    <p:sldId id="262" r:id="rId13"/>
    <p:sldId id="280" r:id="rId14"/>
    <p:sldId id="281" r:id="rId15"/>
    <p:sldId id="263" r:id="rId16"/>
    <p:sldId id="275" r:id="rId17"/>
    <p:sldId id="278" r:id="rId18"/>
    <p:sldId id="276" r:id="rId19"/>
    <p:sldId id="277" r:id="rId20"/>
    <p:sldId id="279" r:id="rId21"/>
    <p:sldId id="271" r:id="rId22"/>
    <p:sldId id="264" r:id="rId23"/>
    <p:sldId id="26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39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7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5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54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7371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8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86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89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06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5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2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8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5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8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.visualstudio.com/" TargetMode="External"/><Relationship Id="rId3" Type="http://schemas.openxmlformats.org/officeDocument/2006/relationships/hyperlink" Target="https://www.mongodb.com/docs" TargetMode="External"/><Relationship Id="rId7" Type="http://schemas.openxmlformats.org/officeDocument/2006/relationships/hyperlink" Target="https://react-hot-toast.com/" TargetMode="External"/><Relationship Id="rId2" Type="http://schemas.openxmlformats.org/officeDocument/2006/relationships/hyperlink" Target="https://expressj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mailer.com/" TargetMode="External"/><Relationship Id="rId5" Type="http://schemas.openxmlformats.org/officeDocument/2006/relationships/hyperlink" Target="https://www.npmjs.com/package/bcryptjs" TargetMode="External"/><Relationship Id="rId4" Type="http://schemas.openxmlformats.org/officeDocument/2006/relationships/hyperlink" Target="https://github.com/axios/axios" TargetMode="External"/><Relationship Id="rId9" Type="http://schemas.openxmlformats.org/officeDocument/2006/relationships/hyperlink" Target="https://www.postman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4208"/>
            <a:ext cx="7315200" cy="1825096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app 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Inspired by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WhatsApp 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(MERN + Web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Sockets)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88FF9739-8B4C-8708-54C7-9BC37E59825D}"/>
              </a:ext>
            </a:extLst>
          </p:cNvPr>
          <p:cNvSpPr txBox="1">
            <a:spLocks/>
          </p:cNvSpPr>
          <p:nvPr/>
        </p:nvSpPr>
        <p:spPr>
          <a:xfrm>
            <a:off x="5060337" y="2692850"/>
            <a:ext cx="3738608" cy="2978755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1001"/>
              </a:spcBef>
            </a:pPr>
            <a:endParaRPr lang="en-US" sz="18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lnSpc>
                <a:spcPct val="100000"/>
              </a:lnSpc>
              <a:spcBef>
                <a:spcPts val="567"/>
              </a:spcBef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. ARJUN        :  22SS1A0512</a:t>
            </a: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. MAHESH   :  22SS1A0531</a:t>
            </a: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 . PRABHAS  :  22SS1A0541</a:t>
            </a: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 . SRINIVAS   :  22SS1A0548</a:t>
            </a: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endParaRPr lang="en-US" sz="18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165A5EDE-1B4A-1260-281C-D09ED2530D03}"/>
              </a:ext>
            </a:extLst>
          </p:cNvPr>
          <p:cNvSpPr txBox="1">
            <a:spLocks/>
          </p:cNvSpPr>
          <p:nvPr/>
        </p:nvSpPr>
        <p:spPr>
          <a:xfrm>
            <a:off x="762807" y="3057400"/>
            <a:ext cx="4116374" cy="2978755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567"/>
              </a:spcBef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: </a:t>
            </a:r>
          </a:p>
          <a:p>
            <a:pPr defTabSz="457200">
              <a:lnSpc>
                <a:spcPct val="100000"/>
              </a:lnSpc>
              <a:spcBef>
                <a:spcPts val="567"/>
              </a:spcBef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. G . Priyanka </a:t>
            </a:r>
            <a:r>
              <a:rPr lang="en-US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jeeva</a:t>
            </a: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karunya</a:t>
            </a:r>
            <a:endParaRPr lang="en-US" sz="18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457200">
              <a:lnSpc>
                <a:spcPct val="100000"/>
              </a:lnSpc>
              <a:spcBef>
                <a:spcPts val="567"/>
              </a:spcBef>
            </a:pPr>
            <a:r>
              <a:rPr lang="en-US" sz="18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A5F68-A6F7-C25A-B4D8-B6544DE2E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43B6-3CB6-5AD8-8D12-43E49C12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schema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52390D-D53A-83B3-0302-D1E4B9323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292" y="2023277"/>
            <a:ext cx="4653415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7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2E014-1ECF-28F8-F5FD-D4E9F6C1E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62024-45A0-19C4-2E1C-68D029853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79" y="764373"/>
            <a:ext cx="8066561" cy="1293028"/>
          </a:xfrm>
        </p:spPr>
        <p:txBody>
          <a:bodyPr>
            <a:normAutofit/>
          </a:bodyPr>
          <a:lstStyle/>
          <a:p>
            <a:r>
              <a:rPr lang="en-US" sz="2400" b="0" u="none" strike="noStrike" dirty="0">
                <a:ln>
                  <a:solidFill>
                    <a:schemeClr val="lt2"/>
                  </a:solidFill>
                </a:ln>
                <a:solidFill>
                  <a:srgbClr val="FFFFF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Message Schema &amp; </a:t>
            </a:r>
            <a:r>
              <a:rPr lang="en-US" sz="2400" b="0" u="none" strike="noStrike" dirty="0">
                <a:ln>
                  <a:solidFill>
                    <a:schemeClr val="lt2"/>
                  </a:solidFill>
                </a:ln>
                <a:solidFill>
                  <a:srgbClr val="FFFFFF"/>
                </a:solidFill>
                <a:uFillTx/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Friend Request  </a:t>
            </a:r>
            <a:r>
              <a:rPr lang="en-US" sz="2400" b="0" u="none" strike="noStrike" dirty="0">
                <a:ln>
                  <a:solidFill>
                    <a:schemeClr val="lt2"/>
                  </a:solidFill>
                </a:ln>
                <a:solidFill>
                  <a:srgbClr val="FFFFF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Schema &amp; Status </a:t>
            </a:r>
            <a:r>
              <a:rPr lang="en-IN" sz="2400" b="0" u="none" strike="noStrike" dirty="0">
                <a:ln>
                  <a:solidFill>
                    <a:schemeClr val="lt2"/>
                  </a:solidFill>
                </a:ln>
                <a:solidFill>
                  <a:srgbClr val="FFFFFF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Image Schema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9BE718-5269-4B30-7547-E52A545BF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18" y="2975591"/>
            <a:ext cx="1525540" cy="2518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E249F6-7B61-9311-7544-52F4AB434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558" y="2975591"/>
            <a:ext cx="4000077" cy="2518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FB36D7-9FE7-CFAD-9558-714E89CF6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35" y="2975591"/>
            <a:ext cx="2650994" cy="251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Email-based auth and verification system using Node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Mailer.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JWT-based session management with cookie storage.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 server for real-time chat and image sharing.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 system: request and accept via email/username.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updates: add/view/delete (expire after 24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stores messages, users, and status entries.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BDD27-932D-4E78-63FE-4DD83D3E7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D7B4-0E98-6D6E-5D19-42F3192E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52369"/>
            <a:ext cx="6377940" cy="129302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flow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86DF-1132-AE52-E734-FCB4BD8A8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D0318-7006-DF62-C930-39781FF670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7" y="1807234"/>
            <a:ext cx="8017663" cy="1856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712C09-B508-C9F1-BA94-014E7427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77" y="3649184"/>
            <a:ext cx="2076090" cy="3044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06A399-A1ED-5280-A880-D53846AC3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505" y="3620574"/>
            <a:ext cx="3114135" cy="3072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C05F2-73DE-3628-AB89-BFC5381FB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3466" y="3649184"/>
            <a:ext cx="3114135" cy="304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1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F35EE-AE95-7181-21D3-F356C0CF7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D040-3363-47E5-DC31-A00E6139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n>
                  <a:solidFill>
                    <a:schemeClr val="lt2"/>
                  </a:solidFill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Verification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578520-02F3-A0C1-E03A-F61FE70F6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897268"/>
            <a:ext cx="2426069" cy="4435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7A531-544B-361E-DAFE-AE4BF21ED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416" y="1897269"/>
            <a:ext cx="3704819" cy="4435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757333-7247-5B54-BEC2-DC84940CB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143" y="1897270"/>
            <a:ext cx="1946505" cy="443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0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login with email and verification.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chat with support for images.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 request system fully functional.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updates working with 24-hour expiry.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edit feature tested and operational.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94305-9693-2B2D-BD12-2E3C6160F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61DD-BB92-D1AA-1AF1-AAFEC214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n>
                  <a:solidFill>
                    <a:schemeClr val="lt2"/>
                  </a:solidFill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 Chat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DC3CCA-0F65-3D06-ABB2-A9E31F35B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4" y="2193925"/>
            <a:ext cx="7239112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53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7FC05-5920-5FA9-E45D-0383C8361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2552-F557-1624-A896-05A4208A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n>
                  <a:solidFill>
                    <a:schemeClr val="lt2"/>
                  </a:solidFill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  <a:r>
              <a:rPr lang="en-US" sz="2400" dirty="0" err="1">
                <a:ln>
                  <a:solidFill>
                    <a:schemeClr val="lt2"/>
                  </a:solidFill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otp</a:t>
            </a:r>
            <a:r>
              <a:rPr lang="en-US" sz="2400" dirty="0">
                <a:ln>
                  <a:solidFill>
                    <a:schemeClr val="lt2"/>
                  </a:solidFill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verify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0CE510-BA27-CB8F-E602-FE842CCA1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4" y="2193925"/>
            <a:ext cx="7239112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64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D92FB-8CEC-E570-C56B-83EA3F072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D9FE-4FD6-CC1D-76AE-6338DA6F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n>
                  <a:solidFill>
                    <a:schemeClr val="lt2"/>
                  </a:solidFill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 add friend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AF92E1-6735-3AC4-97C8-38344DB00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4" y="2193925"/>
            <a:ext cx="7239112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10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83EBB-F739-FD3D-4A9C-DD9A4561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0ADC-6B7F-5443-F9A7-469B876D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n>
                  <a:solidFill>
                    <a:schemeClr val="lt2"/>
                  </a:solidFill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 notification’s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7E7C62-4D21-B05E-1151-E8ADE809E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44" y="2193925"/>
            <a:ext cx="7239112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Content’s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60852"/>
            <a:ext cx="7955280" cy="4069080"/>
          </a:xfrm>
        </p:spPr>
        <p:txBody>
          <a:bodyPr>
            <a:normAutofit fontScale="85000" lnSpcReduction="20000"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60BB-4C8B-C996-CCEA-CA1D63E8B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3E2B-385E-CC2F-53F3-D835769E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n>
                  <a:solidFill>
                    <a:schemeClr val="lt2"/>
                  </a:solidFill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 status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E8B107-6483-5D6C-7850-26E98A879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23" y="2193925"/>
            <a:ext cx="7252554" cy="4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2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06F60-AC63-FE19-FD0A-9E859AD1D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3810-2A6E-E9D5-4125-5F0EA64A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ference’s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E4E817-639A-7704-9447-1EA5E46F37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0426" y="1799196"/>
            <a:ext cx="477190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https://reactjs.org/docs/getting-started.html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 Official Docs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https://nodejs.org/en/docs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Express.js Guide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053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https://www.mongodb.com/docs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Socket.IO (Client &amp; Server)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https://socket.io/docs/v4/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Axios GitHub Repository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https://github.com/axios/axios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JWT (JSON Web Token) Guide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https://jwt.io/introduction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bcryptjs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https://www.npmjs.com/package/bcryptjs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6815A-9A33-90B0-1618-2AA7E8AA6D06}"/>
              </a:ext>
            </a:extLst>
          </p:cNvPr>
          <p:cNvSpPr txBox="1"/>
          <p:nvPr/>
        </p:nvSpPr>
        <p:spPr>
          <a:xfrm>
            <a:off x="4425351" y="1829977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Node-Mailer Official Site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https://nodemailer.com/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Brevo SMTP Service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sending emails)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https://www.brevo.com/free-smtp-server/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Cloudinary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https://cloudinary.com/documentation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Hot Toast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053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://react-hot-toast.com/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Icons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https://react-icons.github.io/react-icons/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https://www.postman.com/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WhatsApp Web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(UI Inspiration) –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https://web.whatsapp.com/</a:t>
            </a:r>
          </a:p>
        </p:txBody>
      </p:sp>
    </p:spTree>
    <p:extLst>
      <p:ext uri="{BB962C8B-B14F-4D97-AF65-F5344CB8AC3E}">
        <p14:creationId xmlns:p14="http://schemas.microsoft.com/office/powerpoint/2010/main" val="4252899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secure, scalable WhatsApp Web.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features beyond original app (email login, web-based).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UI with real-time experience using Web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Sockets.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further enhancements like group chats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messages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,video calls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355E5-E36B-FBD1-B17C-55400F75F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B906-4A1D-86F2-786E-24DCBB45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1607" y="3086100"/>
            <a:ext cx="3260785" cy="68580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73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FE29F-3C16-4113-A5C3-1F0D0B6B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FF3C-AC1D-59C1-8490-9E21B042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361D-EC5B-EF1C-7E04-FD4993787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694228"/>
            <a:ext cx="7955280" cy="4069080"/>
          </a:xfrm>
        </p:spPr>
        <p:txBody>
          <a:bodyPr>
            <a:normAutofit/>
          </a:bodyPr>
          <a:lstStyle/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messaging is essential in modern communication.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systems like WhatsApp Web rely on phone number login.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provides a web-based WhatsApp-like app using MERN &amp;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 email login, friend requests, status updates, and real-time chat.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322BC-7C56-16FA-F49F-02606E01B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762" y="3972923"/>
            <a:ext cx="5520476" cy="21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0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72861"/>
            <a:ext cx="7955280" cy="4069080"/>
          </a:xfrm>
        </p:spPr>
        <p:txBody>
          <a:bodyPr>
            <a:normAutofit/>
          </a:bodyPr>
          <a:lstStyle/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WhatsApp Web requires active phone connection.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is phone number based.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support for username/email-based friend requests.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customization and extensibility.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E0CAC-05EF-6F26-7E66-030C9A56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26" y="4103586"/>
            <a:ext cx="1710618" cy="1710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813EBE-BC37-3A10-0669-4C9585EB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052" y="4103586"/>
            <a:ext cx="1710618" cy="17106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9E777C-77D9-38DE-95D2-938AA61B4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101" y="3833434"/>
            <a:ext cx="2260193" cy="226019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and verification via Email (Node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Mailer).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1-on-1 real-time messaging (text + image) using Web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Sockets.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Send/accept friend requests via email or username.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Post/view status updates with 24hr expiration.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profile; secure authentication using JWT + cookies.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441" y="2194560"/>
            <a:ext cx="3106372" cy="4069080"/>
          </a:xfrm>
        </p:spPr>
        <p:txBody>
          <a:bodyPr>
            <a:norm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: </a:t>
            </a:r>
          </a:p>
          <a:p>
            <a:pPr lvl="1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Node.js,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Express.js,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MongoDB,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React.js,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Sockets,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Mailer,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82600-6E74-9423-41A9-58055F7364BE}"/>
              </a:ext>
            </a:extLst>
          </p:cNvPr>
          <p:cNvSpPr txBox="1"/>
          <p:nvPr/>
        </p:nvSpPr>
        <p:spPr>
          <a:xfrm>
            <a:off x="4960188" y="2532503"/>
            <a:ext cx="4572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4GB RAM,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browser.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30F40-2287-E2BC-33F4-7EF15BB90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956D-CBB8-EE5A-5F11-74CAC096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03685A-0BCD-AF06-6B24-6759E2CE1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2340289"/>
            <a:ext cx="7956550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3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17676E-8380-A03B-79C4-FA4EBB35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435"/>
            <a:ext cx="4740578" cy="23917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4A6482-AFDB-DE44-6DDF-6E1C7EC2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794" y="428314"/>
            <a:ext cx="6480610" cy="34201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BBAD67-D4E4-84D6-ABBD-430771B89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3892" y="4274711"/>
            <a:ext cx="3919184" cy="1189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7B1040-5686-00CD-C356-4E6C45886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52" y="3917789"/>
            <a:ext cx="3446298" cy="19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5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React.js (User Interface)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 + Express (API + WebSocket server)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MongoDB (User, Message, Status storage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Friend Request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JWT + Cookies</a:t>
            </a: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Verification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Mailer (SMTP)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2709</TotalTime>
  <Words>687</Words>
  <Application>Microsoft Office PowerPoint</Application>
  <PresentationFormat>On-screen Show (4:3)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Times New Roman</vt:lpstr>
      <vt:lpstr>Vapor Trail</vt:lpstr>
      <vt:lpstr>Chat app  Inspired by WhatsApp  (MERN + Web-Sockets)</vt:lpstr>
      <vt:lpstr>Content’s</vt:lpstr>
      <vt:lpstr>Introduction</vt:lpstr>
      <vt:lpstr>Existing System</vt:lpstr>
      <vt:lpstr>Proposed System</vt:lpstr>
      <vt:lpstr>System Requirements</vt:lpstr>
      <vt:lpstr>Technologies used</vt:lpstr>
      <vt:lpstr>PowerPoint Presentation</vt:lpstr>
      <vt:lpstr>Architecture</vt:lpstr>
      <vt:lpstr>User schema</vt:lpstr>
      <vt:lpstr>Message Schema &amp; Friend Request  Schema &amp; Status Image Schema</vt:lpstr>
      <vt:lpstr>Implementation</vt:lpstr>
      <vt:lpstr>Code flow</vt:lpstr>
      <vt:lpstr>User Verification</vt:lpstr>
      <vt:lpstr>Results</vt:lpstr>
      <vt:lpstr>Output : Chat</vt:lpstr>
      <vt:lpstr>Output : otp verify</vt:lpstr>
      <vt:lpstr>Output : add friend</vt:lpstr>
      <vt:lpstr>Output : notification’s</vt:lpstr>
      <vt:lpstr>Output : status</vt:lpstr>
      <vt:lpstr>Reference’s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mahesh nadendla</dc:creator>
  <cp:keywords/>
  <dc:description>generated using python-pptx</dc:description>
  <cp:lastModifiedBy>mahesh nadendla</cp:lastModifiedBy>
  <cp:revision>10</cp:revision>
  <dcterms:created xsi:type="dcterms:W3CDTF">2013-01-27T09:14:16Z</dcterms:created>
  <dcterms:modified xsi:type="dcterms:W3CDTF">2025-06-10T05:05:03Z</dcterms:modified>
  <cp:category/>
</cp:coreProperties>
</file>