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51a893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f51a893c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xpressjs.com/" TargetMode="External"/><Relationship Id="rId4" Type="http://schemas.openxmlformats.org/officeDocument/2006/relationships/hyperlink" Target="http://facebook.github.io/reac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UE19CS204 – Web Technologies</a:t>
            </a:r>
            <a:br>
              <a:rPr lang="en-US" sz="3200"/>
            </a:br>
            <a:r>
              <a:rPr lang="en-US" sz="3200"/>
              <a:t>Mini Project</a:t>
            </a:r>
            <a:endParaRPr sz="32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90600" y="4038600"/>
            <a:ext cx="70866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600"/>
              <a:t>Section - D</a:t>
            </a:r>
            <a:r>
              <a:rPr lang="en-US" sz="2600"/>
              <a:t>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600"/>
              <a:t>Mahesh Kumawat - PES1UG19CS250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600"/>
              <a:t>Kanish Jain - PES1UG19CS207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600"/>
              <a:t>Karthik V - PES1UG19CS211</a:t>
            </a:r>
            <a:endParaRPr sz="2600"/>
          </a:p>
        </p:txBody>
      </p:sp>
      <p:sp>
        <p:nvSpPr>
          <p:cNvPr descr="PES University - Home | Facebook" id="86" name="Google Shape;86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28863" y="5938800"/>
            <a:ext cx="8286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GITHUB Link -</a:t>
            </a:r>
            <a:r>
              <a:rPr b="0" i="0" lang="en-US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https://github.com/MaheshRKumawat/Webtech_Project</a:t>
            </a:r>
            <a:endParaRPr b="0" i="0" sz="2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Title - Free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  </a:t>
            </a:r>
            <a:r>
              <a:rPr lang="en-US" sz="2800"/>
              <a:t>The Free Space Website is a basic MERN Todo list website where user can create a free space account and he/she can create many containers with any name and in each container he can add his todos. The user can delete the containers or todos once a task is completed. If the user forgets their free space account password then they can send their mail id in the forgot password page and they will </a:t>
            </a:r>
            <a:r>
              <a:rPr lang="en-US" sz="2800"/>
              <a:t>receive</a:t>
            </a:r>
            <a:r>
              <a:rPr lang="en-US" sz="2800"/>
              <a:t> a email with a link to reset password page so that they can reset their password.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We have implemented our project with the help of MERN stack. We have used: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express</a:t>
            </a:r>
            <a:r>
              <a:rPr lang="en-US" sz="2200"/>
              <a:t> js framework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passport, passport-local, passport-local-mongoose</a:t>
            </a:r>
            <a:r>
              <a:rPr lang="en-US" sz="2200"/>
              <a:t> for authentication.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express-session</a:t>
            </a:r>
            <a:r>
              <a:rPr lang="en-US" sz="2200"/>
              <a:t> - npm package that facilitates session creation in Express apps.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mongoose </a:t>
            </a:r>
            <a:r>
              <a:rPr lang="en-US" sz="2200"/>
              <a:t>- an npm package that helps us to interact with MongoDB inside the js files.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express-react-views</a:t>
            </a:r>
            <a:r>
              <a:rPr lang="en-US" sz="2200"/>
              <a:t> - e</a:t>
            </a:r>
            <a:r>
              <a:rPr lang="en-US" sz="22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xpress</a:t>
            </a:r>
            <a:r>
              <a:rPr lang="en-US" sz="2200">
                <a:solidFill>
                  <a:srgbClr val="000000"/>
                </a:solidFill>
              </a:rPr>
              <a:t> view engine which renders </a:t>
            </a:r>
            <a:r>
              <a:rPr lang="en-US" sz="22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</a:t>
            </a:r>
            <a:r>
              <a:rPr lang="en-US" sz="2200">
                <a:solidFill>
                  <a:srgbClr val="000000"/>
                </a:solidFill>
              </a:rPr>
              <a:t> components on server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b="1" lang="en-US" sz="2200">
                <a:solidFill>
                  <a:srgbClr val="000000"/>
                </a:solidFill>
              </a:rPr>
              <a:t>react, react-dom </a:t>
            </a:r>
            <a:r>
              <a:rPr lang="en-US" sz="2200">
                <a:solidFill>
                  <a:srgbClr val="000000"/>
                </a:solidFill>
              </a:rPr>
              <a:t>- </a:t>
            </a:r>
            <a:r>
              <a:rPr lang="en-US" sz="2200">
                <a:solidFill>
                  <a:srgbClr val="333333"/>
                </a:solidFill>
              </a:rPr>
              <a:t>These packages serves as the entry point to the DOM and server renderers for React. It is intended to be paired with the generic React package, which is shipped as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</a:rPr>
              <a:t>react</a:t>
            </a:r>
            <a:r>
              <a:rPr lang="en-US" sz="2200">
                <a:solidFill>
                  <a:srgbClr val="333333"/>
                </a:solidFill>
              </a:rPr>
              <a:t> to npm.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Char char="•"/>
            </a:pPr>
            <a:r>
              <a:rPr b="1" lang="en-US" sz="2400"/>
              <a:t>ejs</a:t>
            </a:r>
            <a:r>
              <a:rPr lang="en-US" sz="2400"/>
              <a:t> template</a:t>
            </a:r>
            <a:endParaRPr b="1" sz="24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Char char="•"/>
            </a:pPr>
            <a:r>
              <a:rPr b="1" lang="en-US" sz="2400">
                <a:solidFill>
                  <a:srgbClr val="323232"/>
                </a:solidFill>
                <a:highlight>
                  <a:srgbClr val="FFFFFF"/>
                </a:highlight>
              </a:rPr>
              <a:t>Nodemailer </a:t>
            </a:r>
            <a:r>
              <a:rPr lang="en-US" sz="2400">
                <a:solidFill>
                  <a:srgbClr val="323232"/>
                </a:solidFill>
                <a:highlight>
                  <a:srgbClr val="FFFFFF"/>
                </a:highlight>
              </a:rPr>
              <a:t>- for sending emails</a:t>
            </a:r>
            <a:endParaRPr sz="24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2400"/>
              <a:buChar char="•"/>
            </a:pPr>
            <a:r>
              <a:rPr b="1" lang="en-US" sz="2400">
                <a:solidFill>
                  <a:srgbClr val="4D4E53"/>
                </a:solidFill>
                <a:highlight>
                  <a:srgbClr val="FFFFFF"/>
                </a:highlight>
              </a:rPr>
              <a:t>Bootstrap</a:t>
            </a:r>
            <a:r>
              <a:rPr lang="en-US" sz="2400">
                <a:solidFill>
                  <a:srgbClr val="4D4E53"/>
                </a:solidFill>
                <a:highlight>
                  <a:srgbClr val="FFFFFF"/>
                </a:highlight>
              </a:rPr>
              <a:t> - css framework </a:t>
            </a:r>
            <a:endParaRPr sz="2400"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2400"/>
              <a:buChar char="•"/>
            </a:pPr>
            <a:r>
              <a:rPr b="1" lang="en-US" sz="2400">
                <a:solidFill>
                  <a:srgbClr val="4D4E53"/>
                </a:solidFill>
                <a:highlight>
                  <a:srgbClr val="FFFFFF"/>
                </a:highlight>
              </a:rPr>
              <a:t>react-bootstrap </a:t>
            </a:r>
            <a:r>
              <a:rPr lang="en-US" sz="2400">
                <a:solidFill>
                  <a:srgbClr val="4D4E53"/>
                </a:solidFill>
                <a:highlight>
                  <a:srgbClr val="FFFFFF"/>
                </a:highlight>
              </a:rPr>
              <a:t>- front-end framework for react</a:t>
            </a:r>
            <a:endParaRPr sz="24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Char char="•"/>
            </a:pPr>
            <a:r>
              <a:rPr b="1" lang="en-US" sz="2400">
                <a:solidFill>
                  <a:srgbClr val="323232"/>
                </a:solidFill>
                <a:highlight>
                  <a:srgbClr val="FFFFFF"/>
                </a:highlight>
              </a:rPr>
              <a:t>method-override</a:t>
            </a:r>
            <a:r>
              <a:rPr lang="en-US" sz="2400">
                <a:solidFill>
                  <a:srgbClr val="323232"/>
                </a:solidFill>
                <a:highlight>
                  <a:srgbClr val="FFFFFF"/>
                </a:highlight>
              </a:rPr>
              <a:t> - </a:t>
            </a:r>
            <a:r>
              <a:rPr lang="en-US" sz="2400">
                <a:solidFill>
                  <a:srgbClr val="333333"/>
                </a:solidFill>
              </a:rPr>
              <a:t>to you use HTTP verbs such as PUT or DELETE in places where the client doesn't support it.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b="1" lang="en-US" sz="2400">
                <a:solidFill>
                  <a:srgbClr val="333333"/>
                </a:solidFill>
              </a:rPr>
              <a:t>body-parser </a:t>
            </a:r>
            <a:r>
              <a:rPr lang="en-US" sz="2400">
                <a:solidFill>
                  <a:srgbClr val="333333"/>
                </a:solidFill>
              </a:rPr>
              <a:t>- Parse incoming request bodies in a middleware.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b="1" lang="en-US" sz="2400">
                <a:solidFill>
                  <a:srgbClr val="333333"/>
                </a:solidFill>
              </a:rPr>
              <a:t>async</a:t>
            </a:r>
            <a:r>
              <a:rPr lang="en-US" sz="2400">
                <a:solidFill>
                  <a:srgbClr val="333333"/>
                </a:solidFill>
              </a:rPr>
              <a:t> - </a:t>
            </a:r>
            <a:r>
              <a:rPr lang="en-US" sz="2400">
                <a:solidFill>
                  <a:srgbClr val="4D4E53"/>
                </a:solidFill>
                <a:highlight>
                  <a:srgbClr val="FFFFFF"/>
                </a:highlight>
              </a:rPr>
              <a:t>utility module for working with asynchronous JavaScript</a:t>
            </a:r>
            <a:endParaRPr sz="2400"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2400"/>
              <a:buChar char="•"/>
            </a:pPr>
            <a:r>
              <a:rPr b="1" lang="en-US" sz="2400">
                <a:solidFill>
                  <a:srgbClr val="4D4E53"/>
                </a:solidFill>
                <a:highlight>
                  <a:srgbClr val="FFFFFF"/>
                </a:highlight>
              </a:rPr>
              <a:t>flash messages</a:t>
            </a:r>
            <a:r>
              <a:rPr lang="en-US" sz="2400">
                <a:solidFill>
                  <a:srgbClr val="4D4E53"/>
                </a:solidFill>
                <a:highlight>
                  <a:srgbClr val="FFFFFF"/>
                </a:highlight>
              </a:rPr>
              <a:t> - used to send messages to user</a:t>
            </a:r>
            <a:endParaRPr sz="2400"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2400"/>
              <a:buChar char="•"/>
            </a:pPr>
            <a:r>
              <a:rPr b="1" lang="en-US" sz="2400">
                <a:solidFill>
                  <a:srgbClr val="4D4E53"/>
                </a:solidFill>
                <a:highlight>
                  <a:srgbClr val="FFFFFF"/>
                </a:highlight>
              </a:rPr>
              <a:t>crypto</a:t>
            </a:r>
            <a:r>
              <a:rPr lang="en-US" sz="2400">
                <a:solidFill>
                  <a:srgbClr val="4D4E53"/>
                </a:solidFill>
                <a:highlight>
                  <a:srgbClr val="FFFFFF"/>
                </a:highlight>
              </a:rPr>
              <a:t> - 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module provides cryptographic functionality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b="1" lang="en-US" sz="2400">
                <a:solidFill>
                  <a:srgbClr val="333333"/>
                </a:solidFill>
                <a:highlight>
                  <a:srgbClr val="FFFFFF"/>
                </a:highlight>
              </a:rPr>
              <a:t>google fonts, font-awesome, w3css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 - for landing page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Mahesh</a:t>
            </a:r>
            <a:r>
              <a:rPr lang="en-US" sz="2500"/>
              <a:t> - User authentication, registering user, r</a:t>
            </a:r>
            <a:r>
              <a:rPr lang="en-US" sz="2500"/>
              <a:t>eset password and sending mail,</a:t>
            </a:r>
            <a:r>
              <a:rPr lang="en-US" sz="2500"/>
              <a:t> ejs templates, </a:t>
            </a:r>
            <a:r>
              <a:rPr lang="en-US" sz="2500"/>
              <a:t>mongoose models for user,container and todos. Deleting containers and todos, rendering user, containers and todo to home.jsx page and organizing it.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Kanish</a:t>
            </a:r>
            <a:r>
              <a:rPr lang="en-US" sz="2500"/>
              <a:t> - home.jsx page, adding new todo to container and saving it to the database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Karthik</a:t>
            </a:r>
            <a:r>
              <a:rPr lang="en-US" sz="2500"/>
              <a:t> - home.jsx page, adding new container and saving it to the database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