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0" r:id="rId3"/>
    <p:sldId id="259" r:id="rId4"/>
    <p:sldId id="262" r:id="rId5"/>
    <p:sldId id="261" r:id="rId6"/>
    <p:sldId id="263" r:id="rId7"/>
    <p:sldId id="266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5D5"/>
    <a:srgbClr val="D8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55202" cy="6858000"/>
          </a:xfrm>
        </p:spPr>
      </p:pic>
    </p:spTree>
    <p:extLst>
      <p:ext uri="{BB962C8B-B14F-4D97-AF65-F5344CB8AC3E}">
        <p14:creationId xmlns:p14="http://schemas.microsoft.com/office/powerpoint/2010/main" val="39204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C#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is Pronounced as “C-Sharp”.</a:t>
            </a:r>
          </a:p>
          <a:p>
            <a:r>
              <a:rPr lang="en-US" dirty="0" smtClean="0"/>
              <a:t>ANDERS HEJLSBERG is a Founder of C# Language.</a:t>
            </a:r>
          </a:p>
          <a:p>
            <a:r>
              <a:rPr lang="en-US" dirty="0" smtClean="0"/>
              <a:t>It is an Object-Oriented Programming Language Provided by Microsoft.</a:t>
            </a:r>
          </a:p>
          <a:p>
            <a:r>
              <a:rPr lang="en-US" dirty="0"/>
              <a:t>C# has roots from the C family, and the language is close to other popular languages like </a:t>
            </a:r>
            <a:r>
              <a:rPr lang="en-US" smtClean="0"/>
              <a:t>C++and</a:t>
            </a:r>
            <a:r>
              <a:rPr lang="en-US" dirty="0"/>
              <a:t> </a:t>
            </a:r>
            <a:r>
              <a:rPr lang="en-US" dirty="0" smtClean="0"/>
              <a:t>Java.</a:t>
            </a:r>
          </a:p>
        </p:txBody>
      </p:sp>
    </p:spTree>
    <p:extLst>
      <p:ext uri="{BB962C8B-B14F-4D97-AF65-F5344CB8AC3E}">
        <p14:creationId xmlns:p14="http://schemas.microsoft.com/office/powerpoint/2010/main" val="29124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" y="237169"/>
            <a:ext cx="11132187" cy="6176694"/>
          </a:xfrm>
        </p:spPr>
      </p:pic>
    </p:spTree>
    <p:extLst>
      <p:ext uri="{BB962C8B-B14F-4D97-AF65-F5344CB8AC3E}">
        <p14:creationId xmlns:p14="http://schemas.microsoft.com/office/powerpoint/2010/main" val="17945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4532811" y="2952206"/>
            <a:ext cx="2024743" cy="9797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 flipH="1">
            <a:off x="4979125" y="3257397"/>
            <a:ext cx="13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557554" y="3442063"/>
            <a:ext cx="1084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 flipH="1">
            <a:off x="3640030" y="3442063"/>
            <a:ext cx="892781" cy="26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45182" y="2011680"/>
            <a:ext cx="0" cy="940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534990" y="3906379"/>
            <a:ext cx="561703" cy="86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37218" y="3871350"/>
            <a:ext cx="587828" cy="86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056813" y="4797367"/>
            <a:ext cx="1972491" cy="809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7641771" y="3030508"/>
            <a:ext cx="1907178" cy="818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3069771" y="4768528"/>
            <a:ext cx="2026922" cy="926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23"/>
          <p:cNvSpPr/>
          <p:nvPr/>
        </p:nvSpPr>
        <p:spPr>
          <a:xfrm>
            <a:off x="1685108" y="3089366"/>
            <a:ext cx="1974669" cy="783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4421232" y="1192587"/>
            <a:ext cx="2247900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4639491" y="1369741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&amp; FAST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7850778" y="3310415"/>
            <a:ext cx="161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SCALABLE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6236900" y="4764511"/>
            <a:ext cx="1709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STRUCTURED PROGRAMING LANGUAGE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3030584" y="5073718"/>
            <a:ext cx="233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INTEROPERABILITY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1632243" y="3319288"/>
            <a:ext cx="209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OBJECT-ORIENTED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2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solidFill>
            <a:srgbClr val="D7D5D5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754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can have Alphabets, Digits and Underscore.</a:t>
            </a:r>
          </a:p>
          <a:p>
            <a:r>
              <a:rPr lang="en-US" dirty="0" smtClean="0"/>
              <a:t>A Variable name can start with Alphabet and Underscore only.</a:t>
            </a:r>
          </a:p>
          <a:p>
            <a:r>
              <a:rPr lang="en-US" dirty="0" smtClean="0"/>
              <a:t>It can’t start with Digit.</a:t>
            </a:r>
          </a:p>
          <a:p>
            <a:r>
              <a:rPr lang="en-US" dirty="0" smtClean="0"/>
              <a:t>No White Spaces are allowed within variable name.</a:t>
            </a:r>
          </a:p>
          <a:p>
            <a:r>
              <a:rPr lang="en-US" dirty="0" smtClean="0"/>
              <a:t>A Variable name must not be any Reserved Word or </a:t>
            </a:r>
            <a:r>
              <a:rPr lang="en-US" dirty="0" err="1" smtClean="0"/>
              <a:t>KeyWord</a:t>
            </a:r>
            <a:r>
              <a:rPr lang="en-IN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69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903" y="0"/>
            <a:ext cx="10515600" cy="6668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Variables in Different Manner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1" y="666841"/>
            <a:ext cx="11564442" cy="6501825"/>
          </a:xfrm>
        </p:spPr>
      </p:pic>
    </p:spTree>
    <p:extLst>
      <p:ext uri="{BB962C8B-B14F-4D97-AF65-F5344CB8AC3E}">
        <p14:creationId xmlns:p14="http://schemas.microsoft.com/office/powerpoint/2010/main" val="6633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name itself indicating, Datatype means Type of Data.</a:t>
            </a:r>
          </a:p>
          <a:p>
            <a:r>
              <a:rPr lang="en-US" dirty="0" smtClean="0"/>
              <a:t>While Developing any Software Application, We come across different Datatypes and values.</a:t>
            </a:r>
          </a:p>
          <a:p>
            <a:r>
              <a:rPr lang="en-US" dirty="0" smtClean="0"/>
              <a:t>We have to Declare Datatype when we are going to Create 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1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627" y="0"/>
            <a:ext cx="10515600" cy="62701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DataTypes</a:t>
            </a:r>
            <a:r>
              <a:rPr lang="en-US" dirty="0" smtClean="0"/>
              <a:t> in Different Manner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" y="627017"/>
            <a:ext cx="10734050" cy="6034957"/>
          </a:xfrm>
        </p:spPr>
      </p:pic>
    </p:spTree>
    <p:extLst>
      <p:ext uri="{BB962C8B-B14F-4D97-AF65-F5344CB8AC3E}">
        <p14:creationId xmlns:p14="http://schemas.microsoft.com/office/powerpoint/2010/main" val="22343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2775</TotalTime>
  <Words>160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Depth</vt:lpstr>
      <vt:lpstr>PowerPoint Presentation</vt:lpstr>
      <vt:lpstr>Basic C#</vt:lpstr>
      <vt:lpstr>PowerPoint Presentation</vt:lpstr>
      <vt:lpstr>Features</vt:lpstr>
      <vt:lpstr>PowerPoint Presentation</vt:lpstr>
      <vt:lpstr>Rules For Variables</vt:lpstr>
      <vt:lpstr>Variables in Different Manner</vt:lpstr>
      <vt:lpstr>Datatypes</vt:lpstr>
      <vt:lpstr>DataTypes in Different Manner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Sampath Goteti</dc:creator>
  <cp:lastModifiedBy>Sampath Goteti</cp:lastModifiedBy>
  <cp:revision>17</cp:revision>
  <dcterms:created xsi:type="dcterms:W3CDTF">2021-05-13T12:07:52Z</dcterms:created>
  <dcterms:modified xsi:type="dcterms:W3CDTF">2021-05-15T10:23:52Z</dcterms:modified>
</cp:coreProperties>
</file>