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1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Visual Studio is an Integrated Development Environment (IDE) from Microsoft.</a:t>
            </a:r>
          </a:p>
          <a:p>
            <a:r>
              <a:rPr lang="en-US" dirty="0" smtClean="0"/>
              <a:t>It is Used to Develop Websites, Web Services and Mobile Applications.</a:t>
            </a:r>
          </a:p>
          <a:p>
            <a:r>
              <a:rPr lang="en-US" dirty="0" smtClean="0"/>
              <a:t>Programming Languages: C#, C++, Visual Basic, Visual Basic.NET, J#.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129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will show the Repository Path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981" y="1856943"/>
            <a:ext cx="8460018" cy="4756438"/>
          </a:xfrm>
        </p:spPr>
      </p:pic>
    </p:spTree>
    <p:extLst>
      <p:ext uri="{BB962C8B-B14F-4D97-AF65-F5344CB8AC3E}">
        <p14:creationId xmlns:p14="http://schemas.microsoft.com/office/powerpoint/2010/main" val="124453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After Creation We Can See Repository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950316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24604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in our Repository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275" y="1866924"/>
            <a:ext cx="8257450" cy="4642549"/>
          </a:xfrm>
        </p:spPr>
      </p:pic>
    </p:spTree>
    <p:extLst>
      <p:ext uri="{BB962C8B-B14F-4D97-AF65-F5344CB8AC3E}">
        <p14:creationId xmlns:p14="http://schemas.microsoft.com/office/powerpoint/2010/main" val="93238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 We can see our Code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99" y="1690688"/>
            <a:ext cx="8607871" cy="4839565"/>
          </a:xfrm>
        </p:spPr>
      </p:pic>
    </p:spTree>
    <p:extLst>
      <p:ext uri="{BB962C8B-B14F-4D97-AF65-F5344CB8AC3E}">
        <p14:creationId xmlns:p14="http://schemas.microsoft.com/office/powerpoint/2010/main" val="231861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BITBUCKET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Bitbucket</a:t>
            </a:r>
            <a:r>
              <a:rPr lang="en-US" dirty="0"/>
              <a:t> is our </a:t>
            </a:r>
            <a:r>
              <a:rPr lang="en-US" dirty="0" err="1"/>
              <a:t>Git</a:t>
            </a:r>
            <a:r>
              <a:rPr lang="en-US" dirty="0"/>
              <a:t> repository management solution designed for professional teams.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gives you a central place to manage </a:t>
            </a:r>
            <a:r>
              <a:rPr lang="en-US" dirty="0" err="1"/>
              <a:t>git</a:t>
            </a:r>
            <a:r>
              <a:rPr lang="en-US" dirty="0"/>
              <a:t> repositories, collaborate on your source code and guide you through the development </a:t>
            </a:r>
            <a:r>
              <a:rPr lang="en-US" dirty="0" smtClean="0"/>
              <a:t>flow.</a:t>
            </a:r>
          </a:p>
          <a:p>
            <a:r>
              <a:rPr lang="en-US" dirty="0" smtClean="0"/>
              <a:t>Pull </a:t>
            </a:r>
            <a:r>
              <a:rPr lang="en-US" dirty="0"/>
              <a:t>requests with in-line commenting for collaboration on code review.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487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46407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0377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 Create Repository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950316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56178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6528" y="2140528"/>
            <a:ext cx="13535890" cy="2189451"/>
          </a:xfrm>
        </p:spPr>
        <p:txBody>
          <a:bodyPr/>
          <a:lstStyle/>
          <a:p>
            <a:r>
              <a:rPr lang="en-US" dirty="0" smtClean="0"/>
              <a:t>THANKYOU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97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Create a New Project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6" y="1884105"/>
            <a:ext cx="8448671" cy="4750058"/>
          </a:xfrm>
        </p:spPr>
      </p:pic>
    </p:spTree>
    <p:extLst>
      <p:ext uri="{BB962C8B-B14F-4D97-AF65-F5344CB8AC3E}">
        <p14:creationId xmlns:p14="http://schemas.microsoft.com/office/powerpoint/2010/main" val="408283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Configure That Project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747" y="1849582"/>
            <a:ext cx="8343997" cy="4691208"/>
          </a:xfrm>
        </p:spPr>
      </p:pic>
    </p:spTree>
    <p:extLst>
      <p:ext uri="{BB962C8B-B14F-4D97-AF65-F5344CB8AC3E}">
        <p14:creationId xmlns:p14="http://schemas.microsoft.com/office/powerpoint/2010/main" val="158097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will be Appeared Basic Structure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64" y="1891145"/>
            <a:ext cx="8547042" cy="4805365"/>
          </a:xfrm>
        </p:spPr>
      </p:pic>
    </p:spTree>
    <p:extLst>
      <p:ext uri="{BB962C8B-B14F-4D97-AF65-F5344CB8AC3E}">
        <p14:creationId xmlns:p14="http://schemas.microsoft.com/office/powerpoint/2010/main" val="143758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Code is a Freeware Source-code Editor made by Microsoft for Windows, Linux and mac OS.</a:t>
            </a:r>
          </a:p>
          <a:p>
            <a:r>
              <a:rPr lang="en-US" dirty="0" smtClean="0"/>
              <a:t>It is Supported for Debugging and Syntax Highlighting.</a:t>
            </a:r>
          </a:p>
          <a:p>
            <a:r>
              <a:rPr lang="en-US" dirty="0" smtClean="0"/>
              <a:t>And it has Intelligent Code Compiler.</a:t>
            </a:r>
          </a:p>
          <a:p>
            <a:r>
              <a:rPr lang="en-US" dirty="0" smtClean="0"/>
              <a:t>It is Easy to Use.</a:t>
            </a:r>
          </a:p>
          <a:p>
            <a:r>
              <a:rPr lang="en-US" dirty="0" smtClean="0"/>
              <a:t>It Contains Friendly Environment with understandable features.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399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889" y="1537855"/>
            <a:ext cx="8916674" cy="5013181"/>
          </a:xfrm>
        </p:spPr>
      </p:pic>
    </p:spTree>
    <p:extLst>
      <p:ext uri="{BB962C8B-B14F-4D97-AF65-F5344CB8AC3E}">
        <p14:creationId xmlns:p14="http://schemas.microsoft.com/office/powerpoint/2010/main" val="72832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Overview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84" y="1465831"/>
            <a:ext cx="9192632" cy="5168332"/>
          </a:xfrm>
        </p:spPr>
      </p:pic>
    </p:spTree>
    <p:extLst>
      <p:ext uri="{BB962C8B-B14F-4D97-AF65-F5344CB8AC3E}">
        <p14:creationId xmlns:p14="http://schemas.microsoft.com/office/powerpoint/2010/main" val="31213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GitHub</a:t>
            </a:r>
            <a:r>
              <a:rPr lang="en-US" dirty="0"/>
              <a:t> is a code hosting platform for version control and collaboration.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lets you and others </a:t>
            </a:r>
            <a:r>
              <a:rPr lang="en-US" b="1" dirty="0"/>
              <a:t>work</a:t>
            </a:r>
            <a:r>
              <a:rPr lang="en-US" dirty="0"/>
              <a:t> together on projects from </a:t>
            </a:r>
            <a:r>
              <a:rPr lang="en-US" dirty="0" smtClean="0"/>
              <a:t>anywhere.</a:t>
            </a:r>
          </a:p>
          <a:p>
            <a:r>
              <a:rPr lang="en-US" b="1" dirty="0" smtClean="0"/>
              <a:t>GitHub</a:t>
            </a:r>
            <a:r>
              <a:rPr lang="en-US" dirty="0"/>
              <a:t> </a:t>
            </a:r>
            <a:r>
              <a:rPr lang="en-US" dirty="0" smtClean="0"/>
              <a:t>contains essentials </a:t>
            </a:r>
            <a:r>
              <a:rPr lang="en-US" dirty="0"/>
              <a:t>like repositories, </a:t>
            </a:r>
            <a:r>
              <a:rPr lang="en-US" dirty="0" smtClean="0"/>
              <a:t> </a:t>
            </a:r>
            <a:r>
              <a:rPr lang="en-US" dirty="0"/>
              <a:t>commits, and Pull Requests</a:t>
            </a:r>
            <a:r>
              <a:rPr lang="en-US" dirty="0" smtClean="0"/>
              <a:t>.</a:t>
            </a:r>
          </a:p>
          <a:p>
            <a:r>
              <a:rPr lang="en-US" dirty="0"/>
              <a:t> Team members can work on files and easily merge their </a:t>
            </a:r>
            <a:r>
              <a:rPr lang="en-US" dirty="0" smtClean="0"/>
              <a:t>changes.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320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Repositories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11" y="1496291"/>
            <a:ext cx="8399185" cy="4722236"/>
          </a:xfrm>
        </p:spPr>
      </p:pic>
    </p:spTree>
    <p:extLst>
      <p:ext uri="{BB962C8B-B14F-4D97-AF65-F5344CB8AC3E}">
        <p14:creationId xmlns:p14="http://schemas.microsoft.com/office/powerpoint/2010/main" val="65213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519</TotalTime>
  <Words>151</Words>
  <Application>Microsoft Office PowerPoint</Application>
  <PresentationFormat>Widescreen</PresentationFormat>
  <Paragraphs>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Corbel</vt:lpstr>
      <vt:lpstr>Depth</vt:lpstr>
      <vt:lpstr>Visual Studio </vt:lpstr>
      <vt:lpstr>How Create a New Project</vt:lpstr>
      <vt:lpstr>How to Configure That Project</vt:lpstr>
      <vt:lpstr>Project will be Appeared Basic Structure</vt:lpstr>
      <vt:lpstr>Visual Studio Code</vt:lpstr>
      <vt:lpstr>Welcome Page</vt:lpstr>
      <vt:lpstr>Interface Overview</vt:lpstr>
      <vt:lpstr>GITHUB</vt:lpstr>
      <vt:lpstr>Connection Repositories</vt:lpstr>
      <vt:lpstr>It will show the Repository Path</vt:lpstr>
      <vt:lpstr>After Creation We Can See Repository</vt:lpstr>
      <vt:lpstr>Files in our Repository</vt:lpstr>
      <vt:lpstr>Finally We can see our Code</vt:lpstr>
      <vt:lpstr>BITBUCKET</vt:lpstr>
      <vt:lpstr>First Page</vt:lpstr>
      <vt:lpstr>We can Create Repository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</dc:title>
  <dc:creator>Sampath Goteti</dc:creator>
  <cp:lastModifiedBy>Sampath Goteti</cp:lastModifiedBy>
  <cp:revision>7</cp:revision>
  <dcterms:created xsi:type="dcterms:W3CDTF">2021-05-07T07:26:25Z</dcterms:created>
  <dcterms:modified xsi:type="dcterms:W3CDTF">2021-05-10T03:43:04Z</dcterms:modified>
</cp:coreProperties>
</file>