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7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3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98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16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4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0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7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53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5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8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969F-09BA-4B4C-8BBA-D1C59713F9AA}" type="datetimeFigureOut">
              <a:rPr lang="en-IN" smtClean="0"/>
              <a:t>05-05-2021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BABD2-E5D6-49EB-94DC-119CCB3C8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65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1" y="74981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2" y="83294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46" y="729036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9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2" y="64590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3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55" y="645910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4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4" y="708255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2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6" y="874509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437" y="812164"/>
            <a:ext cx="10058400" cy="56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3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Goteti</dc:creator>
  <cp:lastModifiedBy>Sampath Goteti</cp:lastModifiedBy>
  <cp:revision>1</cp:revision>
  <dcterms:created xsi:type="dcterms:W3CDTF">2021-05-05T15:39:19Z</dcterms:created>
  <dcterms:modified xsi:type="dcterms:W3CDTF">2021-05-05T15:41:18Z</dcterms:modified>
</cp:coreProperties>
</file>