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Studio is an Integrated Development Environment (IDE) from Microsoft.</a:t>
            </a:r>
          </a:p>
          <a:p>
            <a:r>
              <a:rPr lang="en-US" dirty="0" smtClean="0"/>
              <a:t>It is Used to Develop Websites, Web Services and Mobile Applications.</a:t>
            </a:r>
          </a:p>
          <a:p>
            <a:r>
              <a:rPr lang="en-US" dirty="0" smtClean="0"/>
              <a:t>Programming Languages: C#, C++, Visual Basic, Visual Basic.NET, J#.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2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will show the Repository Path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81" y="1856943"/>
            <a:ext cx="8460018" cy="4756438"/>
          </a:xfrm>
        </p:spPr>
      </p:pic>
    </p:spTree>
    <p:extLst>
      <p:ext uri="{BB962C8B-B14F-4D97-AF65-F5344CB8AC3E}">
        <p14:creationId xmlns:p14="http://schemas.microsoft.com/office/powerpoint/2010/main" val="1244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Creation We Can See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50316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246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in our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5" y="1866924"/>
            <a:ext cx="8257450" cy="4642549"/>
          </a:xfrm>
        </p:spPr>
      </p:pic>
    </p:spTree>
    <p:extLst>
      <p:ext uri="{BB962C8B-B14F-4D97-AF65-F5344CB8AC3E}">
        <p14:creationId xmlns:p14="http://schemas.microsoft.com/office/powerpoint/2010/main" val="9323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We can see our 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9" y="1690688"/>
            <a:ext cx="8607871" cy="4839565"/>
          </a:xfrm>
        </p:spPr>
      </p:pic>
    </p:spTree>
    <p:extLst>
      <p:ext uri="{BB962C8B-B14F-4D97-AF65-F5344CB8AC3E}">
        <p14:creationId xmlns:p14="http://schemas.microsoft.com/office/powerpoint/2010/main" val="23186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BITBUCKET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Bitbucket</a:t>
            </a:r>
            <a:r>
              <a:rPr lang="en-US" dirty="0"/>
              <a:t> is our </a:t>
            </a:r>
            <a:r>
              <a:rPr lang="en-US" dirty="0" err="1"/>
              <a:t>Git</a:t>
            </a:r>
            <a:r>
              <a:rPr lang="en-US" dirty="0"/>
              <a:t> repository management solution designed for professional teams.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gives you a central place to manage </a:t>
            </a:r>
            <a:r>
              <a:rPr lang="en-US" dirty="0" err="1"/>
              <a:t>git</a:t>
            </a:r>
            <a:r>
              <a:rPr lang="en-US" dirty="0"/>
              <a:t> repositories, collaborate on your source code and guide you through the development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Pull </a:t>
            </a:r>
            <a:r>
              <a:rPr lang="en-US" dirty="0"/>
              <a:t>requests with in-line commenting for collaboration on code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46407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377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Create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950316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617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528" y="2140528"/>
            <a:ext cx="13535890" cy="2189451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Create a New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884105"/>
            <a:ext cx="8448671" cy="4750058"/>
          </a:xfrm>
        </p:spPr>
      </p:pic>
    </p:spTree>
    <p:extLst>
      <p:ext uri="{BB962C8B-B14F-4D97-AF65-F5344CB8AC3E}">
        <p14:creationId xmlns:p14="http://schemas.microsoft.com/office/powerpoint/2010/main" val="4082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 That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47" y="1849582"/>
            <a:ext cx="8343997" cy="4691208"/>
          </a:xfrm>
        </p:spPr>
      </p:pic>
    </p:spTree>
    <p:extLst>
      <p:ext uri="{BB962C8B-B14F-4D97-AF65-F5344CB8AC3E}">
        <p14:creationId xmlns:p14="http://schemas.microsoft.com/office/powerpoint/2010/main" val="15809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will be Appeared Basic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64" y="1891145"/>
            <a:ext cx="8547042" cy="4805365"/>
          </a:xfrm>
        </p:spPr>
      </p:pic>
    </p:spTree>
    <p:extLst>
      <p:ext uri="{BB962C8B-B14F-4D97-AF65-F5344CB8AC3E}">
        <p14:creationId xmlns:p14="http://schemas.microsoft.com/office/powerpoint/2010/main" val="14375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Code is a Freeware Source-code Editor made by Microsoft for Windows, Linux and mac OS.</a:t>
            </a:r>
          </a:p>
          <a:p>
            <a:r>
              <a:rPr lang="en-US" dirty="0" smtClean="0"/>
              <a:t>It is Supported for Debugging and Syntax Highlighting.</a:t>
            </a:r>
          </a:p>
          <a:p>
            <a:r>
              <a:rPr lang="en-US" dirty="0" smtClean="0"/>
              <a:t>And it has Intelligent Code Compiler.</a:t>
            </a:r>
          </a:p>
          <a:p>
            <a:r>
              <a:rPr lang="en-US" dirty="0" smtClean="0"/>
              <a:t>It is Easy to Use.</a:t>
            </a:r>
          </a:p>
          <a:p>
            <a:r>
              <a:rPr lang="en-US" dirty="0" smtClean="0"/>
              <a:t>It Contains Friendly Environment with understandable features.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9" y="1537855"/>
            <a:ext cx="8916674" cy="5013181"/>
          </a:xfrm>
        </p:spPr>
      </p:pic>
    </p:spTree>
    <p:extLst>
      <p:ext uri="{BB962C8B-B14F-4D97-AF65-F5344CB8AC3E}">
        <p14:creationId xmlns:p14="http://schemas.microsoft.com/office/powerpoint/2010/main" val="7283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84" y="1465831"/>
            <a:ext cx="9192632" cy="5168332"/>
          </a:xfrm>
        </p:spPr>
      </p:pic>
    </p:spTree>
    <p:extLst>
      <p:ext uri="{BB962C8B-B14F-4D97-AF65-F5344CB8AC3E}">
        <p14:creationId xmlns:p14="http://schemas.microsoft.com/office/powerpoint/2010/main" val="3121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</a:t>
            </a:r>
            <a:r>
              <a:rPr lang="en-US" dirty="0"/>
              <a:t> 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 </a:t>
            </a:r>
            <a:r>
              <a:rPr lang="en-US" b="1" dirty="0"/>
              <a:t>work</a:t>
            </a:r>
            <a:r>
              <a:rPr lang="en-US" dirty="0"/>
              <a:t> together on projects from </a:t>
            </a:r>
            <a:r>
              <a:rPr lang="en-US" dirty="0" smtClean="0"/>
              <a:t>anywhere.</a:t>
            </a:r>
          </a:p>
          <a:p>
            <a:r>
              <a:rPr lang="en-US" b="1" dirty="0" smtClean="0"/>
              <a:t>GitHub</a:t>
            </a:r>
            <a:r>
              <a:rPr lang="en-US" dirty="0"/>
              <a:t> </a:t>
            </a:r>
            <a:r>
              <a:rPr lang="en-US" dirty="0" smtClean="0"/>
              <a:t>contains essentials </a:t>
            </a:r>
            <a:r>
              <a:rPr lang="en-US" dirty="0"/>
              <a:t>like repositories, </a:t>
            </a:r>
            <a:r>
              <a:rPr lang="en-US" dirty="0" smtClean="0"/>
              <a:t> </a:t>
            </a:r>
            <a:r>
              <a:rPr lang="en-US" dirty="0"/>
              <a:t>commits, and Pull Requests</a:t>
            </a:r>
            <a:r>
              <a:rPr lang="en-US" dirty="0" smtClean="0"/>
              <a:t>.</a:t>
            </a:r>
          </a:p>
          <a:p>
            <a:r>
              <a:rPr lang="en-US" dirty="0"/>
              <a:t> Team members can work on files and easily merge their </a:t>
            </a:r>
            <a:r>
              <a:rPr lang="en-US" dirty="0" smtClean="0"/>
              <a:t>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Repositories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11" y="1496291"/>
            <a:ext cx="8399185" cy="4722236"/>
          </a:xfrm>
        </p:spPr>
      </p:pic>
    </p:spTree>
    <p:extLst>
      <p:ext uri="{BB962C8B-B14F-4D97-AF65-F5344CB8AC3E}">
        <p14:creationId xmlns:p14="http://schemas.microsoft.com/office/powerpoint/2010/main" val="6521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518</TotalTime>
  <Words>151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Visual Studio </vt:lpstr>
      <vt:lpstr>How Create a New Project</vt:lpstr>
      <vt:lpstr>How to Configure That Project</vt:lpstr>
      <vt:lpstr>Project will be Appeared Basic Structure</vt:lpstr>
      <vt:lpstr>Visual Studio Code</vt:lpstr>
      <vt:lpstr>Welcome Page</vt:lpstr>
      <vt:lpstr>Interface Overview</vt:lpstr>
      <vt:lpstr>GITHUB</vt:lpstr>
      <vt:lpstr>Connection Repositories</vt:lpstr>
      <vt:lpstr>It will show the Repository Path</vt:lpstr>
      <vt:lpstr>After Creation We Can See Repository</vt:lpstr>
      <vt:lpstr>Files in our Repository</vt:lpstr>
      <vt:lpstr>Finally We can see our Code</vt:lpstr>
      <vt:lpstr>BITBUCKET</vt:lpstr>
      <vt:lpstr>First Page</vt:lpstr>
      <vt:lpstr>We can Create Repository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</dc:title>
  <dc:creator>Sampath Goteti</dc:creator>
  <cp:lastModifiedBy>Sampath Goteti</cp:lastModifiedBy>
  <cp:revision>7</cp:revision>
  <dcterms:created xsi:type="dcterms:W3CDTF">2021-05-07T07:26:25Z</dcterms:created>
  <dcterms:modified xsi:type="dcterms:W3CDTF">2021-05-07T16:04:34Z</dcterms:modified>
</cp:coreProperties>
</file>