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72" r:id="rId3"/>
    <p:sldId id="273" r:id="rId4"/>
    <p:sldId id="274" r:id="rId5"/>
    <p:sldId id="275" r:id="rId6"/>
    <p:sldId id="276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9899" y="3444079"/>
            <a:ext cx="73722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Telecom Churn Case Study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7064" y="4150067"/>
            <a:ext cx="35178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Summary and recommendations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6C4-547A-1526-AFF9-62350F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2B-2A55-7A4D-4182-E2D71AF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8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6C4-547A-1526-AFF9-62350F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2B-2A55-7A4D-4182-E2D71AF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6C4-547A-1526-AFF9-62350F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2B-2A55-7A4D-4182-E2D71AF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5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6C4-547A-1526-AFF9-62350F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2B-2A55-7A4D-4182-E2D71AF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4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6C4-547A-1526-AFF9-62350F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2B-2A55-7A4D-4182-E2D71AF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5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</TotalTime>
  <Words>13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 Sathe</dc:creator>
  <cp:lastModifiedBy>Mahesh Sathe</cp:lastModifiedBy>
  <cp:revision>1</cp:revision>
  <dcterms:created xsi:type="dcterms:W3CDTF">2023-08-18T16:03:33Z</dcterms:created>
  <dcterms:modified xsi:type="dcterms:W3CDTF">2023-08-18T16:05:10Z</dcterms:modified>
</cp:coreProperties>
</file>