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71" r:id="rId10"/>
    <p:sldId id="272"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49E39B-5F50-4CE7-9017-64A9B7AB4A92}" type="datetimeFigureOut">
              <a:rPr lang="en-US" smtClean="0"/>
              <a:pPr/>
              <a:t>10/11/2024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5BF450F-648A-4796-85B1-388A2600CE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F450F-648A-4796-85B1-388A2600CE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F450F-648A-4796-85B1-388A2600CE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F450F-648A-4796-85B1-388A2600CEF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F450F-648A-4796-85B1-388A2600CEF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F450F-648A-4796-85B1-388A2600CEF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F450F-648A-4796-85B1-388A2600CEF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F450F-648A-4796-85B1-388A2600CEF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9E39B-5F50-4CE7-9017-64A9B7AB4A92}" type="datetimeFigureOut">
              <a:rPr lang="en-US" smtClean="0"/>
              <a:pPr/>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BF450F-648A-4796-85B1-388A2600CE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849E39B-5F50-4CE7-9017-64A9B7AB4A92}"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F450F-648A-4796-85B1-388A2600CEF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49E39B-5F50-4CE7-9017-64A9B7AB4A92}" type="datetimeFigureOut">
              <a:rPr lang="en-US" smtClean="0"/>
              <a:pPr/>
              <a:t>10/11/2024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5BF450F-648A-4796-85B1-388A2600CEF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849E39B-5F50-4CE7-9017-64A9B7AB4A92}" type="datetimeFigureOut">
              <a:rPr lang="en-US" smtClean="0"/>
              <a:pPr/>
              <a:t>10/11/2024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5BF450F-648A-4796-85B1-388A2600CE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lnSpcReduction="10000"/>
          </a:bodyPr>
          <a:lstStyle/>
          <a:p>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Overview</a:t>
            </a:r>
          </a:p>
          <a:p>
            <a:pPr>
              <a:buNone/>
            </a:pPr>
            <a:r>
              <a:rPr lang="en-US" dirty="0">
                <a:latin typeface="Times New Roman" pitchFamily="18" charset="0"/>
                <a:cs typeface="Times New Roman" pitchFamily="18" charset="0"/>
              </a:rPr>
              <a:t>Module</a:t>
            </a:r>
          </a:p>
          <a:p>
            <a:pPr>
              <a:buNone/>
            </a:pPr>
            <a:r>
              <a:rPr lang="en-US" dirty="0">
                <a:latin typeface="Times New Roman" pitchFamily="18" charset="0"/>
                <a:cs typeface="Times New Roman" pitchFamily="18" charset="0"/>
              </a:rPr>
              <a:t>Aim of the Project</a:t>
            </a:r>
          </a:p>
          <a:p>
            <a:pPr>
              <a:buNone/>
            </a:pPr>
            <a:r>
              <a:rPr lang="en-US" dirty="0">
                <a:latin typeface="Times New Roman" pitchFamily="18" charset="0"/>
                <a:cs typeface="Times New Roman" pitchFamily="18" charset="0"/>
              </a:rPr>
              <a:t>System specification</a:t>
            </a:r>
          </a:p>
          <a:p>
            <a:pPr>
              <a:buNone/>
            </a:pPr>
            <a:r>
              <a:rPr lang="en-US" dirty="0">
                <a:latin typeface="Times New Roman" pitchFamily="18" charset="0"/>
                <a:cs typeface="Times New Roman" pitchFamily="18" charset="0"/>
              </a:rPr>
              <a:t>ER Diagram</a:t>
            </a:r>
          </a:p>
          <a:p>
            <a:pPr>
              <a:buNone/>
            </a:pPr>
            <a:r>
              <a:rPr lang="en-US" dirty="0">
                <a:latin typeface="Times New Roman" pitchFamily="18" charset="0"/>
                <a:cs typeface="Times New Roman" pitchFamily="18" charset="0"/>
              </a:rPr>
              <a:t>DFD</a:t>
            </a:r>
          </a:p>
          <a:p>
            <a:pPr>
              <a:buNone/>
            </a:pPr>
            <a:r>
              <a:rPr lang="en-US" dirty="0">
                <a:latin typeface="Times New Roman" pitchFamily="18" charset="0"/>
                <a:cs typeface="Times New Roman" pitchFamily="18" charset="0"/>
              </a:rPr>
              <a:t>Snapshots</a:t>
            </a:r>
          </a:p>
          <a:p>
            <a:pPr>
              <a:buNone/>
            </a:pPr>
            <a:r>
              <a:rPr lang="en-US" dirty="0">
                <a:latin typeface="Times New Roman" pitchFamily="18" charset="0"/>
                <a:cs typeface="Times New Roman" pitchFamily="18" charset="0"/>
              </a:rPr>
              <a:t>Features and advantage</a:t>
            </a:r>
          </a:p>
          <a:p>
            <a:pPr>
              <a:buNone/>
            </a:pPr>
            <a:r>
              <a:rPr lang="en-US" dirty="0">
                <a:latin typeface="Times New Roman" pitchFamily="18" charset="0"/>
                <a:cs typeface="Times New Roman" pitchFamily="18" charset="0"/>
              </a:rPr>
              <a:t> Future perspective</a:t>
            </a:r>
          </a:p>
        </p:txBody>
      </p:sp>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Contents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Customers can easily update their preferences and order history without the need to visit a physical store or customer service center.</a:t>
            </a:r>
          </a:p>
          <a:p>
            <a:r>
              <a:rPr lang="en-US" sz="2000" dirty="0">
                <a:latin typeface="Times New Roman" pitchFamily="18" charset="0"/>
                <a:cs typeface="Times New Roman" pitchFamily="18" charset="0"/>
              </a:rPr>
              <a:t>Notifications help customers stay informed and up-to-date on the latest offerings and promotions on directly mail.</a:t>
            </a:r>
          </a:p>
          <a:p>
            <a:r>
              <a:rPr lang="en-US" sz="2000" dirty="0">
                <a:latin typeface="Times New Roman" pitchFamily="18" charset="0"/>
                <a:cs typeface="Times New Roman" pitchFamily="18" charset="0"/>
              </a:rPr>
              <a:t>Access to materials helps customers make informed purchasing decisions and learn more about plant care and new types of plants.</a:t>
            </a:r>
          </a:p>
          <a:p>
            <a:r>
              <a:rPr lang="en-US" sz="2000" dirty="0">
                <a:latin typeface="Times New Roman" pitchFamily="18" charset="0"/>
                <a:cs typeface="Times New Roman" pitchFamily="18" charset="0"/>
              </a:rPr>
              <a:t>More features like queries, feedback, comment on query facilities making it User- Friendly. </a:t>
            </a:r>
          </a:p>
          <a:p>
            <a:pPr marL="109728"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t> Advantages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2000" dirty="0">
                <a:latin typeface="Times New Roman" pitchFamily="18" charset="0"/>
                <a:cs typeface="Times New Roman" pitchFamily="18" charset="0"/>
              </a:rPr>
              <a:t>Unique feature of the project e-commerce website of plants that sells plants at Rs. 99 could be a personalized plant recommendation system based on customer preferences and environmental factors. This system could ask customers questions about their plant care experience, lighting and temperature conditions in their home, and personal preferences such as size, of plants, and maintenance level. The system could then suggest a range of plants that are suitable for the customer's unique circumstances and preferences. This would provide a highly personalized and tailored shopping experience for customers and help ensure the success of their plant care journey.</a:t>
            </a:r>
          </a:p>
        </p:txBody>
      </p:sp>
      <p:sp>
        <p:nvSpPr>
          <p:cNvPr id="2" name="Title 1"/>
          <p:cNvSpPr>
            <a:spLocks noGrp="1"/>
          </p:cNvSpPr>
          <p:nvPr>
            <p:ph type="title"/>
          </p:nvPr>
        </p:nvSpPr>
        <p:spPr/>
        <p:txBody>
          <a:bodyPr/>
          <a:lstStyle/>
          <a:p>
            <a:r>
              <a:rPr lang="en-US" dirty="0"/>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Thank you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53400" cy="4081272"/>
          </a:xfrm>
        </p:spPr>
        <p:txBody>
          <a:bodyPr>
            <a:normAutofit/>
          </a:bodyPr>
          <a:lstStyle/>
          <a:p>
            <a:r>
              <a:rPr lang="en-US" sz="2000" dirty="0">
                <a:latin typeface="Times New Roman" panose="02020603050405020304" pitchFamily="18" charset="0"/>
                <a:cs typeface="Times New Roman" panose="02020603050405020304" pitchFamily="18" charset="0"/>
              </a:rPr>
              <a:t>The e - commerce website specializes in selling plants at an affordable price of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99.</a:t>
            </a:r>
          </a:p>
          <a:p>
            <a:r>
              <a:rPr lang="en-US" sz="2000" dirty="0">
                <a:latin typeface="Times New Roman" panose="02020603050405020304" pitchFamily="18" charset="0"/>
                <a:cs typeface="Times New Roman" panose="02020603050405020304" pitchFamily="18" charset="0"/>
              </a:rPr>
              <a:t>The website is user-friendly with easy navigation to provide a seamless shopping experience for customers.</a:t>
            </a:r>
          </a:p>
          <a:p>
            <a:r>
              <a:rPr lang="en-US" sz="2000" dirty="0">
                <a:latin typeface="Times New Roman" panose="02020603050405020304" pitchFamily="18" charset="0"/>
                <a:cs typeface="Times New Roman" panose="02020603050405020304" pitchFamily="18" charset="0"/>
              </a:rPr>
              <a:t>The website offers a diverse range of plants to cater to different customer preferences and requirements.</a:t>
            </a:r>
          </a:p>
          <a:p>
            <a:r>
              <a:rPr lang="en-US" sz="2000" dirty="0">
                <a:latin typeface="Times New Roman" panose="02020603050405020304" pitchFamily="18" charset="0"/>
                <a:cs typeface="Times New Roman" panose="02020603050405020304" pitchFamily="18" charset="0"/>
              </a:rPr>
              <a:t>The website provides a secure payment gateway and reliable delivery services to ensure customer satisfaction.</a:t>
            </a:r>
          </a:p>
          <a:p>
            <a:r>
              <a:rPr lang="en-US" sz="2000" dirty="0">
                <a:latin typeface="Times New Roman" panose="02020603050405020304" pitchFamily="18" charset="0"/>
                <a:cs typeface="Times New Roman" panose="02020603050405020304" pitchFamily="18" charset="0"/>
              </a:rPr>
              <a:t>The project aims to provide a convenient and cost-effective solution for customers to purchase plants online.</a:t>
            </a:r>
          </a:p>
        </p:txBody>
      </p:sp>
      <p:sp>
        <p:nvSpPr>
          <p:cNvPr id="2" name="Title 1"/>
          <p:cNvSpPr>
            <a:spLocks noGrp="1"/>
          </p:cNvSpPr>
          <p:nvPr>
            <p:ph type="title"/>
          </p:nvPr>
        </p:nvSpPr>
        <p:spPr>
          <a:xfrm>
            <a:off x="457200" y="274638"/>
            <a:ext cx="7391400" cy="792162"/>
          </a:xfrm>
        </p:spPr>
        <p:txBody>
          <a:bodyPr>
            <a:normAutofit fontScale="90000"/>
          </a:bodyPr>
          <a:lstStyle/>
          <a:p>
            <a:r>
              <a:rPr lang="en-US" dirty="0">
                <a:latin typeface="Times New Roman" pitchFamily="18" charset="0"/>
                <a:cs typeface="Times New Roman" pitchFamily="18" charset="0"/>
              </a:rPr>
              <a:t>Overview</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Home</a:t>
            </a:r>
          </a:p>
          <a:p>
            <a:r>
              <a:rPr lang="en-US" sz="2400" dirty="0">
                <a:latin typeface="Times New Roman" pitchFamily="18" charset="0"/>
                <a:cs typeface="Times New Roman" pitchFamily="18" charset="0"/>
              </a:rPr>
              <a:t>Products</a:t>
            </a:r>
          </a:p>
          <a:p>
            <a:r>
              <a:rPr lang="en-US" sz="2400" dirty="0">
                <a:latin typeface="Times New Roman" pitchFamily="18" charset="0"/>
                <a:cs typeface="Times New Roman" pitchFamily="18" charset="0"/>
              </a:rPr>
              <a:t>Category</a:t>
            </a:r>
          </a:p>
          <a:p>
            <a:r>
              <a:rPr lang="en-US" sz="2400" dirty="0">
                <a:latin typeface="Times New Roman" pitchFamily="18" charset="0"/>
                <a:cs typeface="Times New Roman" pitchFamily="18" charset="0"/>
              </a:rPr>
              <a:t>Deal</a:t>
            </a:r>
          </a:p>
          <a:p>
            <a:r>
              <a:rPr lang="en-US" sz="2400" dirty="0">
                <a:latin typeface="Times New Roman" pitchFamily="18" charset="0"/>
                <a:cs typeface="Times New Roman" pitchFamily="18" charset="0"/>
              </a:rPr>
              <a:t>Contact us</a:t>
            </a:r>
          </a:p>
          <a:p>
            <a:r>
              <a:rPr lang="en-US" sz="2400" dirty="0">
                <a:latin typeface="Times New Roman" pitchFamily="18" charset="0"/>
                <a:cs typeface="Times New Roman" pitchFamily="18" charset="0"/>
              </a:rPr>
              <a:t>Login</a:t>
            </a:r>
          </a:p>
          <a:p>
            <a:r>
              <a:rPr lang="en-US" sz="2400" dirty="0">
                <a:latin typeface="Times New Roman" pitchFamily="18" charset="0"/>
                <a:cs typeface="Times New Roman" pitchFamily="18" charset="0"/>
              </a:rPr>
              <a:t>Sign up</a:t>
            </a:r>
          </a:p>
          <a:p>
            <a:r>
              <a:rPr lang="en-US" sz="2400" dirty="0">
                <a:latin typeface="Times New Roman" pitchFamily="18" charset="0"/>
                <a:cs typeface="Times New Roman" pitchFamily="18" charset="0"/>
              </a:rPr>
              <a:t>Cart </a:t>
            </a:r>
          </a:p>
          <a:p>
            <a:r>
              <a:rPr lang="en-US" sz="2400" dirty="0" err="1">
                <a:latin typeface="Times New Roman" pitchFamily="18" charset="0"/>
                <a:cs typeface="Times New Roman" pitchFamily="18" charset="0"/>
              </a:rPr>
              <a:t>Whishlist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Module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primary aim of the project is to establish an e-commerce website that specializes in selling a wide range of plants at an affordable price.</a:t>
            </a:r>
          </a:p>
          <a:p>
            <a:r>
              <a:rPr lang="en-US" sz="2000" dirty="0">
                <a:latin typeface="Times New Roman" panose="02020603050405020304" pitchFamily="18" charset="0"/>
                <a:cs typeface="Times New Roman" panose="02020603050405020304" pitchFamily="18" charset="0"/>
              </a:rPr>
              <a:t>The project aims to promote the benefits of having indoor plants and encourage people to adopt a greener lifestyle.</a:t>
            </a:r>
          </a:p>
          <a:p>
            <a:r>
              <a:rPr lang="en-US" sz="2000" dirty="0">
                <a:latin typeface="Times New Roman" panose="02020603050405020304" pitchFamily="18" charset="0"/>
                <a:cs typeface="Times New Roman" panose="02020603050405020304" pitchFamily="18" charset="0"/>
              </a:rPr>
              <a:t>The website aims to offer a diverse range of plants that cater to different types of plants for offices and indoor .</a:t>
            </a:r>
          </a:p>
          <a:p>
            <a:r>
              <a:rPr lang="en-US" sz="2000" dirty="0">
                <a:latin typeface="Times New Roman" panose="02020603050405020304" pitchFamily="18" charset="0"/>
                <a:cs typeface="Times New Roman" panose="02020603050405020304" pitchFamily="18" charset="0"/>
              </a:rPr>
              <a:t>The project aims to provide reliable delivery services like categories, , deals every week and images to select products.</a:t>
            </a:r>
          </a:p>
        </p:txBody>
      </p:sp>
      <p:sp>
        <p:nvSpPr>
          <p:cNvPr id="2" name="Title 1"/>
          <p:cNvSpPr>
            <a:spLocks noGrp="1"/>
          </p:cNvSpPr>
          <p:nvPr>
            <p:ph type="title"/>
          </p:nvPr>
        </p:nvSpPr>
        <p:spPr/>
        <p:txBody>
          <a:bodyPr>
            <a:normAutofit fontScale="90000"/>
          </a:bodyPr>
          <a:lstStyle/>
          <a:p>
            <a:r>
              <a:rPr lang="en-US" dirty="0"/>
              <a:t>Aim of the Project</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 H/W SPECIFICATION </a:t>
            </a:r>
          </a:p>
          <a:p>
            <a:pPr>
              <a:buNone/>
            </a:pPr>
            <a:r>
              <a:rPr lang="en-US" sz="2000" dirty="0">
                <a:latin typeface="Times New Roman" pitchFamily="18" charset="0"/>
                <a:cs typeface="Times New Roman" pitchFamily="18" charset="0"/>
              </a:rPr>
              <a:t>1. RAM                   :  1 GB of RAM </a:t>
            </a:r>
          </a:p>
          <a:p>
            <a:pPr>
              <a:buNone/>
            </a:pPr>
            <a:r>
              <a:rPr lang="en-US" sz="2000" dirty="0">
                <a:latin typeface="Times New Roman" pitchFamily="18" charset="0"/>
                <a:cs typeface="Times New Roman" pitchFamily="18" charset="0"/>
              </a:rPr>
              <a:t>2. Hard-disk            : 10 GB of available hard disk space </a:t>
            </a:r>
          </a:p>
          <a:p>
            <a:pPr>
              <a:buNone/>
            </a:pPr>
            <a:r>
              <a:rPr lang="en-US" sz="2000" dirty="0">
                <a:latin typeface="Times New Roman" pitchFamily="18" charset="0"/>
                <a:cs typeface="Times New Roman" pitchFamily="18" charset="0"/>
              </a:rPr>
              <a:t>3. Processor             : 1.6 GHz or faster processor</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S/W SPECIFICATION</a:t>
            </a:r>
          </a:p>
          <a:p>
            <a:pPr>
              <a:buNone/>
            </a:pPr>
            <a:r>
              <a:rPr lang="en-US" sz="2000" dirty="0">
                <a:latin typeface="Times New Roman" pitchFamily="18" charset="0"/>
                <a:cs typeface="Times New Roman" pitchFamily="18" charset="0"/>
              </a:rPr>
              <a:t>1.Operating System  : Windows 7/Windows 10</a:t>
            </a:r>
          </a:p>
          <a:p>
            <a:pPr>
              <a:buNone/>
            </a:pPr>
            <a:r>
              <a:rPr lang="en-US" sz="2000" dirty="0">
                <a:latin typeface="Times New Roman" pitchFamily="18" charset="0"/>
                <a:cs typeface="Times New Roman" pitchFamily="18" charset="0"/>
              </a:rPr>
              <a:t>2.Language               : ColdFusion </a:t>
            </a:r>
          </a:p>
          <a:p>
            <a:pPr>
              <a:buNone/>
            </a:pPr>
            <a:r>
              <a:rPr lang="en-US" sz="2000" dirty="0">
                <a:latin typeface="Times New Roman" pitchFamily="18" charset="0"/>
                <a:cs typeface="Times New Roman" pitchFamily="18" charset="0"/>
              </a:rPr>
              <a:t>3.Backend                 : </a:t>
            </a:r>
            <a:r>
              <a:rPr lang="en-US" sz="2000" dirty="0" err="1">
                <a:latin typeface="Times New Roman" pitchFamily="18" charset="0"/>
                <a:cs typeface="Times New Roman" pitchFamily="18" charset="0"/>
              </a:rPr>
              <a:t>Sql</a:t>
            </a:r>
            <a:r>
              <a:rPr lang="en-US" sz="2000" dirty="0">
                <a:latin typeface="Times New Roman" pitchFamily="18" charset="0"/>
                <a:cs typeface="Times New Roman" pitchFamily="18" charset="0"/>
              </a:rPr>
              <a:t> Server</a:t>
            </a:r>
          </a:p>
        </p:txBody>
      </p:sp>
      <p:sp>
        <p:nvSpPr>
          <p:cNvPr id="2" name="Title 1"/>
          <p:cNvSpPr>
            <a:spLocks noGrp="1"/>
          </p:cNvSpPr>
          <p:nvPr>
            <p:ph type="title"/>
          </p:nvPr>
        </p:nvSpPr>
        <p:spPr/>
        <p:txBody>
          <a:bodyPr>
            <a:normAutofit fontScale="90000"/>
          </a:bodyPr>
          <a:lstStyle/>
          <a:p>
            <a:r>
              <a:rPr lang="en-US" dirty="0"/>
              <a:t>System specification</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 Diagram</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313049"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DFD</a:t>
            </a:r>
            <a:br>
              <a:rPr lang="en-US"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00268"/>
            <a:ext cx="4038600" cy="512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Snapshots</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 y="1066800"/>
            <a:ext cx="3535953"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171830"/>
            <a:ext cx="3499705" cy="1771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2" y="3505200"/>
            <a:ext cx="41433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User-friendly interface to allow customers to easily update their profiles, track orders, access customer support and admin to handle website.</a:t>
            </a:r>
          </a:p>
          <a:p>
            <a:r>
              <a:rPr lang="en-US" sz="2000" dirty="0">
                <a:latin typeface="Times New Roman" pitchFamily="18" charset="0"/>
                <a:cs typeface="Times New Roman" pitchFamily="18" charset="0"/>
              </a:rPr>
              <a:t>Option to subscribe to email or push notifications for new plant arrivals, promotions, and updates on order status.</a:t>
            </a:r>
          </a:p>
          <a:p>
            <a:r>
              <a:rPr lang="en-US" sz="2000" dirty="0">
                <a:latin typeface="Times New Roman" pitchFamily="18" charset="0"/>
                <a:cs typeface="Times New Roman" pitchFamily="18" charset="0"/>
              </a:rPr>
              <a:t>Access to informative and educational resources on plant care and maintenance.</a:t>
            </a:r>
          </a:p>
          <a:p>
            <a:r>
              <a:rPr lang="en-US" sz="2000" dirty="0">
                <a:latin typeface="Times New Roman" pitchFamily="18" charset="0"/>
                <a:cs typeface="Times New Roman" pitchFamily="18" charset="0"/>
              </a:rPr>
              <a:t>Convenient option to download materials and certificates related to plant care and gardening.</a:t>
            </a: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t>Features and advantage</a:t>
            </a: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288</TotalTime>
  <Words>554</Words>
  <Application>Microsoft Office PowerPoint</Application>
  <PresentationFormat>On-screen Show (4:3)</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Lucida Sans Unicode</vt:lpstr>
      <vt:lpstr>Times New Roman</vt:lpstr>
      <vt:lpstr>Verdana</vt:lpstr>
      <vt:lpstr>Wingdings 2</vt:lpstr>
      <vt:lpstr>Wingdings 3</vt:lpstr>
      <vt:lpstr>Concourse</vt:lpstr>
      <vt:lpstr>Contents</vt:lpstr>
      <vt:lpstr>Overview </vt:lpstr>
      <vt:lpstr>Module</vt:lpstr>
      <vt:lpstr>Aim of the Project </vt:lpstr>
      <vt:lpstr>System specification </vt:lpstr>
      <vt:lpstr>ER Diagram </vt:lpstr>
      <vt:lpstr>DFD </vt:lpstr>
      <vt:lpstr>Snapshots </vt:lpstr>
      <vt:lpstr>Features and advantage </vt:lpstr>
      <vt:lpstr> Advantages</vt:lpstr>
      <vt:lpstr>Conclusion</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aman</dc:creator>
  <cp:lastModifiedBy>Mahesh Suthar</cp:lastModifiedBy>
  <cp:revision>38</cp:revision>
  <dcterms:created xsi:type="dcterms:W3CDTF">2023-01-08T01:08:14Z</dcterms:created>
  <dcterms:modified xsi:type="dcterms:W3CDTF">2024-10-11T12:32:28Z</dcterms:modified>
</cp:coreProperties>
</file>