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5" r:id="rId3"/>
    <p:sldId id="276" r:id="rId4"/>
    <p:sldId id="278" r:id="rId5"/>
    <p:sldId id="292" r:id="rId6"/>
    <p:sldId id="291" r:id="rId7"/>
    <p:sldId id="280" r:id="rId8"/>
    <p:sldId id="281" r:id="rId9"/>
    <p:sldId id="289" r:id="rId10"/>
    <p:sldId id="282" r:id="rId11"/>
    <p:sldId id="290" r:id="rId12"/>
    <p:sldId id="283" r:id="rId13"/>
    <p:sldId id="284" r:id="rId14"/>
    <p:sldId id="285" r:id="rId15"/>
    <p:sldId id="286" r:id="rId16"/>
    <p:sldId id="266" r:id="rId17"/>
    <p:sldId id="288" r:id="rId18"/>
    <p:sldId id="267" r:id="rId19"/>
    <p:sldId id="287" r:id="rId20"/>
    <p:sldId id="270" r:id="rId21"/>
    <p:sldId id="272" r:id="rId22"/>
    <p:sldId id="27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120" d="100"/>
          <a:sy n="120" d="100"/>
        </p:scale>
        <p:origin x="39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56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5121da3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55121da3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5121da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55121da3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demo/" TargetMode="External"/><Relationship Id="rId2" Type="http://schemas.openxmlformats.org/officeDocument/2006/relationships/hyperlink" Target="https://www.github.com/pycaret/pycaret-demo-mlops20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caret.org/contribu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png"/><Relationship Id="rId7" Type="http://schemas.openxmlformats.org/officeDocument/2006/relationships/hyperlink" Target="https://www.pycaret.org/smit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an01.safelinks.protection.outlook.com/?url=https%3A%2F%2Fwww.pycaret.org%2Finstall&amp;data=02%7C01%7Cmoez.ali%40queensu.ca%7C4c58d8ef437b455756eb08d7f8f4e141%7Cd61ecb3b38b142d582c4efb2838b925c%7C1%7C0%7C637251602941044227&amp;sdata=eb0t%2BWFWkreaJK3%2Bh%2BWGU%2B7bjbr3nCndOAXzFLFjP%2BE%3D&amp;reserved=0" TargetMode="External"/><Relationship Id="rId5" Type="http://schemas.openxmlformats.org/officeDocument/2006/relationships/hyperlink" Target="https://github.com/pycaret/pycaret-demo-dataraction" TargetMode="Externa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tfmeetup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deploy-machine-learning-pipeline-on-aws-fargate-eb6e1c50507" TargetMode="External"/><Relationship Id="rId5" Type="http://schemas.openxmlformats.org/officeDocument/2006/relationships/hyperlink" Target="https://towardsdatascience.com/build-and-deploy-machine-learning-web-app-using-pycaret-and-streamlit-28883a569104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deploy-machine-learning-app-built-using-streamlit-and-pycaret-on-google-kubernetes-engine-fd7e393d99cb" TargetMode="External"/><Relationship Id="rId5" Type="http://schemas.openxmlformats.org/officeDocument/2006/relationships/hyperlink" Target="https://towardsdatascience.com/topic-modeling-in-power-bi-using-pycaret-54422b4e36d6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07343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Introducing PyCaret 1.0</a:t>
            </a:r>
            <a:r>
              <a:rPr lang="en-CA" sz="3200" dirty="0"/>
              <a:t>x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4044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Jul 4</a:t>
            </a:r>
            <a:r>
              <a:rPr lang="en" sz="1800" dirty="0"/>
              <a:t>, 2020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50" y="424808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E57-EDE8-4B2E-A008-BE83ADA0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" y="536440"/>
            <a:ext cx="8417963" cy="572700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F820-FA06-4353-8A76-8F662862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5356"/>
            <a:ext cx="8520600" cy="3740994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If you plan to follow along the demo part. You can clone the following GitHub repository: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2"/>
              </a:rPr>
              <a:t>https://www.github.com/pycaret/pycaret-demo-mlops2020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/>
              <a:t>Alternatively, you can run the notebooks on Google Colab. Follow the link below: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3"/>
              </a:rPr>
              <a:t>https://pycaret.org/demo/</a:t>
            </a:r>
            <a:endParaRPr lang="en-CA" dirty="0"/>
          </a:p>
          <a:p>
            <a:pPr marL="114300" indent="0">
              <a:buNone/>
            </a:pPr>
            <a:endParaRPr lang="en-CA" b="1" dirty="0"/>
          </a:p>
          <a:p>
            <a:pPr marL="114300" indent="0">
              <a:buNone/>
            </a:pPr>
            <a:r>
              <a:rPr lang="en-CA" b="1" dirty="0"/>
              <a:t>To install pycaret on your local machine type “pip install pycaret” in Jupyter Notebook or Anaconda Prompt. Installation will take 5-10 minutes.</a:t>
            </a:r>
          </a:p>
          <a:p>
            <a:pPr marL="114300" indent="0">
              <a:buNone/>
            </a:pPr>
            <a:endParaRPr lang="en-CA" b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E1FB8D32-7C6F-4D63-83B7-26669A0451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63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 of a supervised experiment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247-0C07-480F-A3BD-DD3A3965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challenge?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DB4D-41FA-4CDE-9693-388074BF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406" y="1282075"/>
            <a:ext cx="8520600" cy="3416400"/>
          </a:xfrm>
        </p:spPr>
        <p:txBody>
          <a:bodyPr/>
          <a:lstStyle/>
          <a:p>
            <a:r>
              <a:rPr lang="en-CA" dirty="0"/>
              <a:t>Machine Learning is an iterative process. </a:t>
            </a:r>
          </a:p>
          <a:p>
            <a:endParaRPr lang="en-CA" dirty="0"/>
          </a:p>
          <a:p>
            <a:r>
              <a:rPr lang="en-CA" dirty="0"/>
              <a:t>It’s about asking the right questions and in order to get to right questions it’s important to remain focused.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Creating a seamless pipeline is hard. Managing it is harder. </a:t>
            </a:r>
          </a:p>
          <a:p>
            <a:endParaRPr lang="en-CA" dirty="0"/>
          </a:p>
          <a:p>
            <a:r>
              <a:rPr lang="en-CA" dirty="0"/>
              <a:t>Current tools are </a:t>
            </a:r>
            <a:r>
              <a:rPr lang="en-CA" u="sng" dirty="0"/>
              <a:t>not</a:t>
            </a:r>
            <a:r>
              <a:rPr lang="en-CA" dirty="0"/>
              <a:t> business-friendly. Domain expertise play big role in ML experiments, however they are not empowered.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00035326-03F3-41B4-8DE4-831D315C8F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1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 comes </a:t>
            </a:r>
            <a:r>
              <a:rPr lang="en" dirty="0"/>
              <a:t>PyCaret.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04862"/>
            <a:ext cx="85206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PyCaret is an open source, low-code machine learning library in Python that aims to reduce the cycle time from hypothesis to insights. PyCaret can be used for rapidly developing and deploying machine learning pipeline. </a:t>
            </a:r>
            <a:endParaRPr sz="2000"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698025" y="29583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6802-181D-4548-A8F3-41F6864D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25" y="356588"/>
            <a:ext cx="8520600" cy="572700"/>
          </a:xfrm>
        </p:spPr>
        <p:txBody>
          <a:bodyPr/>
          <a:lstStyle/>
          <a:p>
            <a:r>
              <a:rPr lang="en-CA" dirty="0"/>
              <a:t>Difference of using PyCaret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5B9D3-BD7C-418E-8E26-D18BCECD9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837" y="1414462"/>
            <a:ext cx="3981694" cy="249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A49F8-5587-49DA-9CC7-C583CC147B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1987" y="1414462"/>
            <a:ext cx="4050506" cy="2493170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B2D45FE9-9FC1-4927-8A5A-89D939093B5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in summer of 2019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4842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took approximately 1 year to complete.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02175" y="30545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Self-funded so far.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3639237"/>
            <a:ext cx="8610844" cy="805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Supported by team of brilliant people. </a:t>
            </a:r>
            <a:r>
              <a:rPr lang="en-CA" dirty="0"/>
              <a:t>To contribute please visit </a:t>
            </a:r>
            <a:r>
              <a:rPr lang="en-CA" dirty="0">
                <a:hlinkClick r:id="rId3"/>
              </a:rPr>
              <a:t>https://www.pycaret.org/contribute</a:t>
            </a: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911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</a:t>
            </a:r>
            <a:r>
              <a:rPr lang="en" dirty="0"/>
              <a:t>ritten in Python. </a:t>
            </a:r>
            <a:r>
              <a:rPr lang="en-CA" dirty="0"/>
              <a:t>Future versions may include wrappers in other langs.</a:t>
            </a:r>
            <a:endParaRPr dirty="0"/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6C958B57-C3F6-42C5-8A2D-A0D0C06444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Who should use PyCaret?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440607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scientists who wants to increase their productivity.</a:t>
            </a:r>
            <a:endParaRPr lang="en-CA"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612826"/>
            <a:ext cx="8520600" cy="546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Students no prior background in computer science.</a:t>
            </a:r>
            <a:endParaRPr lang="en-CA"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20186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Consultants / Data Science teams for rapid prototyping and POC projects. </a:t>
            </a:r>
            <a:endParaRPr dirty="0"/>
          </a:p>
        </p:txBody>
      </p:sp>
      <p:sp>
        <p:nvSpPr>
          <p:cNvPr id="8" name="Google Shape;165;p24">
            <a:extLst>
              <a:ext uri="{FF2B5EF4-FFF2-40B4-BE49-F238E27FC236}">
                <a16:creationId xmlns:a16="http://schemas.microsoft.com/office/drawing/2014/main" id="{D8F4D16A-1024-4D61-8C12-D1BBEFC2EFBD}"/>
              </a:ext>
            </a:extLst>
          </p:cNvPr>
          <p:cNvSpPr txBox="1">
            <a:spLocks/>
          </p:cNvSpPr>
          <p:nvPr/>
        </p:nvSpPr>
        <p:spPr>
          <a:xfrm>
            <a:off x="311700" y="3206972"/>
            <a:ext cx="8520600" cy="75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Data science professionals seeking to combine simplicity of R language with power of Python.</a:t>
            </a:r>
            <a:endParaRPr lang="en-CA" dirty="0"/>
          </a:p>
        </p:txBody>
      </p:sp>
      <p:sp>
        <p:nvSpPr>
          <p:cNvPr id="11" name="Google Shape;164;p24">
            <a:extLst>
              <a:ext uri="{FF2B5EF4-FFF2-40B4-BE49-F238E27FC236}">
                <a16:creationId xmlns:a16="http://schemas.microsoft.com/office/drawing/2014/main" id="{45A4114A-5F54-4D57-856A-D335D1BEBC8E}"/>
              </a:ext>
            </a:extLst>
          </p:cNvPr>
          <p:cNvSpPr txBox="1">
            <a:spLocks/>
          </p:cNvSpPr>
          <p:nvPr/>
        </p:nvSpPr>
        <p:spPr>
          <a:xfrm>
            <a:off x="311700" y="4076105"/>
            <a:ext cx="8520600" cy="54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Science Professional's who compete on platforms like Kaggle.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9A000658-E03B-439E-BB72-338DC901DF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56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437513"/>
            <a:ext cx="2587504" cy="628068"/>
          </a:xfrm>
        </p:spPr>
        <p:txBody>
          <a:bodyPr/>
          <a:lstStyle/>
          <a:p>
            <a:pPr algn="l"/>
            <a:r>
              <a:rPr lang="en-CA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3154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190343"/>
            <a:ext cx="748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Member of CPA, CMA, Canada and ACMA, UK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736685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https://www.linkedin.com/in/profile-moez/</a:t>
            </a:r>
            <a:endParaRPr lang="en-CA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728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4140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4166233"/>
            <a:ext cx="30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6"/>
              </a:rPr>
              <a:t>https://twitter.com/moezpycaretorg1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823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728442"/>
            <a:ext cx="3062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8"/>
              </a:rPr>
              <a:t>https://medium.com/@moez_62905/</a:t>
            </a:r>
            <a:endParaRPr lang="en-CA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4105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4143020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10"/>
              </a:rPr>
              <a:t>moez@pycaret.org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PyCaret 2.0x is coming!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Command line </a:t>
            </a:r>
            <a:r>
              <a:rPr lang="en-CA" dirty="0"/>
              <a:t>support</a:t>
            </a:r>
            <a:r>
              <a:rPr lang="en" dirty="0"/>
              <a:t>. 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45025" y="23080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Modular AutoML - </a:t>
            </a:r>
            <a:r>
              <a:rPr lang="en-CA" dirty="0"/>
              <a:t>beta release</a:t>
            </a:r>
            <a:r>
              <a:rPr lang="en" dirty="0"/>
              <a:t>.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345025" y="28664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Native support for Databricks. 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45025" y="3439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Major scalability improvements + </a:t>
            </a:r>
            <a:r>
              <a:rPr lang="en-CA" dirty="0"/>
              <a:t>bug fix.</a:t>
            </a:r>
            <a:endParaRPr dirty="0"/>
          </a:p>
        </p:txBody>
      </p:sp>
      <p:sp>
        <p:nvSpPr>
          <p:cNvPr id="7" name="Google Shape;191;p27">
            <a:extLst>
              <a:ext uri="{FF2B5EF4-FFF2-40B4-BE49-F238E27FC236}">
                <a16:creationId xmlns:a16="http://schemas.microsoft.com/office/drawing/2014/main" id="{EEB7B574-848F-4DA7-8232-7299FDAF043B}"/>
              </a:ext>
            </a:extLst>
          </p:cNvPr>
          <p:cNvSpPr txBox="1">
            <a:spLocks/>
          </p:cNvSpPr>
          <p:nvPr/>
        </p:nvSpPr>
        <p:spPr>
          <a:xfrm>
            <a:off x="309305" y="174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/>
              <a:t>MLflow UI integration for tracking will be released in beta. 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5915299-DD17-4BDC-ACC7-E0F218150B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1006087"/>
            <a:ext cx="1119375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625" y="1125750"/>
            <a:ext cx="1977075" cy="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204737" y="2149425"/>
            <a:ext cx="4739875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Clone repository from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https://github.com/pycaret/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pycaret-demo-</a:t>
            </a:r>
            <a:r>
              <a:rPr lang="en-CA" u="sng" dirty="0" err="1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dataraction</a:t>
            </a: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  <a:hlinkClick r:id="rId5"/>
              </a:rPr>
              <a:t> 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Install PyCaret by running "pip install pycaret" in Notebook or in Anaconda prompt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If you are using MAC OS, you might have to install LightGBM separately. Follow instructions on this link: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https://www.pycaret.org/install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208" name="Google Shape;208;p29"/>
          <p:cNvSpPr txBox="1"/>
          <p:nvPr/>
        </p:nvSpPr>
        <p:spPr>
          <a:xfrm>
            <a:off x="5154200" y="2237175"/>
            <a:ext cx="36861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Links to demo notebook at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https://www.pycaret.org/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</a:rPr>
              <a:t>demo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can also execute the notebook in playground mode by installing pycaret on colab by using "!pip install pycaret".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must have a google account to use Google colab.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</a:t>
            </a:r>
            <a:endParaRPr dirty="0"/>
          </a:p>
        </p:txBody>
      </p:sp>
      <p:pic>
        <p:nvPicPr>
          <p:cNvPr id="7" name="Google Shape;150;p23">
            <a:extLst>
              <a:ext uri="{FF2B5EF4-FFF2-40B4-BE49-F238E27FC236}">
                <a16:creationId xmlns:a16="http://schemas.microsoft.com/office/drawing/2014/main" id="{22BD25F4-EA7A-4B88-B119-BA6A728066C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213975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Official : </a:t>
            </a:r>
            <a:r>
              <a:rPr lang="en-CA" sz="1800" dirty="0">
                <a:hlinkClick r:id="rId2"/>
              </a:rPr>
              <a:t>https://www.pycaret.org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PyCaret GitHub : </a:t>
            </a:r>
            <a:r>
              <a:rPr lang="en-CA" sz="1800" dirty="0">
                <a:hlinkClick r:id="rId3"/>
              </a:rPr>
              <a:t>https://www.github.com/pycaret/pycaret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LinkedIn : </a:t>
            </a:r>
            <a:r>
              <a:rPr lang="en-CA" sz="1800" dirty="0">
                <a:hlinkClick r:id="rId4"/>
              </a:rPr>
              <a:t>https://www.linkedin.com/company/pycaret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YouTube : </a:t>
            </a:r>
            <a:r>
              <a:rPr lang="en-CA" sz="1800" dirty="0">
                <a:hlinkClick r:id="rId5"/>
              </a:rPr>
              <a:t>https://www.youtube.com/channel/UCxA1YTYJ9BEeo50lxyI_B3g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Medium : </a:t>
            </a:r>
            <a:r>
              <a:rPr lang="en-CA" sz="1800" dirty="0">
                <a:hlinkClick r:id="rId6"/>
              </a:rPr>
              <a:t>https://medium.com/@moez_62905/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highlight>
                  <a:srgbClr val="FFFF00"/>
                </a:highlight>
              </a:rPr>
              <a:t>Today’s Presentation and Demo : </a:t>
            </a:r>
            <a:r>
              <a:rPr lang="en-CA" sz="1800" dirty="0">
                <a:highlight>
                  <a:srgbClr val="FFFF00"/>
                </a:highlight>
                <a:hlinkClick r:id="rId7"/>
              </a:rPr>
              <a:t>https://www.github.com/pycaret/tfmeetup</a:t>
            </a:r>
            <a:endParaRPr lang="en-CA" sz="1800" dirty="0"/>
          </a:p>
          <a:p>
            <a:endParaRPr lang="en-CA" sz="18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3883FA62-688E-40ED-8D5E-0CEAA3085B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98288" y="4696993"/>
            <a:ext cx="403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#pycaret on LinkedIn and Twitter</a:t>
            </a:r>
          </a:p>
        </p:txBody>
      </p:sp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12F76-EFE5-4BFB-89D8-DBE50BE8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8" y="1103077"/>
            <a:ext cx="4229467" cy="2987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BDB28-2E81-475F-A862-78FA9FADA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60" y="1103077"/>
            <a:ext cx="4252328" cy="3010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4972F1-6259-46E4-AA4F-C70E577E6677}"/>
              </a:ext>
            </a:extLst>
          </p:cNvPr>
          <p:cNvSpPr/>
          <p:nvPr/>
        </p:nvSpPr>
        <p:spPr>
          <a:xfrm>
            <a:off x="209536" y="4200551"/>
            <a:ext cx="4159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https://towardsdatascience.com/build-and-deploy-machine-learning-web-app-using-pycaret-and-streamlit-28883a569104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662B7-2F7F-4D06-8982-CDB885D9DE8D}"/>
              </a:ext>
            </a:extLst>
          </p:cNvPr>
          <p:cNvSpPr/>
          <p:nvPr/>
        </p:nvSpPr>
        <p:spPr>
          <a:xfrm>
            <a:off x="4484582" y="4200551"/>
            <a:ext cx="42477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6"/>
              </a:rPr>
              <a:t>https://towardsdatascience.com/deploy-machine-learning-pipeline-on-aws-fargate-eb6e1c50507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B971CA-D330-41DF-8B57-EB9906C9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79F85BCB-5CFC-4F40-A3C3-A5219FD920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DB4000-50DF-4723-8EDB-5F9C2BE4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7" y="1085956"/>
            <a:ext cx="4133413" cy="2971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77DD97-C553-42C6-8704-C2709D638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06" y="1065637"/>
            <a:ext cx="4553905" cy="30006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0896FF-0966-4D17-B9BB-18AF55F14B77}"/>
              </a:ext>
            </a:extLst>
          </p:cNvPr>
          <p:cNvSpPr/>
          <p:nvPr/>
        </p:nvSpPr>
        <p:spPr>
          <a:xfrm>
            <a:off x="4381799" y="41457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>
                <a:hlinkClick r:id="rId5"/>
              </a:rPr>
              <a:t>https://towardsdatascience.com/topic-modeling-in-power-bi-using-pycaret-54422b4e36d6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C4C7E-5F72-4C0F-ACA4-4EBA8851615A}"/>
              </a:ext>
            </a:extLst>
          </p:cNvPr>
          <p:cNvSpPr/>
          <p:nvPr/>
        </p:nvSpPr>
        <p:spPr>
          <a:xfrm>
            <a:off x="190201" y="410153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6"/>
              </a:rPr>
              <a:t>https://towardsdatascience.com/deploy-machine-learning-app-built-using-streamlit-and-pycaret-on-google-kubernetes-engine-fd7e393d99cb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34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CA281E-5A69-40EF-9FDD-6D2733CF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FA41F-BAC5-4F88-90B3-9D27227C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75BC5-0034-4EEE-BB84-9AC4088B8547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066156-2850-456D-9230-298F6B0C763E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B971CA-D330-41DF-8B57-EB9906C9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79F85BCB-5CFC-4F40-A3C3-A5219FD9209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96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1107</Words>
  <Application>Microsoft Office PowerPoint</Application>
  <PresentationFormat>On-screen Show (16:9)</PresentationFormat>
  <Paragraphs>179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Introducing PyCaret 1.0x</vt:lpstr>
      <vt:lpstr>About me</vt:lpstr>
      <vt:lpstr>Important Links</vt:lpstr>
      <vt:lpstr>Resources</vt:lpstr>
      <vt:lpstr>Resources (cont.)</vt:lpstr>
      <vt:lpstr>Resources (cont.)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 of a supervised experiment</vt:lpstr>
      <vt:lpstr>What’s the challenge?</vt:lpstr>
      <vt:lpstr>Here comes PyCaret.</vt:lpstr>
      <vt:lpstr>Difference of using PyCaret</vt:lpstr>
      <vt:lpstr>Facts</vt:lpstr>
      <vt:lpstr>Who should use PyCaret?</vt:lpstr>
      <vt:lpstr>PyCaret 2.0x is coming!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50</cp:revision>
  <dcterms:modified xsi:type="dcterms:W3CDTF">2020-07-04T02:18:43Z</dcterms:modified>
</cp:coreProperties>
</file>