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64" r:id="rId2"/>
    <p:sldId id="256" r:id="rId3"/>
    <p:sldId id="262" r:id="rId4"/>
    <p:sldId id="257" r:id="rId5"/>
    <p:sldId id="259" r:id="rId6"/>
    <p:sldId id="260" r:id="rId7"/>
    <p:sldId id="266" r:id="rId8"/>
    <p:sldId id="265" r:id="rId9"/>
    <p:sldId id="261" r:id="rId10"/>
    <p:sldId id="258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5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478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81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47996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3423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567829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6414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9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73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0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4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5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0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6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1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31BA835-12AC-4E8F-955A-EA3F4DE2791F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44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AD89-2B54-6AAE-4F6A-647A1C35E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9678988" cy="367347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>
                <a:solidFill>
                  <a:schemeClr val="tx2"/>
                </a:solidFill>
              </a:rPr>
              <a:t>End-to-End Data Pipeline Implementation for Adventure Works Using Azure Synapse Analytics &amp; Azure Databricks</a:t>
            </a:r>
          </a:p>
        </p:txBody>
      </p:sp>
    </p:spTree>
    <p:extLst>
      <p:ext uri="{BB962C8B-B14F-4D97-AF65-F5344CB8AC3E}">
        <p14:creationId xmlns:p14="http://schemas.microsoft.com/office/powerpoint/2010/main" val="114476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77A2F01-57DB-479B-5D27-A42E9CC8C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494343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1290-34FC-E775-09F9-6CEFDEB84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BE3E7A5-23C1-D0E3-D23D-6974FB679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1430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E258941-FF88-5F17-2EA5-369020C97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77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9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F5BF1-1FB1-037A-1211-F4DCFECE4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83C2603-080B-C76E-5E69-E5A25DE76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6122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12D8CD66-6E34-4232-868C-F61EC84A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1EDB24-D25E-4498-9742-07355DA2B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E5C3020-0F81-4919-9D1F-B6ED9A835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3ECD783-8E88-4D10-99BD-C579F0CA2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9EDE005-2618-4634-B693-DAB7F6013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4252634-CD2F-416D-80D4-1C184472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9BEF03C2-E178-4360-9845-C30A60A89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D6DF14-A531-4DD6-A165-8D495415B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 cap="sq">
            <a:solidFill>
              <a:srgbClr val="FF9C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A8D8843-1C72-27DE-48E1-0B071D768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28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6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A1782-3F1D-5488-FE8C-5428290C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6C8E0AF-875D-0A9D-9AFE-DFDE192D5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40834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1CD5-F544-25DF-6F48-91F57E160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A2B1151-DE51-5C96-D559-CC4E3E80F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2374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21FA1-8C38-339B-5EE7-D4B4DE7B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324389B3-0DB7-4C1E-9D71-5C59A723D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75875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8C18E-EC00-9825-6C17-A01A0E2D7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BFD7-BCAA-6051-F394-A8C9596B0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52E34C6-A5E8-6EDB-0957-180A6DCDF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95526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D22F2-2054-3285-93C3-EE2A26005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392A18B-7C43-4FBA-37D4-45D95A758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418050991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</TotalTime>
  <Words>14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Slice</vt:lpstr>
      <vt:lpstr>End-to-End Data Pipeline Implementation for Adventure Works Using Azure Synapse Analytics &amp; Azure Databricks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Maheshchandra yadav</dc:creator>
  <cp:lastModifiedBy>Maheshchandra yadav</cp:lastModifiedBy>
  <cp:revision>1</cp:revision>
  <dcterms:created xsi:type="dcterms:W3CDTF">2025-04-22T00:48:59Z</dcterms:created>
  <dcterms:modified xsi:type="dcterms:W3CDTF">2025-04-22T01:05:12Z</dcterms:modified>
</cp:coreProperties>
</file>